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3"/>
  </p:notesMasterIdLst>
  <p:handoutMasterIdLst>
    <p:handoutMasterId r:id="rId4"/>
  </p:handoutMasterIdLst>
  <p:sldIdLst>
    <p:sldId id="8036" r:id="rId2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36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1DF8"/>
    <a:srgbClr val="000000"/>
    <a:srgbClr val="4ADFE6"/>
    <a:srgbClr val="3DF353"/>
    <a:srgbClr val="563BF5"/>
    <a:srgbClr val="FFFFFF"/>
    <a:srgbClr val="EFF4ED"/>
    <a:srgbClr val="060BD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8593" autoAdjust="0"/>
  </p:normalViewPr>
  <p:slideViewPr>
    <p:cSldViewPr snapToGrid="0">
      <p:cViewPr>
        <p:scale>
          <a:sx n="73" d="100"/>
          <a:sy n="73" d="100"/>
        </p:scale>
        <p:origin x="-474" y="-846"/>
      </p:cViewPr>
      <p:guideLst>
        <p:guide orient="horz" pos="4320"/>
        <p:guide pos="3628"/>
      </p:guideLst>
    </p:cSldViewPr>
  </p:slideViewPr>
  <p:outlineViewPr>
    <p:cViewPr>
      <p:scale>
        <a:sx n="66" d="100"/>
        <a:sy n="66" d="100"/>
      </p:scale>
      <p:origin x="0" y="-65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0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13.08.2020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5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0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36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13.08.2020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3" rIns="95408" bIns="477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0" y="3276749"/>
            <a:ext cx="7952739" cy="2680960"/>
          </a:xfrm>
          <a:prstGeom prst="rect">
            <a:avLst/>
          </a:prstGeom>
        </p:spPr>
        <p:txBody>
          <a:bodyPr vert="horz" lIns="95408" tIns="47703" rIns="95408" bIns="477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5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36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13.08.2020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13.08.2020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13.08.2020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13.08.2020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13.08.2020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13.08.2020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13.08.2020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13.08.2020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13.08.2020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13.08.2020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13.08.2020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13.08.2020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-1" y="652008"/>
            <a:ext cx="12192001" cy="6205992"/>
          </a:xfrm>
          <a:prstGeom prst="rect">
            <a:avLst/>
          </a:prstGeom>
          <a:solidFill>
            <a:srgbClr val="FF9999">
              <a:alpha val="45000"/>
            </a:srgbClr>
          </a:solidFill>
          <a:ln>
            <a:noFill/>
          </a:ln>
          <a:extLst/>
        </p:spPr>
      </p:pic>
      <p:sp>
        <p:nvSpPr>
          <p:cNvPr id="122" name="Полилиния 121"/>
          <p:cNvSpPr/>
          <p:nvPr/>
        </p:nvSpPr>
        <p:spPr>
          <a:xfrm>
            <a:off x="1208729" y="652009"/>
            <a:ext cx="9987771" cy="6178908"/>
          </a:xfrm>
          <a:custGeom>
            <a:avLst/>
            <a:gdLst>
              <a:gd name="connsiteX0" fmla="*/ 2160826 w 9933275"/>
              <a:gd name="connsiteY0" fmla="*/ 302855 h 6098058"/>
              <a:gd name="connsiteX1" fmla="*/ 2309682 w 9933275"/>
              <a:gd name="connsiteY1" fmla="*/ 324120 h 6098058"/>
              <a:gd name="connsiteX2" fmla="*/ 2352212 w 9933275"/>
              <a:gd name="connsiteY2" fmla="*/ 356018 h 6098058"/>
              <a:gd name="connsiteX3" fmla="*/ 2607393 w 9933275"/>
              <a:gd name="connsiteY3" fmla="*/ 398548 h 6098058"/>
              <a:gd name="connsiteX4" fmla="*/ 2862575 w 9933275"/>
              <a:gd name="connsiteY4" fmla="*/ 377283 h 6098058"/>
              <a:gd name="connsiteX5" fmla="*/ 3043328 w 9933275"/>
              <a:gd name="connsiteY5" fmla="*/ 324120 h 6098058"/>
              <a:gd name="connsiteX6" fmla="*/ 3181552 w 9933275"/>
              <a:gd name="connsiteY6" fmla="*/ 281590 h 6098058"/>
              <a:gd name="connsiteX7" fmla="*/ 3351673 w 9933275"/>
              <a:gd name="connsiteY7" fmla="*/ 196530 h 6098058"/>
              <a:gd name="connsiteX8" fmla="*/ 3479263 w 9933275"/>
              <a:gd name="connsiteY8" fmla="*/ 100837 h 6098058"/>
              <a:gd name="connsiteX9" fmla="*/ 3638752 w 9933275"/>
              <a:gd name="connsiteY9" fmla="*/ 15776 h 6098058"/>
              <a:gd name="connsiteX10" fmla="*/ 3787607 w 9933275"/>
              <a:gd name="connsiteY10" fmla="*/ 5144 h 6098058"/>
              <a:gd name="connsiteX11" fmla="*/ 3947096 w 9933275"/>
              <a:gd name="connsiteY11" fmla="*/ 5144 h 6098058"/>
              <a:gd name="connsiteX12" fmla="*/ 4010891 w 9933275"/>
              <a:gd name="connsiteY12" fmla="*/ 68939 h 6098058"/>
              <a:gd name="connsiteX13" fmla="*/ 4223542 w 9933275"/>
              <a:gd name="connsiteY13" fmla="*/ 68939 h 6098058"/>
              <a:gd name="connsiteX14" fmla="*/ 4319235 w 9933275"/>
              <a:gd name="connsiteY14" fmla="*/ 68939 h 6098058"/>
              <a:gd name="connsiteX15" fmla="*/ 4468091 w 9933275"/>
              <a:gd name="connsiteY15" fmla="*/ 164632 h 6098058"/>
              <a:gd name="connsiteX16" fmla="*/ 4361766 w 9933275"/>
              <a:gd name="connsiteY16" fmla="*/ 345385 h 6098058"/>
              <a:gd name="connsiteX17" fmla="*/ 4361766 w 9933275"/>
              <a:gd name="connsiteY17" fmla="*/ 409181 h 6098058"/>
              <a:gd name="connsiteX18" fmla="*/ 4436193 w 9933275"/>
              <a:gd name="connsiteY18" fmla="*/ 526139 h 6098058"/>
              <a:gd name="connsiteX19" fmla="*/ 4712640 w 9933275"/>
              <a:gd name="connsiteY19" fmla="*/ 472976 h 6098058"/>
              <a:gd name="connsiteX20" fmla="*/ 4935924 w 9933275"/>
              <a:gd name="connsiteY20" fmla="*/ 441078 h 6098058"/>
              <a:gd name="connsiteX21" fmla="*/ 5159207 w 9933275"/>
              <a:gd name="connsiteY21" fmla="*/ 302855 h 6098058"/>
              <a:gd name="connsiteX22" fmla="*/ 5308063 w 9933275"/>
              <a:gd name="connsiteY22" fmla="*/ 153999 h 6098058"/>
              <a:gd name="connsiteX23" fmla="*/ 5531347 w 9933275"/>
              <a:gd name="connsiteY23" fmla="*/ 132734 h 6098058"/>
              <a:gd name="connsiteX24" fmla="*/ 5754631 w 9933275"/>
              <a:gd name="connsiteY24" fmla="*/ 153999 h 6098058"/>
              <a:gd name="connsiteX25" fmla="*/ 6062975 w 9933275"/>
              <a:gd name="connsiteY25" fmla="*/ 164632 h 6098058"/>
              <a:gd name="connsiteX26" fmla="*/ 6360687 w 9933275"/>
              <a:gd name="connsiteY26" fmla="*/ 175264 h 6098058"/>
              <a:gd name="connsiteX27" fmla="*/ 6637133 w 9933275"/>
              <a:gd name="connsiteY27" fmla="*/ 217795 h 6098058"/>
              <a:gd name="connsiteX28" fmla="*/ 6860417 w 9933275"/>
              <a:gd name="connsiteY28" fmla="*/ 281590 h 6098058"/>
              <a:gd name="connsiteX29" fmla="*/ 6722193 w 9933275"/>
              <a:gd name="connsiteY29" fmla="*/ 483609 h 6098058"/>
              <a:gd name="connsiteX30" fmla="*/ 6722193 w 9933275"/>
              <a:gd name="connsiteY30" fmla="*/ 579302 h 6098058"/>
              <a:gd name="connsiteX31" fmla="*/ 6977375 w 9933275"/>
              <a:gd name="connsiteY31" fmla="*/ 706892 h 6098058"/>
              <a:gd name="connsiteX32" fmla="*/ 7126231 w 9933275"/>
              <a:gd name="connsiteY32" fmla="*/ 908911 h 6098058"/>
              <a:gd name="connsiteX33" fmla="*/ 7190026 w 9933275"/>
              <a:gd name="connsiteY33" fmla="*/ 1100297 h 6098058"/>
              <a:gd name="connsiteX34" fmla="*/ 7519635 w 9933275"/>
              <a:gd name="connsiteY34" fmla="*/ 1100297 h 6098058"/>
              <a:gd name="connsiteX35" fmla="*/ 7934305 w 9933275"/>
              <a:gd name="connsiteY35" fmla="*/ 1057767 h 6098058"/>
              <a:gd name="connsiteX36" fmla="*/ 8093793 w 9933275"/>
              <a:gd name="connsiteY36" fmla="*/ 1110930 h 6098058"/>
              <a:gd name="connsiteX37" fmla="*/ 8285180 w 9933275"/>
              <a:gd name="connsiteY37" fmla="*/ 1174725 h 6098058"/>
              <a:gd name="connsiteX38" fmla="*/ 8540361 w 9933275"/>
              <a:gd name="connsiteY38" fmla="*/ 1206623 h 6098058"/>
              <a:gd name="connsiteX39" fmla="*/ 8540361 w 9933275"/>
              <a:gd name="connsiteY39" fmla="*/ 1323581 h 6098058"/>
              <a:gd name="connsiteX40" fmla="*/ 8742380 w 9933275"/>
              <a:gd name="connsiteY40" fmla="*/ 1493702 h 6098058"/>
              <a:gd name="connsiteX41" fmla="*/ 8816807 w 9933275"/>
              <a:gd name="connsiteY41" fmla="*/ 1738251 h 6098058"/>
              <a:gd name="connsiteX42" fmla="*/ 9018826 w 9933275"/>
              <a:gd name="connsiteY42" fmla="*/ 1887106 h 6098058"/>
              <a:gd name="connsiteX43" fmla="*/ 8933766 w 9933275"/>
              <a:gd name="connsiteY43" fmla="*/ 2067860 h 6098058"/>
              <a:gd name="connsiteX44" fmla="*/ 8784910 w 9933275"/>
              <a:gd name="connsiteY44" fmla="*/ 2184818 h 6098058"/>
              <a:gd name="connsiteX45" fmla="*/ 8465933 w 9933275"/>
              <a:gd name="connsiteY45" fmla="*/ 2089125 h 6098058"/>
              <a:gd name="connsiteX46" fmla="*/ 8168221 w 9933275"/>
              <a:gd name="connsiteY46" fmla="*/ 2152920 h 6098058"/>
              <a:gd name="connsiteX47" fmla="*/ 8157589 w 9933275"/>
              <a:gd name="connsiteY47" fmla="*/ 2269878 h 6098058"/>
              <a:gd name="connsiteX48" fmla="*/ 8210752 w 9933275"/>
              <a:gd name="connsiteY48" fmla="*/ 2418734 h 6098058"/>
              <a:gd name="connsiteX49" fmla="*/ 8391505 w 9933275"/>
              <a:gd name="connsiteY49" fmla="*/ 2525060 h 6098058"/>
              <a:gd name="connsiteX50" fmla="*/ 8455300 w 9933275"/>
              <a:gd name="connsiteY50" fmla="*/ 2652651 h 6098058"/>
              <a:gd name="connsiteX51" fmla="*/ 8508463 w 9933275"/>
              <a:gd name="connsiteY51" fmla="*/ 2865302 h 6098058"/>
              <a:gd name="connsiteX52" fmla="*/ 8582891 w 9933275"/>
              <a:gd name="connsiteY52" fmla="*/ 2939730 h 6098058"/>
              <a:gd name="connsiteX53" fmla="*/ 8912500 w 9933275"/>
              <a:gd name="connsiteY53" fmla="*/ 2982260 h 6098058"/>
              <a:gd name="connsiteX54" fmla="*/ 9061356 w 9933275"/>
              <a:gd name="connsiteY54" fmla="*/ 3014157 h 6098058"/>
              <a:gd name="connsiteX55" fmla="*/ 9199580 w 9933275"/>
              <a:gd name="connsiteY55" fmla="*/ 3184278 h 6098058"/>
              <a:gd name="connsiteX56" fmla="*/ 9316538 w 9933275"/>
              <a:gd name="connsiteY56" fmla="*/ 3333134 h 6098058"/>
              <a:gd name="connsiteX57" fmla="*/ 9614249 w 9933275"/>
              <a:gd name="connsiteY57" fmla="*/ 3428827 h 6098058"/>
              <a:gd name="connsiteX58" fmla="*/ 9773738 w 9933275"/>
              <a:gd name="connsiteY58" fmla="*/ 3535153 h 6098058"/>
              <a:gd name="connsiteX59" fmla="*/ 9624882 w 9933275"/>
              <a:gd name="connsiteY59" fmla="*/ 3779702 h 6098058"/>
              <a:gd name="connsiteX60" fmla="*/ 9465393 w 9933275"/>
              <a:gd name="connsiteY60" fmla="*/ 3864762 h 6098058"/>
              <a:gd name="connsiteX61" fmla="*/ 9348435 w 9933275"/>
              <a:gd name="connsiteY61" fmla="*/ 3981720 h 6098058"/>
              <a:gd name="connsiteX62" fmla="*/ 9476026 w 9933275"/>
              <a:gd name="connsiteY62" fmla="*/ 4119944 h 6098058"/>
              <a:gd name="connsiteX63" fmla="*/ 9646147 w 9933275"/>
              <a:gd name="connsiteY63" fmla="*/ 4173106 h 6098058"/>
              <a:gd name="connsiteX64" fmla="*/ 9699310 w 9933275"/>
              <a:gd name="connsiteY64" fmla="*/ 4279432 h 6098058"/>
              <a:gd name="connsiteX65" fmla="*/ 9933226 w 9933275"/>
              <a:gd name="connsiteY65" fmla="*/ 4321962 h 6098058"/>
              <a:gd name="connsiteX66" fmla="*/ 9678045 w 9933275"/>
              <a:gd name="connsiteY66" fmla="*/ 4460185 h 6098058"/>
              <a:gd name="connsiteX67" fmla="*/ 9880063 w 9933275"/>
              <a:gd name="connsiteY67" fmla="*/ 4609041 h 6098058"/>
              <a:gd name="connsiteX68" fmla="*/ 9837533 w 9933275"/>
              <a:gd name="connsiteY68" fmla="*/ 4906753 h 6098058"/>
              <a:gd name="connsiteX69" fmla="*/ 9656780 w 9933275"/>
              <a:gd name="connsiteY69" fmla="*/ 5013078 h 6098058"/>
              <a:gd name="connsiteX70" fmla="*/ 9561087 w 9933275"/>
              <a:gd name="connsiteY70" fmla="*/ 5140669 h 6098058"/>
              <a:gd name="connsiteX71" fmla="*/ 9337803 w 9933275"/>
              <a:gd name="connsiteY71" fmla="*/ 5204464 h 6098058"/>
              <a:gd name="connsiteX72" fmla="*/ 9188947 w 9933275"/>
              <a:gd name="connsiteY72" fmla="*/ 5098139 h 6098058"/>
              <a:gd name="connsiteX73" fmla="*/ 9125152 w 9933275"/>
              <a:gd name="connsiteY73" fmla="*/ 5130037 h 6098058"/>
              <a:gd name="connsiteX74" fmla="*/ 8827440 w 9933275"/>
              <a:gd name="connsiteY74" fmla="*/ 4991813 h 6098058"/>
              <a:gd name="connsiteX75" fmla="*/ 8827440 w 9933275"/>
              <a:gd name="connsiteY75" fmla="*/ 4991813 h 6098058"/>
              <a:gd name="connsiteX76" fmla="*/ 8625421 w 9933275"/>
              <a:gd name="connsiteY76" fmla="*/ 5002446 h 6098058"/>
              <a:gd name="connsiteX77" fmla="*/ 8380873 w 9933275"/>
              <a:gd name="connsiteY77" fmla="*/ 4906753 h 6098058"/>
              <a:gd name="connsiteX78" fmla="*/ 8370240 w 9933275"/>
              <a:gd name="connsiteY78" fmla="*/ 4991813 h 6098058"/>
              <a:gd name="connsiteX79" fmla="*/ 8242649 w 9933275"/>
              <a:gd name="connsiteY79" fmla="*/ 5215097 h 6098058"/>
              <a:gd name="connsiteX80" fmla="*/ 8051263 w 9933275"/>
              <a:gd name="connsiteY80" fmla="*/ 5374585 h 6098058"/>
              <a:gd name="connsiteX81" fmla="*/ 7934305 w 9933275"/>
              <a:gd name="connsiteY81" fmla="*/ 5597869 h 6098058"/>
              <a:gd name="connsiteX82" fmla="*/ 7966203 w 9933275"/>
              <a:gd name="connsiteY82" fmla="*/ 5831785 h 6098058"/>
              <a:gd name="connsiteX83" fmla="*/ 7764184 w 9933275"/>
              <a:gd name="connsiteY83" fmla="*/ 5948744 h 6098058"/>
              <a:gd name="connsiteX84" fmla="*/ 7423942 w 9933275"/>
              <a:gd name="connsiteY84" fmla="*/ 5970009 h 6098058"/>
              <a:gd name="connsiteX85" fmla="*/ 6956110 w 9933275"/>
              <a:gd name="connsiteY85" fmla="*/ 5884948 h 6098058"/>
              <a:gd name="connsiteX86" fmla="*/ 6700928 w 9933275"/>
              <a:gd name="connsiteY86" fmla="*/ 5895581 h 6098058"/>
              <a:gd name="connsiteX87" fmla="*/ 6296891 w 9933275"/>
              <a:gd name="connsiteY87" fmla="*/ 6097599 h 6098058"/>
              <a:gd name="connsiteX88" fmla="*/ 5903487 w 9933275"/>
              <a:gd name="connsiteY88" fmla="*/ 5831785 h 6098058"/>
              <a:gd name="connsiteX89" fmla="*/ 5605775 w 9933275"/>
              <a:gd name="connsiteY89" fmla="*/ 5651032 h 6098058"/>
              <a:gd name="connsiteX90" fmla="*/ 5563245 w 9933275"/>
              <a:gd name="connsiteY90" fmla="*/ 5534074 h 6098058"/>
              <a:gd name="connsiteX91" fmla="*/ 5690835 w 9933275"/>
              <a:gd name="connsiteY91" fmla="*/ 5300157 h 6098058"/>
              <a:gd name="connsiteX92" fmla="*/ 5977914 w 9933275"/>
              <a:gd name="connsiteY92" fmla="*/ 5172567 h 6098058"/>
              <a:gd name="connsiteX93" fmla="*/ 6201198 w 9933275"/>
              <a:gd name="connsiteY93" fmla="*/ 5140669 h 6098058"/>
              <a:gd name="connsiteX94" fmla="*/ 6339421 w 9933275"/>
              <a:gd name="connsiteY94" fmla="*/ 5225730 h 6098058"/>
              <a:gd name="connsiteX95" fmla="*/ 6562705 w 9933275"/>
              <a:gd name="connsiteY95" fmla="*/ 5268260 h 6098058"/>
              <a:gd name="connsiteX96" fmla="*/ 6807254 w 9933275"/>
              <a:gd name="connsiteY96" fmla="*/ 5395851 h 6098058"/>
              <a:gd name="connsiteX97" fmla="*/ 6945477 w 9933275"/>
              <a:gd name="connsiteY97" fmla="*/ 5427748 h 6098058"/>
              <a:gd name="connsiteX98" fmla="*/ 7094333 w 9933275"/>
              <a:gd name="connsiteY98" fmla="*/ 5565971 h 6098058"/>
              <a:gd name="connsiteX99" fmla="*/ 7338882 w 9933275"/>
              <a:gd name="connsiteY99" fmla="*/ 5353320 h 6098058"/>
              <a:gd name="connsiteX100" fmla="*/ 7413310 w 9933275"/>
              <a:gd name="connsiteY100" fmla="*/ 5108771 h 6098058"/>
              <a:gd name="connsiteX101" fmla="*/ 7381412 w 9933275"/>
              <a:gd name="connsiteY101" fmla="*/ 4757897 h 6098058"/>
              <a:gd name="connsiteX102" fmla="*/ 7434575 w 9933275"/>
              <a:gd name="connsiteY102" fmla="*/ 4587776 h 6098058"/>
              <a:gd name="connsiteX103" fmla="*/ 7328249 w 9933275"/>
              <a:gd name="connsiteY103" fmla="*/ 4353860 h 6098058"/>
              <a:gd name="connsiteX104" fmla="*/ 7232556 w 9933275"/>
              <a:gd name="connsiteY104" fmla="*/ 4088046 h 6098058"/>
              <a:gd name="connsiteX105" fmla="*/ 7285719 w 9933275"/>
              <a:gd name="connsiteY105" fmla="*/ 3971088 h 6098058"/>
              <a:gd name="connsiteX106" fmla="*/ 7551533 w 9933275"/>
              <a:gd name="connsiteY106" fmla="*/ 3832864 h 6098058"/>
              <a:gd name="connsiteX107" fmla="*/ 7774817 w 9933275"/>
              <a:gd name="connsiteY107" fmla="*/ 4119944 h 6098058"/>
              <a:gd name="connsiteX108" fmla="*/ 7944938 w 9933275"/>
              <a:gd name="connsiteY108" fmla="*/ 4290064 h 6098058"/>
              <a:gd name="connsiteX109" fmla="*/ 8051263 w 9933275"/>
              <a:gd name="connsiteY109" fmla="*/ 4173106 h 6098058"/>
              <a:gd name="connsiteX110" fmla="*/ 7913040 w 9933275"/>
              <a:gd name="connsiteY110" fmla="*/ 3949823 h 6098058"/>
              <a:gd name="connsiteX111" fmla="*/ 7774817 w 9933275"/>
              <a:gd name="connsiteY111" fmla="*/ 3652111 h 6098058"/>
              <a:gd name="connsiteX112" fmla="*/ 7647226 w 9933275"/>
              <a:gd name="connsiteY112" fmla="*/ 3439460 h 6098058"/>
              <a:gd name="connsiteX113" fmla="*/ 7306984 w 9933275"/>
              <a:gd name="connsiteY113" fmla="*/ 3290604 h 6098058"/>
              <a:gd name="connsiteX114" fmla="*/ 6924212 w 9933275"/>
              <a:gd name="connsiteY114" fmla="*/ 3279971 h 6098058"/>
              <a:gd name="connsiteX115" fmla="*/ 6318156 w 9933275"/>
              <a:gd name="connsiteY115" fmla="*/ 3311869 h 6098058"/>
              <a:gd name="connsiteX116" fmla="*/ 5924752 w 9933275"/>
              <a:gd name="connsiteY116" fmla="*/ 3226809 h 6098058"/>
              <a:gd name="connsiteX117" fmla="*/ 5892854 w 9933275"/>
              <a:gd name="connsiteY117" fmla="*/ 3205544 h 6098058"/>
              <a:gd name="connsiteX118" fmla="*/ 5754631 w 9933275"/>
              <a:gd name="connsiteY118" fmla="*/ 3099218 h 6098058"/>
              <a:gd name="connsiteX119" fmla="*/ 5584510 w 9933275"/>
              <a:gd name="connsiteY119" fmla="*/ 3046055 h 6098058"/>
              <a:gd name="connsiteX120" fmla="*/ 5339961 w 9933275"/>
              <a:gd name="connsiteY120" fmla="*/ 3269339 h 6098058"/>
              <a:gd name="connsiteX121" fmla="*/ 5159207 w 9933275"/>
              <a:gd name="connsiteY121" fmla="*/ 3343767 h 6098058"/>
              <a:gd name="connsiteX122" fmla="*/ 4946556 w 9933275"/>
              <a:gd name="connsiteY122" fmla="*/ 3386297 h 6098058"/>
              <a:gd name="connsiteX123" fmla="*/ 4808333 w 9933275"/>
              <a:gd name="connsiteY123" fmla="*/ 3386297 h 6098058"/>
              <a:gd name="connsiteX124" fmla="*/ 4510621 w 9933275"/>
              <a:gd name="connsiteY124" fmla="*/ 3301237 h 6098058"/>
              <a:gd name="connsiteX125" fmla="*/ 4340500 w 9933275"/>
              <a:gd name="connsiteY125" fmla="*/ 3386297 h 6098058"/>
              <a:gd name="connsiteX126" fmla="*/ 4042789 w 9933275"/>
              <a:gd name="connsiteY126" fmla="*/ 3407562 h 6098058"/>
              <a:gd name="connsiteX127" fmla="*/ 4074687 w 9933275"/>
              <a:gd name="connsiteY127" fmla="*/ 3503255 h 6098058"/>
              <a:gd name="connsiteX128" fmla="*/ 4436193 w 9933275"/>
              <a:gd name="connsiteY128" fmla="*/ 3556418 h 6098058"/>
              <a:gd name="connsiteX129" fmla="*/ 4499989 w 9933275"/>
              <a:gd name="connsiteY129" fmla="*/ 3726539 h 6098058"/>
              <a:gd name="connsiteX130" fmla="*/ 4787068 w 9933275"/>
              <a:gd name="connsiteY130" fmla="*/ 3758437 h 6098058"/>
              <a:gd name="connsiteX131" fmla="*/ 5180473 w 9933275"/>
              <a:gd name="connsiteY131" fmla="*/ 3715906 h 6098058"/>
              <a:gd name="connsiteX132" fmla="*/ 5446287 w 9933275"/>
              <a:gd name="connsiteY132" fmla="*/ 3684009 h 6098058"/>
              <a:gd name="connsiteX133" fmla="*/ 5616407 w 9933275"/>
              <a:gd name="connsiteY133" fmla="*/ 3556418 h 6098058"/>
              <a:gd name="connsiteX134" fmla="*/ 5903487 w 9933275"/>
              <a:gd name="connsiteY134" fmla="*/ 3450092 h 6098058"/>
              <a:gd name="connsiteX135" fmla="*/ 6126770 w 9933275"/>
              <a:gd name="connsiteY135" fmla="*/ 3407562 h 6098058"/>
              <a:gd name="connsiteX136" fmla="*/ 6371319 w 9933275"/>
              <a:gd name="connsiteY136" fmla="*/ 3524520 h 6098058"/>
              <a:gd name="connsiteX137" fmla="*/ 6477645 w 9933275"/>
              <a:gd name="connsiteY137" fmla="*/ 3800967 h 6098058"/>
              <a:gd name="connsiteX138" fmla="*/ 6371319 w 9933275"/>
              <a:gd name="connsiteY138" fmla="*/ 3949823 h 6098058"/>
              <a:gd name="connsiteX139" fmla="*/ 6381952 w 9933275"/>
              <a:gd name="connsiteY139" fmla="*/ 4098678 h 6098058"/>
              <a:gd name="connsiteX140" fmla="*/ 6307524 w 9933275"/>
              <a:gd name="connsiteY140" fmla="*/ 4279432 h 6098058"/>
              <a:gd name="connsiteX141" fmla="*/ 6296891 w 9933275"/>
              <a:gd name="connsiteY141" fmla="*/ 4417655 h 6098058"/>
              <a:gd name="connsiteX142" fmla="*/ 6381952 w 9933275"/>
              <a:gd name="connsiteY142" fmla="*/ 4577144 h 6098058"/>
              <a:gd name="connsiteX143" fmla="*/ 6530807 w 9933275"/>
              <a:gd name="connsiteY143" fmla="*/ 4694102 h 6098058"/>
              <a:gd name="connsiteX144" fmla="*/ 6711561 w 9933275"/>
              <a:gd name="connsiteY144" fmla="*/ 4842957 h 6098058"/>
              <a:gd name="connsiteX145" fmla="*/ 6477645 w 9933275"/>
              <a:gd name="connsiteY145" fmla="*/ 4970548 h 6098058"/>
              <a:gd name="connsiteX146" fmla="*/ 6116138 w 9933275"/>
              <a:gd name="connsiteY146" fmla="*/ 4832325 h 6098058"/>
              <a:gd name="connsiteX147" fmla="*/ 6148035 w 9933275"/>
              <a:gd name="connsiteY147" fmla="*/ 4970548 h 6098058"/>
              <a:gd name="connsiteX148" fmla="*/ 6169300 w 9933275"/>
              <a:gd name="connsiteY148" fmla="*/ 5066241 h 6098058"/>
              <a:gd name="connsiteX149" fmla="*/ 6031077 w 9933275"/>
              <a:gd name="connsiteY149" fmla="*/ 5140669 h 6098058"/>
              <a:gd name="connsiteX150" fmla="*/ 5775896 w 9933275"/>
              <a:gd name="connsiteY150" fmla="*/ 5236362 h 6098058"/>
              <a:gd name="connsiteX151" fmla="*/ 5648305 w 9933275"/>
              <a:gd name="connsiteY151" fmla="*/ 5353320 h 6098058"/>
              <a:gd name="connsiteX152" fmla="*/ 5595142 w 9933275"/>
              <a:gd name="connsiteY152" fmla="*/ 5523441 h 6098058"/>
              <a:gd name="connsiteX153" fmla="*/ 5446287 w 9933275"/>
              <a:gd name="connsiteY153" fmla="*/ 5417116 h 6098058"/>
              <a:gd name="connsiteX154" fmla="*/ 5180473 w 9933275"/>
              <a:gd name="connsiteY154" fmla="*/ 5204464 h 6098058"/>
              <a:gd name="connsiteX155" fmla="*/ 4999719 w 9933275"/>
              <a:gd name="connsiteY155" fmla="*/ 5066241 h 6098058"/>
              <a:gd name="connsiteX156" fmla="*/ 4765803 w 9933275"/>
              <a:gd name="connsiteY156" fmla="*/ 4959916 h 6098058"/>
              <a:gd name="connsiteX157" fmla="*/ 4585049 w 9933275"/>
              <a:gd name="connsiteY157" fmla="*/ 4885488 h 6098058"/>
              <a:gd name="connsiteX158" fmla="*/ 4266073 w 9933275"/>
              <a:gd name="connsiteY158" fmla="*/ 4768530 h 6098058"/>
              <a:gd name="connsiteX159" fmla="*/ 4053421 w 9933275"/>
              <a:gd name="connsiteY159" fmla="*/ 4640939 h 6098058"/>
              <a:gd name="connsiteX160" fmla="*/ 3819505 w 9933275"/>
              <a:gd name="connsiteY160" fmla="*/ 4577144 h 6098058"/>
              <a:gd name="connsiteX161" fmla="*/ 3564324 w 9933275"/>
              <a:gd name="connsiteY161" fmla="*/ 4534613 h 6098058"/>
              <a:gd name="connsiteX162" fmla="*/ 3319775 w 9933275"/>
              <a:gd name="connsiteY162" fmla="*/ 4492083 h 6098058"/>
              <a:gd name="connsiteX163" fmla="*/ 3117756 w 9933275"/>
              <a:gd name="connsiteY163" fmla="*/ 4460185 h 6098058"/>
              <a:gd name="connsiteX164" fmla="*/ 2894473 w 9933275"/>
              <a:gd name="connsiteY164" fmla="*/ 4311330 h 6098058"/>
              <a:gd name="connsiteX165" fmla="*/ 2756249 w 9933275"/>
              <a:gd name="connsiteY165" fmla="*/ 4130576 h 6098058"/>
              <a:gd name="connsiteX166" fmla="*/ 2522333 w 9933275"/>
              <a:gd name="connsiteY166" fmla="*/ 4002985 h 6098058"/>
              <a:gd name="connsiteX167" fmla="*/ 2330947 w 9933275"/>
              <a:gd name="connsiteY167" fmla="*/ 3886027 h 6098058"/>
              <a:gd name="connsiteX168" fmla="*/ 2235254 w 9933275"/>
              <a:gd name="connsiteY168" fmla="*/ 3907292 h 6098058"/>
              <a:gd name="connsiteX169" fmla="*/ 2118296 w 9933275"/>
              <a:gd name="connsiteY169" fmla="*/ 3981720 h 6098058"/>
              <a:gd name="connsiteX170" fmla="*/ 1831217 w 9933275"/>
              <a:gd name="connsiteY170" fmla="*/ 3971088 h 6098058"/>
              <a:gd name="connsiteX171" fmla="*/ 1724891 w 9933275"/>
              <a:gd name="connsiteY171" fmla="*/ 3939190 h 6098058"/>
              <a:gd name="connsiteX172" fmla="*/ 1459077 w 9933275"/>
              <a:gd name="connsiteY172" fmla="*/ 3822232 h 6098058"/>
              <a:gd name="connsiteX173" fmla="*/ 1395282 w 9933275"/>
              <a:gd name="connsiteY173" fmla="*/ 3737171 h 6098058"/>
              <a:gd name="connsiteX174" fmla="*/ 1310221 w 9933275"/>
              <a:gd name="connsiteY174" fmla="*/ 3545785 h 6098058"/>
              <a:gd name="connsiteX175" fmla="*/ 1161366 w 9933275"/>
              <a:gd name="connsiteY175" fmla="*/ 3418195 h 6098058"/>
              <a:gd name="connsiteX176" fmla="*/ 874287 w 9933275"/>
              <a:gd name="connsiteY176" fmla="*/ 3301237 h 6098058"/>
              <a:gd name="connsiteX177" fmla="*/ 417087 w 9933275"/>
              <a:gd name="connsiteY177" fmla="*/ 3194911 h 6098058"/>
              <a:gd name="connsiteX178" fmla="*/ 13049 w 9933275"/>
              <a:gd name="connsiteY178" fmla="*/ 3099218 h 6098058"/>
              <a:gd name="connsiteX179" fmla="*/ 130007 w 9933275"/>
              <a:gd name="connsiteY179" fmla="*/ 2971627 h 6098058"/>
              <a:gd name="connsiteX180" fmla="*/ 438352 w 9933275"/>
              <a:gd name="connsiteY180" fmla="*/ 2865302 h 6098058"/>
              <a:gd name="connsiteX181" fmla="*/ 289496 w 9933275"/>
              <a:gd name="connsiteY181" fmla="*/ 2748344 h 6098058"/>
              <a:gd name="connsiteX182" fmla="*/ 23682 w 9933275"/>
              <a:gd name="connsiteY182" fmla="*/ 2833404 h 6098058"/>
              <a:gd name="connsiteX183" fmla="*/ 300128 w 9933275"/>
              <a:gd name="connsiteY183" fmla="*/ 2642018 h 6098058"/>
              <a:gd name="connsiteX184" fmla="*/ 555310 w 9933275"/>
              <a:gd name="connsiteY184" fmla="*/ 2599488 h 6098058"/>
              <a:gd name="connsiteX185" fmla="*/ 895552 w 9933275"/>
              <a:gd name="connsiteY185" fmla="*/ 2695181 h 6098058"/>
              <a:gd name="connsiteX186" fmla="*/ 1193263 w 9933275"/>
              <a:gd name="connsiteY186" fmla="*/ 2822771 h 6098058"/>
              <a:gd name="connsiteX187" fmla="*/ 1490975 w 9933275"/>
              <a:gd name="connsiteY187" fmla="*/ 2748344 h 6098058"/>
              <a:gd name="connsiteX188" fmla="*/ 1735524 w 9933275"/>
              <a:gd name="connsiteY188" fmla="*/ 2695181 h 6098058"/>
              <a:gd name="connsiteX189" fmla="*/ 1905645 w 9933275"/>
              <a:gd name="connsiteY189" fmla="*/ 2525060 h 6098058"/>
              <a:gd name="connsiteX190" fmla="*/ 1937542 w 9933275"/>
              <a:gd name="connsiteY190" fmla="*/ 2248613 h 6098058"/>
              <a:gd name="connsiteX191" fmla="*/ 2139561 w 9933275"/>
              <a:gd name="connsiteY191" fmla="*/ 2110390 h 6098058"/>
              <a:gd name="connsiteX192" fmla="*/ 2245887 w 9933275"/>
              <a:gd name="connsiteY192" fmla="*/ 2057227 h 6098058"/>
              <a:gd name="connsiteX193" fmla="*/ 2394742 w 9933275"/>
              <a:gd name="connsiteY193" fmla="*/ 1887106 h 6098058"/>
              <a:gd name="connsiteX194" fmla="*/ 2532966 w 9933275"/>
              <a:gd name="connsiteY194" fmla="*/ 1546864 h 6098058"/>
              <a:gd name="connsiteX195" fmla="*/ 2713719 w 9933275"/>
              <a:gd name="connsiteY195" fmla="*/ 1461804 h 6098058"/>
              <a:gd name="connsiteX196" fmla="*/ 2862575 w 9933275"/>
              <a:gd name="connsiteY196" fmla="*/ 1419274 h 6098058"/>
              <a:gd name="connsiteX197" fmla="*/ 2830677 w 9933275"/>
              <a:gd name="connsiteY197" fmla="*/ 1674455 h 6098058"/>
              <a:gd name="connsiteX198" fmla="*/ 2958268 w 9933275"/>
              <a:gd name="connsiteY198" fmla="*/ 1568130 h 6098058"/>
              <a:gd name="connsiteX199" fmla="*/ 3032696 w 9933275"/>
              <a:gd name="connsiteY199" fmla="*/ 1334213 h 6098058"/>
              <a:gd name="connsiteX200" fmla="*/ 3170919 w 9933275"/>
              <a:gd name="connsiteY200" fmla="*/ 1153460 h 6098058"/>
              <a:gd name="connsiteX201" fmla="*/ 3170919 w 9933275"/>
              <a:gd name="connsiteY201" fmla="*/ 1047134 h 6098058"/>
              <a:gd name="connsiteX202" fmla="*/ 2830677 w 9933275"/>
              <a:gd name="connsiteY202" fmla="*/ 866381 h 6098058"/>
              <a:gd name="connsiteX203" fmla="*/ 2479803 w 9933275"/>
              <a:gd name="connsiteY203" fmla="*/ 813218 h 6098058"/>
              <a:gd name="connsiteX204" fmla="*/ 2309682 w 9933275"/>
              <a:gd name="connsiteY204" fmla="*/ 611199 h 6098058"/>
              <a:gd name="connsiteX205" fmla="*/ 2235254 w 9933275"/>
              <a:gd name="connsiteY205" fmla="*/ 494241 h 6098058"/>
              <a:gd name="connsiteX206" fmla="*/ 2160826 w 9933275"/>
              <a:gd name="connsiteY206" fmla="*/ 302855 h 60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9933275" h="6098058">
                <a:moveTo>
                  <a:pt x="2160826" y="302855"/>
                </a:moveTo>
                <a:cubicBezTo>
                  <a:pt x="2173231" y="274502"/>
                  <a:pt x="2277784" y="315260"/>
                  <a:pt x="2309682" y="324120"/>
                </a:cubicBezTo>
                <a:cubicBezTo>
                  <a:pt x="2341580" y="332980"/>
                  <a:pt x="2302594" y="343613"/>
                  <a:pt x="2352212" y="356018"/>
                </a:cubicBezTo>
                <a:cubicBezTo>
                  <a:pt x="2401830" y="368423"/>
                  <a:pt x="2522333" y="395004"/>
                  <a:pt x="2607393" y="398548"/>
                </a:cubicBezTo>
                <a:cubicBezTo>
                  <a:pt x="2692453" y="402092"/>
                  <a:pt x="2789919" y="389688"/>
                  <a:pt x="2862575" y="377283"/>
                </a:cubicBezTo>
                <a:cubicBezTo>
                  <a:pt x="2935231" y="364878"/>
                  <a:pt x="3043328" y="324120"/>
                  <a:pt x="3043328" y="324120"/>
                </a:cubicBezTo>
                <a:cubicBezTo>
                  <a:pt x="3096491" y="308171"/>
                  <a:pt x="3130161" y="302855"/>
                  <a:pt x="3181552" y="281590"/>
                </a:cubicBezTo>
                <a:cubicBezTo>
                  <a:pt x="3232943" y="260325"/>
                  <a:pt x="3302055" y="226655"/>
                  <a:pt x="3351673" y="196530"/>
                </a:cubicBezTo>
                <a:cubicBezTo>
                  <a:pt x="3401291" y="166405"/>
                  <a:pt x="3431417" y="130963"/>
                  <a:pt x="3479263" y="100837"/>
                </a:cubicBezTo>
                <a:cubicBezTo>
                  <a:pt x="3527110" y="70711"/>
                  <a:pt x="3587362" y="31725"/>
                  <a:pt x="3638752" y="15776"/>
                </a:cubicBezTo>
                <a:cubicBezTo>
                  <a:pt x="3690142" y="-173"/>
                  <a:pt x="3736216" y="6916"/>
                  <a:pt x="3787607" y="5144"/>
                </a:cubicBezTo>
                <a:cubicBezTo>
                  <a:pt x="3838998" y="3372"/>
                  <a:pt x="3909882" y="-5488"/>
                  <a:pt x="3947096" y="5144"/>
                </a:cubicBezTo>
                <a:cubicBezTo>
                  <a:pt x="3984310" y="15776"/>
                  <a:pt x="3964817" y="58307"/>
                  <a:pt x="4010891" y="68939"/>
                </a:cubicBezTo>
                <a:cubicBezTo>
                  <a:pt x="4056965" y="79571"/>
                  <a:pt x="4223542" y="68939"/>
                  <a:pt x="4223542" y="68939"/>
                </a:cubicBezTo>
                <a:cubicBezTo>
                  <a:pt x="4274933" y="68939"/>
                  <a:pt x="4278477" y="52990"/>
                  <a:pt x="4319235" y="68939"/>
                </a:cubicBezTo>
                <a:cubicBezTo>
                  <a:pt x="4359993" y="84888"/>
                  <a:pt x="4461003" y="118558"/>
                  <a:pt x="4468091" y="164632"/>
                </a:cubicBezTo>
                <a:cubicBezTo>
                  <a:pt x="4475179" y="210706"/>
                  <a:pt x="4379487" y="304627"/>
                  <a:pt x="4361766" y="345385"/>
                </a:cubicBezTo>
                <a:cubicBezTo>
                  <a:pt x="4344045" y="386143"/>
                  <a:pt x="4349362" y="379055"/>
                  <a:pt x="4361766" y="409181"/>
                </a:cubicBezTo>
                <a:cubicBezTo>
                  <a:pt x="4374170" y="439307"/>
                  <a:pt x="4377714" y="515507"/>
                  <a:pt x="4436193" y="526139"/>
                </a:cubicBezTo>
                <a:cubicBezTo>
                  <a:pt x="4494672" y="536771"/>
                  <a:pt x="4629352" y="487153"/>
                  <a:pt x="4712640" y="472976"/>
                </a:cubicBezTo>
                <a:cubicBezTo>
                  <a:pt x="4795928" y="458799"/>
                  <a:pt x="4861496" y="469432"/>
                  <a:pt x="4935924" y="441078"/>
                </a:cubicBezTo>
                <a:cubicBezTo>
                  <a:pt x="5010352" y="412724"/>
                  <a:pt x="5097184" y="350702"/>
                  <a:pt x="5159207" y="302855"/>
                </a:cubicBezTo>
                <a:cubicBezTo>
                  <a:pt x="5221230" y="255008"/>
                  <a:pt x="5246040" y="182352"/>
                  <a:pt x="5308063" y="153999"/>
                </a:cubicBezTo>
                <a:cubicBezTo>
                  <a:pt x="5370086" y="125645"/>
                  <a:pt x="5456919" y="132734"/>
                  <a:pt x="5531347" y="132734"/>
                </a:cubicBezTo>
                <a:cubicBezTo>
                  <a:pt x="5605775" y="132734"/>
                  <a:pt x="5666026" y="148683"/>
                  <a:pt x="5754631" y="153999"/>
                </a:cubicBezTo>
                <a:cubicBezTo>
                  <a:pt x="5843236" y="159315"/>
                  <a:pt x="6062975" y="164632"/>
                  <a:pt x="6062975" y="164632"/>
                </a:cubicBezTo>
                <a:cubicBezTo>
                  <a:pt x="6163984" y="168176"/>
                  <a:pt x="6264994" y="166403"/>
                  <a:pt x="6360687" y="175264"/>
                </a:cubicBezTo>
                <a:cubicBezTo>
                  <a:pt x="6456380" y="184125"/>
                  <a:pt x="6553845" y="200074"/>
                  <a:pt x="6637133" y="217795"/>
                </a:cubicBezTo>
                <a:cubicBezTo>
                  <a:pt x="6720421" y="235516"/>
                  <a:pt x="6846240" y="237288"/>
                  <a:pt x="6860417" y="281590"/>
                </a:cubicBezTo>
                <a:cubicBezTo>
                  <a:pt x="6874594" y="325892"/>
                  <a:pt x="6745230" y="433990"/>
                  <a:pt x="6722193" y="483609"/>
                </a:cubicBezTo>
                <a:cubicBezTo>
                  <a:pt x="6699156" y="533228"/>
                  <a:pt x="6679663" y="542088"/>
                  <a:pt x="6722193" y="579302"/>
                </a:cubicBezTo>
                <a:cubicBezTo>
                  <a:pt x="6764723" y="616516"/>
                  <a:pt x="6910035" y="651957"/>
                  <a:pt x="6977375" y="706892"/>
                </a:cubicBezTo>
                <a:cubicBezTo>
                  <a:pt x="7044715" y="761827"/>
                  <a:pt x="7090789" y="843344"/>
                  <a:pt x="7126231" y="908911"/>
                </a:cubicBezTo>
                <a:cubicBezTo>
                  <a:pt x="7161673" y="974478"/>
                  <a:pt x="7124459" y="1068399"/>
                  <a:pt x="7190026" y="1100297"/>
                </a:cubicBezTo>
                <a:cubicBezTo>
                  <a:pt x="7255593" y="1132195"/>
                  <a:pt x="7395589" y="1107385"/>
                  <a:pt x="7519635" y="1100297"/>
                </a:cubicBezTo>
                <a:cubicBezTo>
                  <a:pt x="7643681" y="1093209"/>
                  <a:pt x="7838612" y="1055995"/>
                  <a:pt x="7934305" y="1057767"/>
                </a:cubicBezTo>
                <a:cubicBezTo>
                  <a:pt x="8029998" y="1059539"/>
                  <a:pt x="8093793" y="1110930"/>
                  <a:pt x="8093793" y="1110930"/>
                </a:cubicBezTo>
                <a:cubicBezTo>
                  <a:pt x="8152272" y="1130423"/>
                  <a:pt x="8210752" y="1158776"/>
                  <a:pt x="8285180" y="1174725"/>
                </a:cubicBezTo>
                <a:cubicBezTo>
                  <a:pt x="8359608" y="1190674"/>
                  <a:pt x="8497831" y="1181814"/>
                  <a:pt x="8540361" y="1206623"/>
                </a:cubicBezTo>
                <a:cubicBezTo>
                  <a:pt x="8582891" y="1231432"/>
                  <a:pt x="8506691" y="1275735"/>
                  <a:pt x="8540361" y="1323581"/>
                </a:cubicBezTo>
                <a:cubicBezTo>
                  <a:pt x="8574031" y="1371427"/>
                  <a:pt x="8696306" y="1424590"/>
                  <a:pt x="8742380" y="1493702"/>
                </a:cubicBezTo>
                <a:cubicBezTo>
                  <a:pt x="8788454" y="1562814"/>
                  <a:pt x="8770733" y="1672684"/>
                  <a:pt x="8816807" y="1738251"/>
                </a:cubicBezTo>
                <a:cubicBezTo>
                  <a:pt x="8862881" y="1803818"/>
                  <a:pt x="8999333" y="1832171"/>
                  <a:pt x="9018826" y="1887106"/>
                </a:cubicBezTo>
                <a:cubicBezTo>
                  <a:pt x="9038319" y="1942041"/>
                  <a:pt x="8972752" y="2018241"/>
                  <a:pt x="8933766" y="2067860"/>
                </a:cubicBezTo>
                <a:cubicBezTo>
                  <a:pt x="8894780" y="2117479"/>
                  <a:pt x="8862882" y="2181274"/>
                  <a:pt x="8784910" y="2184818"/>
                </a:cubicBezTo>
                <a:cubicBezTo>
                  <a:pt x="8706938" y="2188362"/>
                  <a:pt x="8568715" y="2094441"/>
                  <a:pt x="8465933" y="2089125"/>
                </a:cubicBezTo>
                <a:cubicBezTo>
                  <a:pt x="8363152" y="2083809"/>
                  <a:pt x="8219612" y="2122795"/>
                  <a:pt x="8168221" y="2152920"/>
                </a:cubicBezTo>
                <a:cubicBezTo>
                  <a:pt x="8116830" y="2183045"/>
                  <a:pt x="8150501" y="2225576"/>
                  <a:pt x="8157589" y="2269878"/>
                </a:cubicBezTo>
                <a:cubicBezTo>
                  <a:pt x="8164677" y="2314180"/>
                  <a:pt x="8171766" y="2376204"/>
                  <a:pt x="8210752" y="2418734"/>
                </a:cubicBezTo>
                <a:cubicBezTo>
                  <a:pt x="8249738" y="2461264"/>
                  <a:pt x="8350747" y="2486074"/>
                  <a:pt x="8391505" y="2525060"/>
                </a:cubicBezTo>
                <a:cubicBezTo>
                  <a:pt x="8432263" y="2564046"/>
                  <a:pt x="8435807" y="2595944"/>
                  <a:pt x="8455300" y="2652651"/>
                </a:cubicBezTo>
                <a:cubicBezTo>
                  <a:pt x="8474793" y="2709358"/>
                  <a:pt x="8487198" y="2817456"/>
                  <a:pt x="8508463" y="2865302"/>
                </a:cubicBezTo>
                <a:cubicBezTo>
                  <a:pt x="8529728" y="2913148"/>
                  <a:pt x="8515552" y="2920237"/>
                  <a:pt x="8582891" y="2939730"/>
                </a:cubicBezTo>
                <a:cubicBezTo>
                  <a:pt x="8650230" y="2959223"/>
                  <a:pt x="8832756" y="2969856"/>
                  <a:pt x="8912500" y="2982260"/>
                </a:cubicBezTo>
                <a:cubicBezTo>
                  <a:pt x="8992244" y="2994664"/>
                  <a:pt x="9013509" y="2980487"/>
                  <a:pt x="9061356" y="3014157"/>
                </a:cubicBezTo>
                <a:cubicBezTo>
                  <a:pt x="9109203" y="3047827"/>
                  <a:pt x="9157050" y="3131115"/>
                  <a:pt x="9199580" y="3184278"/>
                </a:cubicBezTo>
                <a:cubicBezTo>
                  <a:pt x="9242110" y="3237441"/>
                  <a:pt x="9247427" y="3292376"/>
                  <a:pt x="9316538" y="3333134"/>
                </a:cubicBezTo>
                <a:cubicBezTo>
                  <a:pt x="9385649" y="3373892"/>
                  <a:pt x="9538049" y="3395157"/>
                  <a:pt x="9614249" y="3428827"/>
                </a:cubicBezTo>
                <a:cubicBezTo>
                  <a:pt x="9690449" y="3462497"/>
                  <a:pt x="9771966" y="3476674"/>
                  <a:pt x="9773738" y="3535153"/>
                </a:cubicBezTo>
                <a:cubicBezTo>
                  <a:pt x="9775510" y="3593632"/>
                  <a:pt x="9676273" y="3724767"/>
                  <a:pt x="9624882" y="3779702"/>
                </a:cubicBezTo>
                <a:cubicBezTo>
                  <a:pt x="9573491" y="3834637"/>
                  <a:pt x="9511467" y="3831092"/>
                  <a:pt x="9465393" y="3864762"/>
                </a:cubicBezTo>
                <a:cubicBezTo>
                  <a:pt x="9419319" y="3898432"/>
                  <a:pt x="9346663" y="3939190"/>
                  <a:pt x="9348435" y="3981720"/>
                </a:cubicBezTo>
                <a:cubicBezTo>
                  <a:pt x="9350207" y="4024250"/>
                  <a:pt x="9426407" y="4088046"/>
                  <a:pt x="9476026" y="4119944"/>
                </a:cubicBezTo>
                <a:cubicBezTo>
                  <a:pt x="9525645" y="4151842"/>
                  <a:pt x="9608933" y="4146525"/>
                  <a:pt x="9646147" y="4173106"/>
                </a:cubicBezTo>
                <a:cubicBezTo>
                  <a:pt x="9683361" y="4199687"/>
                  <a:pt x="9651464" y="4254623"/>
                  <a:pt x="9699310" y="4279432"/>
                </a:cubicBezTo>
                <a:cubicBezTo>
                  <a:pt x="9747156" y="4304241"/>
                  <a:pt x="9936770" y="4291837"/>
                  <a:pt x="9933226" y="4321962"/>
                </a:cubicBezTo>
                <a:cubicBezTo>
                  <a:pt x="9929682" y="4352088"/>
                  <a:pt x="9686905" y="4412339"/>
                  <a:pt x="9678045" y="4460185"/>
                </a:cubicBezTo>
                <a:cubicBezTo>
                  <a:pt x="9669185" y="4508031"/>
                  <a:pt x="9853482" y="4534613"/>
                  <a:pt x="9880063" y="4609041"/>
                </a:cubicBezTo>
                <a:cubicBezTo>
                  <a:pt x="9906644" y="4683469"/>
                  <a:pt x="9874747" y="4839414"/>
                  <a:pt x="9837533" y="4906753"/>
                </a:cubicBezTo>
                <a:cubicBezTo>
                  <a:pt x="9800319" y="4974092"/>
                  <a:pt x="9702854" y="4974092"/>
                  <a:pt x="9656780" y="5013078"/>
                </a:cubicBezTo>
                <a:cubicBezTo>
                  <a:pt x="9610706" y="5052064"/>
                  <a:pt x="9614250" y="5108771"/>
                  <a:pt x="9561087" y="5140669"/>
                </a:cubicBezTo>
                <a:cubicBezTo>
                  <a:pt x="9507924" y="5172567"/>
                  <a:pt x="9399826" y="5211552"/>
                  <a:pt x="9337803" y="5204464"/>
                </a:cubicBezTo>
                <a:cubicBezTo>
                  <a:pt x="9275780" y="5197376"/>
                  <a:pt x="9224389" y="5110544"/>
                  <a:pt x="9188947" y="5098139"/>
                </a:cubicBezTo>
                <a:cubicBezTo>
                  <a:pt x="9153505" y="5085734"/>
                  <a:pt x="9185403" y="5147758"/>
                  <a:pt x="9125152" y="5130037"/>
                </a:cubicBezTo>
                <a:cubicBezTo>
                  <a:pt x="9064901" y="5112316"/>
                  <a:pt x="8827440" y="4991813"/>
                  <a:pt x="8827440" y="4991813"/>
                </a:cubicBezTo>
                <a:lnTo>
                  <a:pt x="8827440" y="4991813"/>
                </a:lnTo>
                <a:cubicBezTo>
                  <a:pt x="8793770" y="4993585"/>
                  <a:pt x="8699849" y="5016623"/>
                  <a:pt x="8625421" y="5002446"/>
                </a:cubicBezTo>
                <a:cubicBezTo>
                  <a:pt x="8550993" y="4988269"/>
                  <a:pt x="8423403" y="4908525"/>
                  <a:pt x="8380873" y="4906753"/>
                </a:cubicBezTo>
                <a:cubicBezTo>
                  <a:pt x="8338343" y="4904981"/>
                  <a:pt x="8393277" y="4940422"/>
                  <a:pt x="8370240" y="4991813"/>
                </a:cubicBezTo>
                <a:cubicBezTo>
                  <a:pt x="8347203" y="5043204"/>
                  <a:pt x="8295812" y="5151302"/>
                  <a:pt x="8242649" y="5215097"/>
                </a:cubicBezTo>
                <a:cubicBezTo>
                  <a:pt x="8189486" y="5278892"/>
                  <a:pt x="8102654" y="5310790"/>
                  <a:pt x="8051263" y="5374585"/>
                </a:cubicBezTo>
                <a:cubicBezTo>
                  <a:pt x="7999872" y="5438380"/>
                  <a:pt x="7948482" y="5521669"/>
                  <a:pt x="7934305" y="5597869"/>
                </a:cubicBezTo>
                <a:cubicBezTo>
                  <a:pt x="7920128" y="5674069"/>
                  <a:pt x="7994557" y="5773306"/>
                  <a:pt x="7966203" y="5831785"/>
                </a:cubicBezTo>
                <a:cubicBezTo>
                  <a:pt x="7937850" y="5890264"/>
                  <a:pt x="7854561" y="5925707"/>
                  <a:pt x="7764184" y="5948744"/>
                </a:cubicBezTo>
                <a:cubicBezTo>
                  <a:pt x="7673807" y="5971781"/>
                  <a:pt x="7558621" y="5980642"/>
                  <a:pt x="7423942" y="5970009"/>
                </a:cubicBezTo>
                <a:cubicBezTo>
                  <a:pt x="7289263" y="5959376"/>
                  <a:pt x="7076612" y="5897353"/>
                  <a:pt x="6956110" y="5884948"/>
                </a:cubicBezTo>
                <a:cubicBezTo>
                  <a:pt x="6835608" y="5872543"/>
                  <a:pt x="6810798" y="5860139"/>
                  <a:pt x="6700928" y="5895581"/>
                </a:cubicBezTo>
                <a:cubicBezTo>
                  <a:pt x="6591058" y="5931023"/>
                  <a:pt x="6429798" y="6108232"/>
                  <a:pt x="6296891" y="6097599"/>
                </a:cubicBezTo>
                <a:cubicBezTo>
                  <a:pt x="6163984" y="6086966"/>
                  <a:pt x="6018673" y="5906213"/>
                  <a:pt x="5903487" y="5831785"/>
                </a:cubicBezTo>
                <a:cubicBezTo>
                  <a:pt x="5788301" y="5757357"/>
                  <a:pt x="5662482" y="5700650"/>
                  <a:pt x="5605775" y="5651032"/>
                </a:cubicBezTo>
                <a:cubicBezTo>
                  <a:pt x="5549068" y="5601414"/>
                  <a:pt x="5549068" y="5592553"/>
                  <a:pt x="5563245" y="5534074"/>
                </a:cubicBezTo>
                <a:cubicBezTo>
                  <a:pt x="5577422" y="5475595"/>
                  <a:pt x="5621724" y="5360408"/>
                  <a:pt x="5690835" y="5300157"/>
                </a:cubicBezTo>
                <a:cubicBezTo>
                  <a:pt x="5759946" y="5239906"/>
                  <a:pt x="5892853" y="5199148"/>
                  <a:pt x="5977914" y="5172567"/>
                </a:cubicBezTo>
                <a:cubicBezTo>
                  <a:pt x="6062975" y="5145986"/>
                  <a:pt x="6140947" y="5131809"/>
                  <a:pt x="6201198" y="5140669"/>
                </a:cubicBezTo>
                <a:cubicBezTo>
                  <a:pt x="6261449" y="5149529"/>
                  <a:pt x="6279170" y="5204465"/>
                  <a:pt x="6339421" y="5225730"/>
                </a:cubicBezTo>
                <a:cubicBezTo>
                  <a:pt x="6399672" y="5246995"/>
                  <a:pt x="6484733" y="5239907"/>
                  <a:pt x="6562705" y="5268260"/>
                </a:cubicBezTo>
                <a:cubicBezTo>
                  <a:pt x="6640677" y="5296613"/>
                  <a:pt x="6743459" y="5369270"/>
                  <a:pt x="6807254" y="5395851"/>
                </a:cubicBezTo>
                <a:cubicBezTo>
                  <a:pt x="6871049" y="5422432"/>
                  <a:pt x="6897631" y="5399395"/>
                  <a:pt x="6945477" y="5427748"/>
                </a:cubicBezTo>
                <a:cubicBezTo>
                  <a:pt x="6993323" y="5456101"/>
                  <a:pt x="7028766" y="5578376"/>
                  <a:pt x="7094333" y="5565971"/>
                </a:cubicBezTo>
                <a:cubicBezTo>
                  <a:pt x="7159901" y="5553566"/>
                  <a:pt x="7285719" y="5429520"/>
                  <a:pt x="7338882" y="5353320"/>
                </a:cubicBezTo>
                <a:cubicBezTo>
                  <a:pt x="7392045" y="5277120"/>
                  <a:pt x="7406222" y="5208008"/>
                  <a:pt x="7413310" y="5108771"/>
                </a:cubicBezTo>
                <a:cubicBezTo>
                  <a:pt x="7420398" y="5009534"/>
                  <a:pt x="7377868" y="4844729"/>
                  <a:pt x="7381412" y="4757897"/>
                </a:cubicBezTo>
                <a:cubicBezTo>
                  <a:pt x="7384956" y="4671065"/>
                  <a:pt x="7443435" y="4655115"/>
                  <a:pt x="7434575" y="4587776"/>
                </a:cubicBezTo>
                <a:cubicBezTo>
                  <a:pt x="7425715" y="4520437"/>
                  <a:pt x="7361919" y="4437148"/>
                  <a:pt x="7328249" y="4353860"/>
                </a:cubicBezTo>
                <a:cubicBezTo>
                  <a:pt x="7294579" y="4270572"/>
                  <a:pt x="7239644" y="4151841"/>
                  <a:pt x="7232556" y="4088046"/>
                </a:cubicBezTo>
                <a:cubicBezTo>
                  <a:pt x="7225468" y="4024251"/>
                  <a:pt x="7232556" y="4013618"/>
                  <a:pt x="7285719" y="3971088"/>
                </a:cubicBezTo>
                <a:cubicBezTo>
                  <a:pt x="7338882" y="3928558"/>
                  <a:pt x="7470017" y="3808055"/>
                  <a:pt x="7551533" y="3832864"/>
                </a:cubicBezTo>
                <a:cubicBezTo>
                  <a:pt x="7633049" y="3857673"/>
                  <a:pt x="7709249" y="4043744"/>
                  <a:pt x="7774817" y="4119944"/>
                </a:cubicBezTo>
                <a:cubicBezTo>
                  <a:pt x="7840385" y="4196144"/>
                  <a:pt x="7898864" y="4281204"/>
                  <a:pt x="7944938" y="4290064"/>
                </a:cubicBezTo>
                <a:cubicBezTo>
                  <a:pt x="7991012" y="4298924"/>
                  <a:pt x="8056579" y="4229813"/>
                  <a:pt x="8051263" y="4173106"/>
                </a:cubicBezTo>
                <a:cubicBezTo>
                  <a:pt x="8045947" y="4116399"/>
                  <a:pt x="7959114" y="4036656"/>
                  <a:pt x="7913040" y="3949823"/>
                </a:cubicBezTo>
                <a:cubicBezTo>
                  <a:pt x="7866966" y="3862991"/>
                  <a:pt x="7819119" y="3737172"/>
                  <a:pt x="7774817" y="3652111"/>
                </a:cubicBezTo>
                <a:cubicBezTo>
                  <a:pt x="7730515" y="3567051"/>
                  <a:pt x="7725198" y="3499711"/>
                  <a:pt x="7647226" y="3439460"/>
                </a:cubicBezTo>
                <a:cubicBezTo>
                  <a:pt x="7569254" y="3379209"/>
                  <a:pt x="7427486" y="3317185"/>
                  <a:pt x="7306984" y="3290604"/>
                </a:cubicBezTo>
                <a:cubicBezTo>
                  <a:pt x="7186482" y="3264023"/>
                  <a:pt x="7089017" y="3276427"/>
                  <a:pt x="6924212" y="3279971"/>
                </a:cubicBezTo>
                <a:cubicBezTo>
                  <a:pt x="6759407" y="3283515"/>
                  <a:pt x="6484733" y="3320729"/>
                  <a:pt x="6318156" y="3311869"/>
                </a:cubicBezTo>
                <a:cubicBezTo>
                  <a:pt x="6151579" y="3303009"/>
                  <a:pt x="5995636" y="3244530"/>
                  <a:pt x="5924752" y="3226809"/>
                </a:cubicBezTo>
                <a:cubicBezTo>
                  <a:pt x="5853868" y="3209088"/>
                  <a:pt x="5921208" y="3226809"/>
                  <a:pt x="5892854" y="3205544"/>
                </a:cubicBezTo>
                <a:cubicBezTo>
                  <a:pt x="5864500" y="3184279"/>
                  <a:pt x="5806022" y="3125799"/>
                  <a:pt x="5754631" y="3099218"/>
                </a:cubicBezTo>
                <a:cubicBezTo>
                  <a:pt x="5703240" y="3072637"/>
                  <a:pt x="5653622" y="3017701"/>
                  <a:pt x="5584510" y="3046055"/>
                </a:cubicBezTo>
                <a:cubicBezTo>
                  <a:pt x="5515398" y="3074409"/>
                  <a:pt x="5410845" y="3219720"/>
                  <a:pt x="5339961" y="3269339"/>
                </a:cubicBezTo>
                <a:cubicBezTo>
                  <a:pt x="5269077" y="3318958"/>
                  <a:pt x="5224775" y="3324274"/>
                  <a:pt x="5159207" y="3343767"/>
                </a:cubicBezTo>
                <a:cubicBezTo>
                  <a:pt x="5093640" y="3363260"/>
                  <a:pt x="5005035" y="3379209"/>
                  <a:pt x="4946556" y="3386297"/>
                </a:cubicBezTo>
                <a:cubicBezTo>
                  <a:pt x="4888077" y="3393385"/>
                  <a:pt x="4880989" y="3400474"/>
                  <a:pt x="4808333" y="3386297"/>
                </a:cubicBezTo>
                <a:cubicBezTo>
                  <a:pt x="4735677" y="3372120"/>
                  <a:pt x="4588593" y="3301237"/>
                  <a:pt x="4510621" y="3301237"/>
                </a:cubicBezTo>
                <a:cubicBezTo>
                  <a:pt x="4432649" y="3301237"/>
                  <a:pt x="4418472" y="3368576"/>
                  <a:pt x="4340500" y="3386297"/>
                </a:cubicBezTo>
                <a:cubicBezTo>
                  <a:pt x="4262528" y="3404018"/>
                  <a:pt x="4087091" y="3388069"/>
                  <a:pt x="4042789" y="3407562"/>
                </a:cubicBezTo>
                <a:cubicBezTo>
                  <a:pt x="3998487" y="3427055"/>
                  <a:pt x="4009120" y="3478446"/>
                  <a:pt x="4074687" y="3503255"/>
                </a:cubicBezTo>
                <a:cubicBezTo>
                  <a:pt x="4140254" y="3528064"/>
                  <a:pt x="4365309" y="3519204"/>
                  <a:pt x="4436193" y="3556418"/>
                </a:cubicBezTo>
                <a:cubicBezTo>
                  <a:pt x="4507077" y="3593632"/>
                  <a:pt x="4441510" y="3692869"/>
                  <a:pt x="4499989" y="3726539"/>
                </a:cubicBezTo>
                <a:cubicBezTo>
                  <a:pt x="4558468" y="3760209"/>
                  <a:pt x="4673654" y="3760209"/>
                  <a:pt x="4787068" y="3758437"/>
                </a:cubicBezTo>
                <a:cubicBezTo>
                  <a:pt x="4900482" y="3756665"/>
                  <a:pt x="5180473" y="3715906"/>
                  <a:pt x="5180473" y="3715906"/>
                </a:cubicBezTo>
                <a:cubicBezTo>
                  <a:pt x="5290343" y="3703501"/>
                  <a:pt x="5373631" y="3710590"/>
                  <a:pt x="5446287" y="3684009"/>
                </a:cubicBezTo>
                <a:cubicBezTo>
                  <a:pt x="5518943" y="3657428"/>
                  <a:pt x="5540207" y="3595404"/>
                  <a:pt x="5616407" y="3556418"/>
                </a:cubicBezTo>
                <a:cubicBezTo>
                  <a:pt x="5692607" y="3517432"/>
                  <a:pt x="5818427" y="3474901"/>
                  <a:pt x="5903487" y="3450092"/>
                </a:cubicBezTo>
                <a:cubicBezTo>
                  <a:pt x="5988548" y="3425283"/>
                  <a:pt x="6048798" y="3395157"/>
                  <a:pt x="6126770" y="3407562"/>
                </a:cubicBezTo>
                <a:cubicBezTo>
                  <a:pt x="6204742" y="3419967"/>
                  <a:pt x="6312840" y="3458953"/>
                  <a:pt x="6371319" y="3524520"/>
                </a:cubicBezTo>
                <a:cubicBezTo>
                  <a:pt x="6429798" y="3590087"/>
                  <a:pt x="6477645" y="3730083"/>
                  <a:pt x="6477645" y="3800967"/>
                </a:cubicBezTo>
                <a:cubicBezTo>
                  <a:pt x="6477645" y="3871851"/>
                  <a:pt x="6387268" y="3900205"/>
                  <a:pt x="6371319" y="3949823"/>
                </a:cubicBezTo>
                <a:cubicBezTo>
                  <a:pt x="6355370" y="3999442"/>
                  <a:pt x="6392584" y="4043743"/>
                  <a:pt x="6381952" y="4098678"/>
                </a:cubicBezTo>
                <a:cubicBezTo>
                  <a:pt x="6371320" y="4153613"/>
                  <a:pt x="6321701" y="4226269"/>
                  <a:pt x="6307524" y="4279432"/>
                </a:cubicBezTo>
                <a:cubicBezTo>
                  <a:pt x="6293347" y="4332595"/>
                  <a:pt x="6284486" y="4368036"/>
                  <a:pt x="6296891" y="4417655"/>
                </a:cubicBezTo>
                <a:cubicBezTo>
                  <a:pt x="6309296" y="4467274"/>
                  <a:pt x="6342966" y="4531069"/>
                  <a:pt x="6381952" y="4577144"/>
                </a:cubicBezTo>
                <a:cubicBezTo>
                  <a:pt x="6420938" y="4623219"/>
                  <a:pt x="6475872" y="4649800"/>
                  <a:pt x="6530807" y="4694102"/>
                </a:cubicBezTo>
                <a:cubicBezTo>
                  <a:pt x="6585742" y="4738404"/>
                  <a:pt x="6720421" y="4796883"/>
                  <a:pt x="6711561" y="4842957"/>
                </a:cubicBezTo>
                <a:cubicBezTo>
                  <a:pt x="6702701" y="4889031"/>
                  <a:pt x="6576882" y="4972320"/>
                  <a:pt x="6477645" y="4970548"/>
                </a:cubicBezTo>
                <a:cubicBezTo>
                  <a:pt x="6378408" y="4968776"/>
                  <a:pt x="6171073" y="4832325"/>
                  <a:pt x="6116138" y="4832325"/>
                </a:cubicBezTo>
                <a:cubicBezTo>
                  <a:pt x="6061203" y="4832325"/>
                  <a:pt x="6139175" y="4931562"/>
                  <a:pt x="6148035" y="4970548"/>
                </a:cubicBezTo>
                <a:cubicBezTo>
                  <a:pt x="6156895" y="5009534"/>
                  <a:pt x="6188793" y="5037888"/>
                  <a:pt x="6169300" y="5066241"/>
                </a:cubicBezTo>
                <a:cubicBezTo>
                  <a:pt x="6149807" y="5094594"/>
                  <a:pt x="6096644" y="5112316"/>
                  <a:pt x="6031077" y="5140669"/>
                </a:cubicBezTo>
                <a:cubicBezTo>
                  <a:pt x="5965510" y="5169022"/>
                  <a:pt x="5839691" y="5200920"/>
                  <a:pt x="5775896" y="5236362"/>
                </a:cubicBezTo>
                <a:cubicBezTo>
                  <a:pt x="5712101" y="5271804"/>
                  <a:pt x="5678431" y="5305474"/>
                  <a:pt x="5648305" y="5353320"/>
                </a:cubicBezTo>
                <a:cubicBezTo>
                  <a:pt x="5618179" y="5401167"/>
                  <a:pt x="5628812" y="5512808"/>
                  <a:pt x="5595142" y="5523441"/>
                </a:cubicBezTo>
                <a:cubicBezTo>
                  <a:pt x="5561472" y="5534074"/>
                  <a:pt x="5515399" y="5470279"/>
                  <a:pt x="5446287" y="5417116"/>
                </a:cubicBezTo>
                <a:cubicBezTo>
                  <a:pt x="5377175" y="5363953"/>
                  <a:pt x="5254901" y="5262943"/>
                  <a:pt x="5180473" y="5204464"/>
                </a:cubicBezTo>
                <a:cubicBezTo>
                  <a:pt x="5106045" y="5145985"/>
                  <a:pt x="5068831" y="5106999"/>
                  <a:pt x="4999719" y="5066241"/>
                </a:cubicBezTo>
                <a:cubicBezTo>
                  <a:pt x="4930607" y="5025483"/>
                  <a:pt x="4834915" y="4990041"/>
                  <a:pt x="4765803" y="4959916"/>
                </a:cubicBezTo>
                <a:cubicBezTo>
                  <a:pt x="4696691" y="4929791"/>
                  <a:pt x="4668337" y="4917386"/>
                  <a:pt x="4585049" y="4885488"/>
                </a:cubicBezTo>
                <a:cubicBezTo>
                  <a:pt x="4501761" y="4853590"/>
                  <a:pt x="4354678" y="4809288"/>
                  <a:pt x="4266073" y="4768530"/>
                </a:cubicBezTo>
                <a:cubicBezTo>
                  <a:pt x="4177468" y="4727772"/>
                  <a:pt x="4127849" y="4672837"/>
                  <a:pt x="4053421" y="4640939"/>
                </a:cubicBezTo>
                <a:cubicBezTo>
                  <a:pt x="3978993" y="4609041"/>
                  <a:pt x="3901021" y="4594865"/>
                  <a:pt x="3819505" y="4577144"/>
                </a:cubicBezTo>
                <a:cubicBezTo>
                  <a:pt x="3737989" y="4559423"/>
                  <a:pt x="3564324" y="4534613"/>
                  <a:pt x="3564324" y="4534613"/>
                </a:cubicBezTo>
                <a:lnTo>
                  <a:pt x="3319775" y="4492083"/>
                </a:lnTo>
                <a:cubicBezTo>
                  <a:pt x="3245347" y="4479678"/>
                  <a:pt x="3188640" y="4490311"/>
                  <a:pt x="3117756" y="4460185"/>
                </a:cubicBezTo>
                <a:cubicBezTo>
                  <a:pt x="3046872" y="4430060"/>
                  <a:pt x="2954724" y="4366265"/>
                  <a:pt x="2894473" y="4311330"/>
                </a:cubicBezTo>
                <a:cubicBezTo>
                  <a:pt x="2834222" y="4256395"/>
                  <a:pt x="2818272" y="4181967"/>
                  <a:pt x="2756249" y="4130576"/>
                </a:cubicBezTo>
                <a:cubicBezTo>
                  <a:pt x="2694226" y="4079185"/>
                  <a:pt x="2593217" y="4043743"/>
                  <a:pt x="2522333" y="4002985"/>
                </a:cubicBezTo>
                <a:cubicBezTo>
                  <a:pt x="2451449" y="3962227"/>
                  <a:pt x="2378793" y="3901976"/>
                  <a:pt x="2330947" y="3886027"/>
                </a:cubicBezTo>
                <a:cubicBezTo>
                  <a:pt x="2283101" y="3870078"/>
                  <a:pt x="2270696" y="3891343"/>
                  <a:pt x="2235254" y="3907292"/>
                </a:cubicBezTo>
                <a:cubicBezTo>
                  <a:pt x="2199812" y="3923241"/>
                  <a:pt x="2185636" y="3971087"/>
                  <a:pt x="2118296" y="3981720"/>
                </a:cubicBezTo>
                <a:cubicBezTo>
                  <a:pt x="2050956" y="3992353"/>
                  <a:pt x="1896784" y="3978176"/>
                  <a:pt x="1831217" y="3971088"/>
                </a:cubicBezTo>
                <a:cubicBezTo>
                  <a:pt x="1765650" y="3964000"/>
                  <a:pt x="1786914" y="3963999"/>
                  <a:pt x="1724891" y="3939190"/>
                </a:cubicBezTo>
                <a:cubicBezTo>
                  <a:pt x="1662868" y="3914381"/>
                  <a:pt x="1514012" y="3855902"/>
                  <a:pt x="1459077" y="3822232"/>
                </a:cubicBezTo>
                <a:cubicBezTo>
                  <a:pt x="1404142" y="3788562"/>
                  <a:pt x="1420091" y="3783246"/>
                  <a:pt x="1395282" y="3737171"/>
                </a:cubicBezTo>
                <a:cubicBezTo>
                  <a:pt x="1370473" y="3691097"/>
                  <a:pt x="1349207" y="3598948"/>
                  <a:pt x="1310221" y="3545785"/>
                </a:cubicBezTo>
                <a:cubicBezTo>
                  <a:pt x="1271235" y="3492622"/>
                  <a:pt x="1234022" y="3458953"/>
                  <a:pt x="1161366" y="3418195"/>
                </a:cubicBezTo>
                <a:cubicBezTo>
                  <a:pt x="1088710" y="3377437"/>
                  <a:pt x="998333" y="3338451"/>
                  <a:pt x="874287" y="3301237"/>
                </a:cubicBezTo>
                <a:cubicBezTo>
                  <a:pt x="750241" y="3264023"/>
                  <a:pt x="417087" y="3194911"/>
                  <a:pt x="417087" y="3194911"/>
                </a:cubicBezTo>
                <a:cubicBezTo>
                  <a:pt x="273547" y="3161241"/>
                  <a:pt x="60896" y="3136432"/>
                  <a:pt x="13049" y="3099218"/>
                </a:cubicBezTo>
                <a:cubicBezTo>
                  <a:pt x="-34798" y="3062004"/>
                  <a:pt x="59123" y="3010613"/>
                  <a:pt x="130007" y="2971627"/>
                </a:cubicBezTo>
                <a:cubicBezTo>
                  <a:pt x="200891" y="2932641"/>
                  <a:pt x="411771" y="2902516"/>
                  <a:pt x="438352" y="2865302"/>
                </a:cubicBezTo>
                <a:cubicBezTo>
                  <a:pt x="464933" y="2828088"/>
                  <a:pt x="358608" y="2753660"/>
                  <a:pt x="289496" y="2748344"/>
                </a:cubicBezTo>
                <a:cubicBezTo>
                  <a:pt x="220384" y="2743028"/>
                  <a:pt x="21910" y="2851125"/>
                  <a:pt x="23682" y="2833404"/>
                </a:cubicBezTo>
                <a:cubicBezTo>
                  <a:pt x="25454" y="2815683"/>
                  <a:pt x="211523" y="2681004"/>
                  <a:pt x="300128" y="2642018"/>
                </a:cubicBezTo>
                <a:cubicBezTo>
                  <a:pt x="388733" y="2603032"/>
                  <a:pt x="456073" y="2590628"/>
                  <a:pt x="555310" y="2599488"/>
                </a:cubicBezTo>
                <a:cubicBezTo>
                  <a:pt x="654547" y="2608348"/>
                  <a:pt x="789226" y="2657967"/>
                  <a:pt x="895552" y="2695181"/>
                </a:cubicBezTo>
                <a:cubicBezTo>
                  <a:pt x="1001877" y="2732395"/>
                  <a:pt x="1094026" y="2813911"/>
                  <a:pt x="1193263" y="2822771"/>
                </a:cubicBezTo>
                <a:cubicBezTo>
                  <a:pt x="1292500" y="2831631"/>
                  <a:pt x="1400598" y="2769609"/>
                  <a:pt x="1490975" y="2748344"/>
                </a:cubicBezTo>
                <a:cubicBezTo>
                  <a:pt x="1581352" y="2727079"/>
                  <a:pt x="1666412" y="2732395"/>
                  <a:pt x="1735524" y="2695181"/>
                </a:cubicBezTo>
                <a:cubicBezTo>
                  <a:pt x="1804636" y="2657967"/>
                  <a:pt x="1871975" y="2599488"/>
                  <a:pt x="1905645" y="2525060"/>
                </a:cubicBezTo>
                <a:cubicBezTo>
                  <a:pt x="1939315" y="2450632"/>
                  <a:pt x="1898556" y="2317725"/>
                  <a:pt x="1937542" y="2248613"/>
                </a:cubicBezTo>
                <a:cubicBezTo>
                  <a:pt x="1976528" y="2179501"/>
                  <a:pt x="2088170" y="2142288"/>
                  <a:pt x="2139561" y="2110390"/>
                </a:cubicBezTo>
                <a:cubicBezTo>
                  <a:pt x="2190952" y="2078492"/>
                  <a:pt x="2203357" y="2094441"/>
                  <a:pt x="2245887" y="2057227"/>
                </a:cubicBezTo>
                <a:cubicBezTo>
                  <a:pt x="2288417" y="2020013"/>
                  <a:pt x="2346896" y="1972166"/>
                  <a:pt x="2394742" y="1887106"/>
                </a:cubicBezTo>
                <a:cubicBezTo>
                  <a:pt x="2442588" y="1802046"/>
                  <a:pt x="2479803" y="1617748"/>
                  <a:pt x="2532966" y="1546864"/>
                </a:cubicBezTo>
                <a:cubicBezTo>
                  <a:pt x="2586129" y="1475980"/>
                  <a:pt x="2658784" y="1483069"/>
                  <a:pt x="2713719" y="1461804"/>
                </a:cubicBezTo>
                <a:cubicBezTo>
                  <a:pt x="2768654" y="1440539"/>
                  <a:pt x="2843082" y="1383832"/>
                  <a:pt x="2862575" y="1419274"/>
                </a:cubicBezTo>
                <a:cubicBezTo>
                  <a:pt x="2882068" y="1454716"/>
                  <a:pt x="2814728" y="1649646"/>
                  <a:pt x="2830677" y="1674455"/>
                </a:cubicBezTo>
                <a:cubicBezTo>
                  <a:pt x="2846626" y="1699264"/>
                  <a:pt x="2924598" y="1624837"/>
                  <a:pt x="2958268" y="1568130"/>
                </a:cubicBezTo>
                <a:cubicBezTo>
                  <a:pt x="2991938" y="1511423"/>
                  <a:pt x="2997254" y="1403325"/>
                  <a:pt x="3032696" y="1334213"/>
                </a:cubicBezTo>
                <a:cubicBezTo>
                  <a:pt x="3068138" y="1265101"/>
                  <a:pt x="3147882" y="1201306"/>
                  <a:pt x="3170919" y="1153460"/>
                </a:cubicBezTo>
                <a:cubicBezTo>
                  <a:pt x="3193956" y="1105614"/>
                  <a:pt x="3227626" y="1094980"/>
                  <a:pt x="3170919" y="1047134"/>
                </a:cubicBezTo>
                <a:cubicBezTo>
                  <a:pt x="3114212" y="999288"/>
                  <a:pt x="2945863" y="905367"/>
                  <a:pt x="2830677" y="866381"/>
                </a:cubicBezTo>
                <a:cubicBezTo>
                  <a:pt x="2715491" y="827395"/>
                  <a:pt x="2566635" y="855748"/>
                  <a:pt x="2479803" y="813218"/>
                </a:cubicBezTo>
                <a:cubicBezTo>
                  <a:pt x="2392971" y="770688"/>
                  <a:pt x="2350440" y="664362"/>
                  <a:pt x="2309682" y="611199"/>
                </a:cubicBezTo>
                <a:cubicBezTo>
                  <a:pt x="2268924" y="558036"/>
                  <a:pt x="2258291" y="540315"/>
                  <a:pt x="2235254" y="494241"/>
                </a:cubicBezTo>
                <a:cubicBezTo>
                  <a:pt x="2212217" y="448167"/>
                  <a:pt x="2148421" y="331208"/>
                  <a:pt x="2160826" y="30285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328" name="TextBox 23"/>
          <p:cNvSpPr txBox="1"/>
          <p:nvPr/>
        </p:nvSpPr>
        <p:spPr>
          <a:xfrm>
            <a:off x="6537827" y="4195651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36" tIns="45718" rIns="91436" bIns="45718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52"/>
            <a:r>
              <a:rPr lang="ru-RU" sz="800" dirty="0">
                <a:solidFill>
                  <a:prstClr val="black"/>
                </a:solidFill>
              </a:rPr>
              <a:t>4</a:t>
            </a:r>
          </a:p>
        </p:txBody>
      </p:sp>
      <p:graphicFrame>
        <p:nvGraphicFramePr>
          <p:cNvPr id="92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00451"/>
              </p:ext>
            </p:extLst>
          </p:nvPr>
        </p:nvGraphicFramePr>
        <p:xfrm>
          <a:off x="9989841" y="913521"/>
          <a:ext cx="2079231" cy="756056"/>
        </p:xfrm>
        <a:graphic>
          <a:graphicData uri="http://schemas.openxmlformats.org/drawingml/2006/table">
            <a:tbl>
              <a:tblPr/>
              <a:tblGrid>
                <a:gridCol w="1406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672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Краснодарский край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40131" marR="40131" marT="19955" marB="1995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31599" marR="31599" marT="3144" marB="31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31599" marR="31599" marT="3144" marB="31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31599" marR="31599" marT="3144" marB="31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3194587</a:t>
                      </a:r>
                    </a:p>
                  </a:txBody>
                  <a:tcPr marL="31599" marR="31599" marT="3144" marB="31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31599" marR="31599" marT="3144" marB="31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6224536</a:t>
                      </a:r>
                    </a:p>
                  </a:txBody>
                  <a:tcPr marL="31599" marR="31599" marT="3144" marB="31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4" name="Text Box 4"/>
          <p:cNvSpPr txBox="1">
            <a:spLocks noChangeArrowheads="1"/>
          </p:cNvSpPr>
          <p:nvPr/>
        </p:nvSpPr>
        <p:spPr bwMode="auto">
          <a:xfrm>
            <a:off x="6423734" y="4110485"/>
            <a:ext cx="2640773" cy="19460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/>
        </p:spPr>
        <p:txBody>
          <a:bodyPr wrap="square" lIns="9845" tIns="4923" rIns="9845" bIns="4923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Порывы ветра </a:t>
            </a: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156788"/>
              </p:ext>
            </p:extLst>
          </p:nvPr>
        </p:nvGraphicFramePr>
        <p:xfrm>
          <a:off x="1" y="5724720"/>
          <a:ext cx="6404393" cy="1189160"/>
        </p:xfrm>
        <a:graphic>
          <a:graphicData uri="http://schemas.openxmlformats.org/drawingml/2006/table">
            <a:tbl>
              <a:tblPr/>
              <a:tblGrid>
                <a:gridCol w="586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6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6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62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62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62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015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458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8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7193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0544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Силы и средства спланированные </a:t>
                      </a:r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территории Южного федерального округа</a:t>
                      </a:r>
                      <a:endParaRPr lang="ru-RU" sz="7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4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РСЧС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МЧС России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Дорожные службы</a:t>
                      </a:r>
                      <a:endParaRPr lang="ru-RU" sz="7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от МРСК </a:t>
                      </a:r>
                      <a:b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восстановления энергоснабжения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бригад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84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ЮЖНЫЙ </a:t>
                      </a:r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ОКРУГ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Краснодарский край</a:t>
                      </a:r>
                      <a:endParaRPr lang="ru-RU" sz="7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7573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2513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1323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1482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3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за субъекты </a:t>
                      </a: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ЮФО</a:t>
                      </a:r>
                      <a:endParaRPr lang="ru-RU" sz="7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7573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2513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1323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1482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6891"/>
            <a:ext cx="12192000" cy="83139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79" tIns="44791" rIns="89579" bIns="44791" anchor="ctr"/>
          <a:lstStyle>
            <a:defPPr>
              <a:defRPr lang="ru-RU"/>
            </a:defPPr>
            <a:lvl1pPr algn="ctr" defTabSz="779252">
              <a:defRPr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/>
              <a:t>ИНФОРМАЦИОННЫЕ МАТЕРИАЛЫ ПО ОСАДКАМ И ПОРЫВАМ ВЕТРА НА ТЕРРИТОРИИ</a:t>
            </a:r>
          </a:p>
          <a:p>
            <a:r>
              <a:rPr lang="ru-RU" sz="1600" dirty="0"/>
              <a:t>КРАСНОДАРСКОГО КРАЯ (РИСК НАРУШЕНИЯ </a:t>
            </a:r>
            <a:r>
              <a:rPr lang="ru-RU" sz="1600" dirty="0" smtClean="0"/>
              <a:t>ЭЛЕКТРОСНАБЖЕНИЯ.)</a:t>
            </a:r>
            <a:endParaRPr lang="ru-RU" sz="1600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425" y="20330"/>
            <a:ext cx="1416476" cy="53754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" y="54424"/>
            <a:ext cx="934192" cy="560409"/>
          </a:xfrm>
          <a:prstGeom prst="rect">
            <a:avLst/>
          </a:prstGeom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9780795" y="3723601"/>
            <a:ext cx="1352872" cy="23754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051" tIns="16025" rIns="32051" bIns="16025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1300" dirty="0" smtClean="0"/>
              <a:t>Сочи</a:t>
            </a:r>
            <a:endParaRPr lang="ru-RU" altLang="ru-RU" sz="13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43725" y="6354114"/>
            <a:ext cx="1536700" cy="5309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68580" tIns="34290" rIns="68580" bIns="34290" rtlCol="0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</a:p>
          <a:p>
            <a:pPr defTabSz="1727942">
              <a:spcBef>
                <a:spcPct val="0"/>
              </a:spcBef>
            </a:pPr>
            <a:r>
              <a:rPr lang="ru-RU" alt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№9 </a:t>
            </a:r>
          </a:p>
          <a:p>
            <a:pPr defTabSz="1727942">
              <a:spcBef>
                <a:spcPct val="0"/>
              </a:spcBef>
            </a:pPr>
            <a:r>
              <a:rPr lang="ru-RU" alt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10:00 </a:t>
            </a:r>
            <a:r>
              <a:rPr lang="ru-RU" alt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ru-RU" alt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08.2020</a:t>
            </a:r>
            <a:endParaRPr lang="ru-RU" alt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Попов</a:t>
            </a:r>
            <a:endParaRPr lang="ru-RU" alt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3220-5505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644665" y="3727401"/>
            <a:ext cx="1562717" cy="23241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051" tIns="16025" rIns="32051" bIns="16025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1300" dirty="0" smtClean="0"/>
              <a:t>Горячий ключ</a:t>
            </a:r>
            <a:endParaRPr lang="ru-RU" altLang="ru-RU" sz="1300" dirty="0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5805379" y="3717202"/>
            <a:ext cx="1352872" cy="23241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051" tIns="16025" rIns="32051" bIns="16025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1300" dirty="0" smtClean="0"/>
              <a:t>Туапсе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6901" y="807813"/>
            <a:ext cx="3326800" cy="30264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2" tIns="81277" rIns="162552" bIns="81277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Прогноз метеоявлений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226"/>
            <a:ext cx="3443701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27" y="3961524"/>
            <a:ext cx="1781175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513" y="3961524"/>
            <a:ext cx="1857375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73" y="3961525"/>
            <a:ext cx="18669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5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536032</TotalTime>
  <Words>131</Words>
  <Application>Microsoft Office PowerPoint</Application>
  <PresentationFormat>Произвольный</PresentationFormat>
  <Paragraphs>60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ods</cp:lastModifiedBy>
  <cp:revision>23791</cp:revision>
  <cp:lastPrinted>2019-01-11T18:44:35Z</cp:lastPrinted>
  <dcterms:created xsi:type="dcterms:W3CDTF">2014-09-08T13:21:12Z</dcterms:created>
  <dcterms:modified xsi:type="dcterms:W3CDTF">2020-08-13T07:58:55Z</dcterms:modified>
</cp:coreProperties>
</file>