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0" r:id="rId3"/>
    <p:sldId id="256" r:id="rId4"/>
    <p:sldId id="257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96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МОДЕЛЬ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Freeform 258"/>
          <p:cNvSpPr>
            <a:spLocks/>
          </p:cNvSpPr>
          <p:nvPr/>
        </p:nvSpPr>
        <p:spPr bwMode="auto">
          <a:xfrm>
            <a:off x="4139952" y="3051343"/>
            <a:ext cx="733519" cy="783077"/>
          </a:xfrm>
          <a:custGeom>
            <a:avLst/>
            <a:gdLst>
              <a:gd name="T0" fmla="*/ 132 w 163"/>
              <a:gd name="T1" fmla="*/ 0 h 212"/>
              <a:gd name="T2" fmla="*/ 132 w 163"/>
              <a:gd name="T3" fmla="*/ 14 h 212"/>
              <a:gd name="T4" fmla="*/ 131 w 163"/>
              <a:gd name="T5" fmla="*/ 23 h 212"/>
              <a:gd name="T6" fmla="*/ 131 w 163"/>
              <a:gd name="T7" fmla="*/ 24 h 212"/>
              <a:gd name="T8" fmla="*/ 126 w 163"/>
              <a:gd name="T9" fmla="*/ 26 h 212"/>
              <a:gd name="T10" fmla="*/ 128 w 163"/>
              <a:gd name="T11" fmla="*/ 30 h 212"/>
              <a:gd name="T12" fmla="*/ 125 w 163"/>
              <a:gd name="T13" fmla="*/ 33 h 212"/>
              <a:gd name="T14" fmla="*/ 139 w 163"/>
              <a:gd name="T15" fmla="*/ 77 h 212"/>
              <a:gd name="T16" fmla="*/ 142 w 163"/>
              <a:gd name="T17" fmla="*/ 82 h 212"/>
              <a:gd name="T18" fmla="*/ 145 w 163"/>
              <a:gd name="T19" fmla="*/ 126 h 212"/>
              <a:gd name="T20" fmla="*/ 163 w 163"/>
              <a:gd name="T21" fmla="*/ 126 h 212"/>
              <a:gd name="T22" fmla="*/ 160 w 163"/>
              <a:gd name="T23" fmla="*/ 142 h 212"/>
              <a:gd name="T24" fmla="*/ 160 w 163"/>
              <a:gd name="T25" fmla="*/ 158 h 212"/>
              <a:gd name="T26" fmla="*/ 144 w 163"/>
              <a:gd name="T27" fmla="*/ 187 h 212"/>
              <a:gd name="T28" fmla="*/ 138 w 163"/>
              <a:gd name="T29" fmla="*/ 183 h 212"/>
              <a:gd name="T30" fmla="*/ 135 w 163"/>
              <a:gd name="T31" fmla="*/ 186 h 212"/>
              <a:gd name="T32" fmla="*/ 132 w 163"/>
              <a:gd name="T33" fmla="*/ 189 h 212"/>
              <a:gd name="T34" fmla="*/ 113 w 163"/>
              <a:gd name="T35" fmla="*/ 189 h 212"/>
              <a:gd name="T36" fmla="*/ 100 w 163"/>
              <a:gd name="T37" fmla="*/ 208 h 212"/>
              <a:gd name="T38" fmla="*/ 84 w 163"/>
              <a:gd name="T39" fmla="*/ 211 h 212"/>
              <a:gd name="T40" fmla="*/ 32 w 163"/>
              <a:gd name="T41" fmla="*/ 196 h 212"/>
              <a:gd name="T42" fmla="*/ 27 w 163"/>
              <a:gd name="T43" fmla="*/ 183 h 212"/>
              <a:gd name="T44" fmla="*/ 18 w 163"/>
              <a:gd name="T45" fmla="*/ 181 h 212"/>
              <a:gd name="T46" fmla="*/ 3 w 163"/>
              <a:gd name="T47" fmla="*/ 170 h 212"/>
              <a:gd name="T48" fmla="*/ 0 w 163"/>
              <a:gd name="T49" fmla="*/ 124 h 212"/>
              <a:gd name="T50" fmla="*/ 9 w 163"/>
              <a:gd name="T51" fmla="*/ 87 h 212"/>
              <a:gd name="T52" fmla="*/ 12 w 163"/>
              <a:gd name="T53" fmla="*/ 87 h 212"/>
              <a:gd name="T54" fmla="*/ 16 w 163"/>
              <a:gd name="T55" fmla="*/ 87 h 212"/>
              <a:gd name="T56" fmla="*/ 15 w 163"/>
              <a:gd name="T57" fmla="*/ 80 h 212"/>
              <a:gd name="T58" fmla="*/ 18 w 163"/>
              <a:gd name="T59" fmla="*/ 74 h 212"/>
              <a:gd name="T60" fmla="*/ 21 w 163"/>
              <a:gd name="T61" fmla="*/ 74 h 212"/>
              <a:gd name="T62" fmla="*/ 22 w 163"/>
              <a:gd name="T63" fmla="*/ 77 h 212"/>
              <a:gd name="T64" fmla="*/ 27 w 163"/>
              <a:gd name="T65" fmla="*/ 74 h 212"/>
              <a:gd name="T66" fmla="*/ 31 w 163"/>
              <a:gd name="T67" fmla="*/ 71 h 212"/>
              <a:gd name="T68" fmla="*/ 32 w 163"/>
              <a:gd name="T69" fmla="*/ 70 h 212"/>
              <a:gd name="T70" fmla="*/ 37 w 163"/>
              <a:gd name="T71" fmla="*/ 68 h 212"/>
              <a:gd name="T72" fmla="*/ 41 w 163"/>
              <a:gd name="T73" fmla="*/ 64 h 212"/>
              <a:gd name="T74" fmla="*/ 43 w 163"/>
              <a:gd name="T75" fmla="*/ 58 h 212"/>
              <a:gd name="T76" fmla="*/ 65 w 163"/>
              <a:gd name="T77" fmla="*/ 61 h 212"/>
              <a:gd name="T78" fmla="*/ 76 w 163"/>
              <a:gd name="T79" fmla="*/ 64 h 212"/>
              <a:gd name="T80" fmla="*/ 87 w 163"/>
              <a:gd name="T81" fmla="*/ 57 h 212"/>
              <a:gd name="T82" fmla="*/ 84 w 163"/>
              <a:gd name="T83" fmla="*/ 49 h 212"/>
              <a:gd name="T84" fmla="*/ 87 w 163"/>
              <a:gd name="T85" fmla="*/ 35 h 212"/>
              <a:gd name="T86" fmla="*/ 75 w 163"/>
              <a:gd name="T87" fmla="*/ 29 h 212"/>
              <a:gd name="T88" fmla="*/ 66 w 163"/>
              <a:gd name="T89" fmla="*/ 17 h 212"/>
              <a:gd name="T90" fmla="*/ 104 w 163"/>
              <a:gd name="T91" fmla="*/ 11 h 212"/>
              <a:gd name="T92" fmla="*/ 107 w 163"/>
              <a:gd name="T93" fmla="*/ 10 h 212"/>
              <a:gd name="T94" fmla="*/ 110 w 163"/>
              <a:gd name="T95" fmla="*/ 7 h 212"/>
              <a:gd name="T96" fmla="*/ 112 w 163"/>
              <a:gd name="T97" fmla="*/ 10 h 212"/>
              <a:gd name="T98" fmla="*/ 119 w 163"/>
              <a:gd name="T99" fmla="*/ 10 h 212"/>
              <a:gd name="T100" fmla="*/ 126 w 163"/>
              <a:gd name="T101" fmla="*/ 11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637634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60326" y="6099670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6883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</a:t>
            </a:r>
          </a:p>
          <a:p>
            <a:pPr algn="ctr"/>
            <a:r>
              <a:rPr lang="ru-RU" altLang="ru-RU"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Полилиния 206">
            <a:extLst>
              <a:ext uri="{FF2B5EF4-FFF2-40B4-BE49-F238E27FC236}">
                <a16:creationId xmlns="" xmlns:a16="http://schemas.microsoft.com/office/drawing/2014/main" id="{2DDB38A7-0DD2-4222-9946-E20B9CC7F2F2}"/>
              </a:ext>
            </a:extLst>
          </p:cNvPr>
          <p:cNvSpPr/>
          <p:nvPr/>
        </p:nvSpPr>
        <p:spPr>
          <a:xfrm>
            <a:off x="6152891" y="5612495"/>
            <a:ext cx="551282" cy="913384"/>
          </a:xfrm>
          <a:custGeom>
            <a:avLst/>
            <a:gdLst>
              <a:gd name="connsiteX0" fmla="*/ 76200 w 771527"/>
              <a:gd name="connsiteY0" fmla="*/ 1403196 h 1403196"/>
              <a:gd name="connsiteX1" fmla="*/ 79375 w 771527"/>
              <a:gd name="connsiteY1" fmla="*/ 1368271 h 1403196"/>
              <a:gd name="connsiteX2" fmla="*/ 88900 w 771527"/>
              <a:gd name="connsiteY2" fmla="*/ 1365096 h 1403196"/>
              <a:gd name="connsiteX3" fmla="*/ 98425 w 771527"/>
              <a:gd name="connsiteY3" fmla="*/ 1355571 h 1403196"/>
              <a:gd name="connsiteX4" fmla="*/ 95250 w 771527"/>
              <a:gd name="connsiteY4" fmla="*/ 1339696 h 1403196"/>
              <a:gd name="connsiteX5" fmla="*/ 85725 w 771527"/>
              <a:gd name="connsiteY5" fmla="*/ 1330171 h 1403196"/>
              <a:gd name="connsiteX6" fmla="*/ 76200 w 771527"/>
              <a:gd name="connsiteY6" fmla="*/ 1311121 h 1403196"/>
              <a:gd name="connsiteX7" fmla="*/ 82550 w 771527"/>
              <a:gd name="connsiteY7" fmla="*/ 1301596 h 1403196"/>
              <a:gd name="connsiteX8" fmla="*/ 101600 w 771527"/>
              <a:gd name="connsiteY8" fmla="*/ 1292071 h 1403196"/>
              <a:gd name="connsiteX9" fmla="*/ 117475 w 771527"/>
              <a:gd name="connsiteY9" fmla="*/ 1273021 h 1403196"/>
              <a:gd name="connsiteX10" fmla="*/ 111125 w 771527"/>
              <a:gd name="connsiteY10" fmla="*/ 1228571 h 1403196"/>
              <a:gd name="connsiteX11" fmla="*/ 95250 w 771527"/>
              <a:gd name="connsiteY11" fmla="*/ 1209521 h 1403196"/>
              <a:gd name="connsiteX12" fmla="*/ 88900 w 771527"/>
              <a:gd name="connsiteY12" fmla="*/ 1199996 h 1403196"/>
              <a:gd name="connsiteX13" fmla="*/ 85725 w 771527"/>
              <a:gd name="connsiteY13" fmla="*/ 1187296 h 1403196"/>
              <a:gd name="connsiteX14" fmla="*/ 82550 w 771527"/>
              <a:gd name="connsiteY14" fmla="*/ 1177771 h 1403196"/>
              <a:gd name="connsiteX15" fmla="*/ 79375 w 771527"/>
              <a:gd name="connsiteY15" fmla="*/ 1155546 h 1403196"/>
              <a:gd name="connsiteX16" fmla="*/ 69850 w 771527"/>
              <a:gd name="connsiteY16" fmla="*/ 1149196 h 1403196"/>
              <a:gd name="connsiteX17" fmla="*/ 50800 w 771527"/>
              <a:gd name="connsiteY17" fmla="*/ 1142846 h 1403196"/>
              <a:gd name="connsiteX18" fmla="*/ 44450 w 771527"/>
              <a:gd name="connsiteY18" fmla="*/ 1114271 h 1403196"/>
              <a:gd name="connsiteX19" fmla="*/ 53975 w 771527"/>
              <a:gd name="connsiteY19" fmla="*/ 1111096 h 1403196"/>
              <a:gd name="connsiteX20" fmla="*/ 66675 w 771527"/>
              <a:gd name="connsiteY20" fmla="*/ 1082521 h 1403196"/>
              <a:gd name="connsiteX21" fmla="*/ 69850 w 771527"/>
              <a:gd name="connsiteY21" fmla="*/ 1072996 h 1403196"/>
              <a:gd name="connsiteX22" fmla="*/ 73025 w 771527"/>
              <a:gd name="connsiteY22" fmla="*/ 1063471 h 1403196"/>
              <a:gd name="connsiteX23" fmla="*/ 60325 w 771527"/>
              <a:gd name="connsiteY23" fmla="*/ 1044421 h 1403196"/>
              <a:gd name="connsiteX24" fmla="*/ 41275 w 771527"/>
              <a:gd name="connsiteY24" fmla="*/ 1038071 h 1403196"/>
              <a:gd name="connsiteX25" fmla="*/ 31750 w 771527"/>
              <a:gd name="connsiteY25" fmla="*/ 1028546 h 1403196"/>
              <a:gd name="connsiteX26" fmla="*/ 25400 w 771527"/>
              <a:gd name="connsiteY26" fmla="*/ 999971 h 1403196"/>
              <a:gd name="connsiteX27" fmla="*/ 0 w 771527"/>
              <a:gd name="connsiteY27" fmla="*/ 990446 h 1403196"/>
              <a:gd name="connsiteX28" fmla="*/ 3175 w 771527"/>
              <a:gd name="connsiteY28" fmla="*/ 980921 h 1403196"/>
              <a:gd name="connsiteX29" fmla="*/ 15875 w 771527"/>
              <a:gd name="connsiteY29" fmla="*/ 961871 h 1403196"/>
              <a:gd name="connsiteX30" fmla="*/ 19050 w 771527"/>
              <a:gd name="connsiteY30" fmla="*/ 952346 h 1403196"/>
              <a:gd name="connsiteX31" fmla="*/ 38100 w 771527"/>
              <a:gd name="connsiteY31" fmla="*/ 939646 h 1403196"/>
              <a:gd name="connsiteX32" fmla="*/ 133350 w 771527"/>
              <a:gd name="connsiteY32" fmla="*/ 930121 h 1403196"/>
              <a:gd name="connsiteX33" fmla="*/ 142875 w 771527"/>
              <a:gd name="connsiteY33" fmla="*/ 911071 h 1403196"/>
              <a:gd name="connsiteX34" fmla="*/ 133350 w 771527"/>
              <a:gd name="connsiteY34" fmla="*/ 866621 h 1403196"/>
              <a:gd name="connsiteX35" fmla="*/ 127000 w 771527"/>
              <a:gd name="connsiteY35" fmla="*/ 857096 h 1403196"/>
              <a:gd name="connsiteX36" fmla="*/ 117475 w 771527"/>
              <a:gd name="connsiteY36" fmla="*/ 834871 h 1403196"/>
              <a:gd name="connsiteX37" fmla="*/ 107950 w 771527"/>
              <a:gd name="connsiteY37" fmla="*/ 831696 h 1403196"/>
              <a:gd name="connsiteX38" fmla="*/ 98425 w 771527"/>
              <a:gd name="connsiteY38" fmla="*/ 825346 h 1403196"/>
              <a:gd name="connsiteX39" fmla="*/ 92075 w 771527"/>
              <a:gd name="connsiteY39" fmla="*/ 806296 h 1403196"/>
              <a:gd name="connsiteX40" fmla="*/ 95250 w 771527"/>
              <a:gd name="connsiteY40" fmla="*/ 793596 h 1403196"/>
              <a:gd name="connsiteX41" fmla="*/ 104775 w 771527"/>
              <a:gd name="connsiteY41" fmla="*/ 784071 h 1403196"/>
              <a:gd name="connsiteX42" fmla="*/ 111125 w 771527"/>
              <a:gd name="connsiteY42" fmla="*/ 774546 h 1403196"/>
              <a:gd name="connsiteX43" fmla="*/ 127000 w 771527"/>
              <a:gd name="connsiteY43" fmla="*/ 755496 h 1403196"/>
              <a:gd name="connsiteX44" fmla="*/ 130175 w 771527"/>
              <a:gd name="connsiteY44" fmla="*/ 742796 h 1403196"/>
              <a:gd name="connsiteX45" fmla="*/ 136525 w 771527"/>
              <a:gd name="connsiteY45" fmla="*/ 723746 h 1403196"/>
              <a:gd name="connsiteX46" fmla="*/ 149225 w 771527"/>
              <a:gd name="connsiteY46" fmla="*/ 685646 h 1403196"/>
              <a:gd name="connsiteX47" fmla="*/ 152400 w 771527"/>
              <a:gd name="connsiteY47" fmla="*/ 676121 h 1403196"/>
              <a:gd name="connsiteX48" fmla="*/ 158750 w 771527"/>
              <a:gd name="connsiteY48" fmla="*/ 653896 h 1403196"/>
              <a:gd name="connsiteX49" fmla="*/ 174625 w 771527"/>
              <a:gd name="connsiteY49" fmla="*/ 634846 h 1403196"/>
              <a:gd name="connsiteX50" fmla="*/ 174625 w 771527"/>
              <a:gd name="connsiteY50" fmla="*/ 609446 h 1403196"/>
              <a:gd name="connsiteX51" fmla="*/ 187325 w 771527"/>
              <a:gd name="connsiteY51" fmla="*/ 606271 h 1403196"/>
              <a:gd name="connsiteX52" fmla="*/ 196850 w 771527"/>
              <a:gd name="connsiteY52" fmla="*/ 603096 h 1403196"/>
              <a:gd name="connsiteX53" fmla="*/ 200025 w 771527"/>
              <a:gd name="connsiteY53" fmla="*/ 593571 h 1403196"/>
              <a:gd name="connsiteX54" fmla="*/ 203200 w 771527"/>
              <a:gd name="connsiteY54" fmla="*/ 577696 h 1403196"/>
              <a:gd name="connsiteX55" fmla="*/ 212725 w 771527"/>
              <a:gd name="connsiteY55" fmla="*/ 571346 h 1403196"/>
              <a:gd name="connsiteX56" fmla="*/ 215900 w 771527"/>
              <a:gd name="connsiteY56" fmla="*/ 561821 h 1403196"/>
              <a:gd name="connsiteX57" fmla="*/ 203200 w 771527"/>
              <a:gd name="connsiteY57" fmla="*/ 539596 h 1403196"/>
              <a:gd name="connsiteX58" fmla="*/ 206375 w 771527"/>
              <a:gd name="connsiteY58" fmla="*/ 526896 h 1403196"/>
              <a:gd name="connsiteX59" fmla="*/ 215900 w 771527"/>
              <a:gd name="connsiteY59" fmla="*/ 523721 h 1403196"/>
              <a:gd name="connsiteX60" fmla="*/ 266700 w 771527"/>
              <a:gd name="connsiteY60" fmla="*/ 520546 h 1403196"/>
              <a:gd name="connsiteX61" fmla="*/ 276225 w 771527"/>
              <a:gd name="connsiteY61" fmla="*/ 511021 h 1403196"/>
              <a:gd name="connsiteX62" fmla="*/ 285750 w 771527"/>
              <a:gd name="connsiteY62" fmla="*/ 504671 h 1403196"/>
              <a:gd name="connsiteX63" fmla="*/ 295275 w 771527"/>
              <a:gd name="connsiteY63" fmla="*/ 482446 h 1403196"/>
              <a:gd name="connsiteX64" fmla="*/ 301625 w 771527"/>
              <a:gd name="connsiteY64" fmla="*/ 472921 h 1403196"/>
              <a:gd name="connsiteX65" fmla="*/ 311150 w 771527"/>
              <a:gd name="connsiteY65" fmla="*/ 463396 h 1403196"/>
              <a:gd name="connsiteX66" fmla="*/ 330200 w 771527"/>
              <a:gd name="connsiteY66" fmla="*/ 460221 h 1403196"/>
              <a:gd name="connsiteX67" fmla="*/ 368300 w 771527"/>
              <a:gd name="connsiteY67" fmla="*/ 457046 h 1403196"/>
              <a:gd name="connsiteX68" fmla="*/ 381000 w 771527"/>
              <a:gd name="connsiteY68" fmla="*/ 406246 h 1403196"/>
              <a:gd name="connsiteX69" fmla="*/ 412750 w 771527"/>
              <a:gd name="connsiteY69" fmla="*/ 374496 h 1403196"/>
              <a:gd name="connsiteX70" fmla="*/ 428625 w 771527"/>
              <a:gd name="connsiteY70" fmla="*/ 355446 h 1403196"/>
              <a:gd name="connsiteX71" fmla="*/ 438150 w 771527"/>
              <a:gd name="connsiteY71" fmla="*/ 310996 h 1403196"/>
              <a:gd name="connsiteX72" fmla="*/ 441325 w 771527"/>
              <a:gd name="connsiteY72" fmla="*/ 301471 h 1403196"/>
              <a:gd name="connsiteX73" fmla="*/ 450850 w 771527"/>
              <a:gd name="connsiteY73" fmla="*/ 282421 h 1403196"/>
              <a:gd name="connsiteX74" fmla="*/ 447675 w 771527"/>
              <a:gd name="connsiteY74" fmla="*/ 269721 h 1403196"/>
              <a:gd name="connsiteX75" fmla="*/ 431800 w 771527"/>
              <a:gd name="connsiteY75" fmla="*/ 266546 h 1403196"/>
              <a:gd name="connsiteX76" fmla="*/ 422275 w 771527"/>
              <a:gd name="connsiteY76" fmla="*/ 260196 h 1403196"/>
              <a:gd name="connsiteX77" fmla="*/ 422275 w 771527"/>
              <a:gd name="connsiteY77" fmla="*/ 209396 h 1403196"/>
              <a:gd name="connsiteX78" fmla="*/ 428625 w 771527"/>
              <a:gd name="connsiteY78" fmla="*/ 190346 h 1403196"/>
              <a:gd name="connsiteX79" fmla="*/ 425450 w 771527"/>
              <a:gd name="connsiteY79" fmla="*/ 174471 h 1403196"/>
              <a:gd name="connsiteX80" fmla="*/ 406400 w 771527"/>
              <a:gd name="connsiteY80" fmla="*/ 158596 h 1403196"/>
              <a:gd name="connsiteX81" fmla="*/ 400050 w 771527"/>
              <a:gd name="connsiteY81" fmla="*/ 149071 h 1403196"/>
              <a:gd name="connsiteX82" fmla="*/ 409575 w 771527"/>
              <a:gd name="connsiteY82" fmla="*/ 145896 h 1403196"/>
              <a:gd name="connsiteX83" fmla="*/ 434975 w 771527"/>
              <a:gd name="connsiteY83" fmla="*/ 136371 h 1403196"/>
              <a:gd name="connsiteX84" fmla="*/ 444500 w 771527"/>
              <a:gd name="connsiteY84" fmla="*/ 130021 h 1403196"/>
              <a:gd name="connsiteX85" fmla="*/ 428625 w 771527"/>
              <a:gd name="connsiteY85" fmla="*/ 114146 h 1403196"/>
              <a:gd name="connsiteX86" fmla="*/ 419100 w 771527"/>
              <a:gd name="connsiteY86" fmla="*/ 110971 h 1403196"/>
              <a:gd name="connsiteX87" fmla="*/ 396875 w 771527"/>
              <a:gd name="connsiteY87" fmla="*/ 98271 h 1403196"/>
              <a:gd name="connsiteX88" fmla="*/ 387350 w 771527"/>
              <a:gd name="connsiteY88" fmla="*/ 95096 h 1403196"/>
              <a:gd name="connsiteX89" fmla="*/ 368300 w 771527"/>
              <a:gd name="connsiteY89" fmla="*/ 82396 h 1403196"/>
              <a:gd name="connsiteX90" fmla="*/ 365125 w 771527"/>
              <a:gd name="connsiteY90" fmla="*/ 60171 h 1403196"/>
              <a:gd name="connsiteX91" fmla="*/ 377825 w 771527"/>
              <a:gd name="connsiteY91" fmla="*/ 41121 h 1403196"/>
              <a:gd name="connsiteX92" fmla="*/ 374650 w 771527"/>
              <a:gd name="connsiteY92" fmla="*/ 15721 h 1403196"/>
              <a:gd name="connsiteX93" fmla="*/ 444500 w 771527"/>
              <a:gd name="connsiteY93" fmla="*/ 9371 h 1403196"/>
              <a:gd name="connsiteX94" fmla="*/ 498475 w 771527"/>
              <a:gd name="connsiteY94" fmla="*/ 18896 h 1403196"/>
              <a:gd name="connsiteX95" fmla="*/ 511175 w 771527"/>
              <a:gd name="connsiteY95" fmla="*/ 25246 h 1403196"/>
              <a:gd name="connsiteX96" fmla="*/ 520700 w 771527"/>
              <a:gd name="connsiteY96" fmla="*/ 28421 h 1403196"/>
              <a:gd name="connsiteX97" fmla="*/ 539750 w 771527"/>
              <a:gd name="connsiteY97" fmla="*/ 41121 h 1403196"/>
              <a:gd name="connsiteX98" fmla="*/ 549275 w 771527"/>
              <a:gd name="connsiteY98" fmla="*/ 47471 h 1403196"/>
              <a:gd name="connsiteX99" fmla="*/ 558800 w 771527"/>
              <a:gd name="connsiteY99" fmla="*/ 56996 h 1403196"/>
              <a:gd name="connsiteX100" fmla="*/ 571500 w 771527"/>
              <a:gd name="connsiteY100" fmla="*/ 60171 h 1403196"/>
              <a:gd name="connsiteX101" fmla="*/ 628650 w 771527"/>
              <a:gd name="connsiteY101" fmla="*/ 63346 h 1403196"/>
              <a:gd name="connsiteX102" fmla="*/ 644525 w 771527"/>
              <a:gd name="connsiteY102" fmla="*/ 69696 h 1403196"/>
              <a:gd name="connsiteX103" fmla="*/ 669925 w 771527"/>
              <a:gd name="connsiteY103" fmla="*/ 85571 h 1403196"/>
              <a:gd name="connsiteX104" fmla="*/ 676275 w 771527"/>
              <a:gd name="connsiteY104" fmla="*/ 95096 h 1403196"/>
              <a:gd name="connsiteX105" fmla="*/ 679450 w 771527"/>
              <a:gd name="connsiteY105" fmla="*/ 104621 h 1403196"/>
              <a:gd name="connsiteX106" fmla="*/ 698500 w 771527"/>
              <a:gd name="connsiteY106" fmla="*/ 110971 h 1403196"/>
              <a:gd name="connsiteX107" fmla="*/ 755650 w 771527"/>
              <a:gd name="connsiteY107" fmla="*/ 107796 h 1403196"/>
              <a:gd name="connsiteX108" fmla="*/ 758825 w 771527"/>
              <a:gd name="connsiteY108" fmla="*/ 95096 h 1403196"/>
              <a:gd name="connsiteX109" fmla="*/ 765175 w 771527"/>
              <a:gd name="connsiteY109" fmla="*/ 85571 h 1403196"/>
              <a:gd name="connsiteX110" fmla="*/ 771525 w 771527"/>
              <a:gd name="connsiteY110" fmla="*/ 63346 h 140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71527" h="1403196">
                <a:moveTo>
                  <a:pt x="76200" y="1403196"/>
                </a:moveTo>
                <a:cubicBezTo>
                  <a:pt x="77258" y="1391554"/>
                  <a:pt x="75678" y="1379361"/>
                  <a:pt x="79375" y="1368271"/>
                </a:cubicBezTo>
                <a:cubicBezTo>
                  <a:pt x="80433" y="1365096"/>
                  <a:pt x="86115" y="1366952"/>
                  <a:pt x="88900" y="1365096"/>
                </a:cubicBezTo>
                <a:cubicBezTo>
                  <a:pt x="92636" y="1362605"/>
                  <a:pt x="95250" y="1358746"/>
                  <a:pt x="98425" y="1355571"/>
                </a:cubicBezTo>
                <a:cubicBezTo>
                  <a:pt x="97367" y="1350279"/>
                  <a:pt x="97663" y="1344523"/>
                  <a:pt x="95250" y="1339696"/>
                </a:cubicBezTo>
                <a:cubicBezTo>
                  <a:pt x="93242" y="1335680"/>
                  <a:pt x="88600" y="1333620"/>
                  <a:pt x="85725" y="1330171"/>
                </a:cubicBezTo>
                <a:cubicBezTo>
                  <a:pt x="78886" y="1321965"/>
                  <a:pt x="79382" y="1320667"/>
                  <a:pt x="76200" y="1311121"/>
                </a:cubicBezTo>
                <a:cubicBezTo>
                  <a:pt x="78317" y="1307946"/>
                  <a:pt x="79852" y="1304294"/>
                  <a:pt x="82550" y="1301596"/>
                </a:cubicBezTo>
                <a:cubicBezTo>
                  <a:pt x="88705" y="1295441"/>
                  <a:pt x="93853" y="1294653"/>
                  <a:pt x="101600" y="1292071"/>
                </a:cubicBezTo>
                <a:cubicBezTo>
                  <a:pt x="103420" y="1290251"/>
                  <a:pt x="117475" y="1277441"/>
                  <a:pt x="117475" y="1273021"/>
                </a:cubicBezTo>
                <a:cubicBezTo>
                  <a:pt x="117475" y="1258054"/>
                  <a:pt x="114553" y="1243140"/>
                  <a:pt x="111125" y="1228571"/>
                </a:cubicBezTo>
                <a:cubicBezTo>
                  <a:pt x="109574" y="1221980"/>
                  <a:pt x="98895" y="1213895"/>
                  <a:pt x="95250" y="1209521"/>
                </a:cubicBezTo>
                <a:cubicBezTo>
                  <a:pt x="92807" y="1206590"/>
                  <a:pt x="91017" y="1203171"/>
                  <a:pt x="88900" y="1199996"/>
                </a:cubicBezTo>
                <a:cubicBezTo>
                  <a:pt x="87842" y="1195763"/>
                  <a:pt x="86924" y="1191492"/>
                  <a:pt x="85725" y="1187296"/>
                </a:cubicBezTo>
                <a:cubicBezTo>
                  <a:pt x="84806" y="1184078"/>
                  <a:pt x="83206" y="1181053"/>
                  <a:pt x="82550" y="1177771"/>
                </a:cubicBezTo>
                <a:cubicBezTo>
                  <a:pt x="81082" y="1170433"/>
                  <a:pt x="82414" y="1162385"/>
                  <a:pt x="79375" y="1155546"/>
                </a:cubicBezTo>
                <a:cubicBezTo>
                  <a:pt x="77825" y="1152059"/>
                  <a:pt x="73337" y="1150746"/>
                  <a:pt x="69850" y="1149196"/>
                </a:cubicBezTo>
                <a:cubicBezTo>
                  <a:pt x="63733" y="1146478"/>
                  <a:pt x="50800" y="1142846"/>
                  <a:pt x="50800" y="1142846"/>
                </a:cubicBezTo>
                <a:cubicBezTo>
                  <a:pt x="42425" y="1130284"/>
                  <a:pt x="30646" y="1125314"/>
                  <a:pt x="44450" y="1114271"/>
                </a:cubicBezTo>
                <a:cubicBezTo>
                  <a:pt x="47063" y="1112180"/>
                  <a:pt x="50800" y="1112154"/>
                  <a:pt x="53975" y="1111096"/>
                </a:cubicBezTo>
                <a:cubicBezTo>
                  <a:pt x="64038" y="1096002"/>
                  <a:pt x="59118" y="1105191"/>
                  <a:pt x="66675" y="1082521"/>
                </a:cubicBezTo>
                <a:lnTo>
                  <a:pt x="69850" y="1072996"/>
                </a:lnTo>
                <a:lnTo>
                  <a:pt x="73025" y="1063471"/>
                </a:lnTo>
                <a:cubicBezTo>
                  <a:pt x="69865" y="1050830"/>
                  <a:pt x="72659" y="1049903"/>
                  <a:pt x="60325" y="1044421"/>
                </a:cubicBezTo>
                <a:cubicBezTo>
                  <a:pt x="54208" y="1041703"/>
                  <a:pt x="41275" y="1038071"/>
                  <a:pt x="41275" y="1038071"/>
                </a:cubicBezTo>
                <a:cubicBezTo>
                  <a:pt x="38100" y="1034896"/>
                  <a:pt x="34241" y="1032282"/>
                  <a:pt x="31750" y="1028546"/>
                </a:cubicBezTo>
                <a:cubicBezTo>
                  <a:pt x="26678" y="1020939"/>
                  <a:pt x="28858" y="1006886"/>
                  <a:pt x="25400" y="999971"/>
                </a:cubicBezTo>
                <a:cubicBezTo>
                  <a:pt x="21766" y="992704"/>
                  <a:pt x="4935" y="991433"/>
                  <a:pt x="0" y="990446"/>
                </a:cubicBezTo>
                <a:cubicBezTo>
                  <a:pt x="1058" y="987271"/>
                  <a:pt x="1550" y="983847"/>
                  <a:pt x="3175" y="980921"/>
                </a:cubicBezTo>
                <a:cubicBezTo>
                  <a:pt x="6881" y="974250"/>
                  <a:pt x="13462" y="969111"/>
                  <a:pt x="15875" y="961871"/>
                </a:cubicBezTo>
                <a:cubicBezTo>
                  <a:pt x="16933" y="958696"/>
                  <a:pt x="16683" y="954713"/>
                  <a:pt x="19050" y="952346"/>
                </a:cubicBezTo>
                <a:cubicBezTo>
                  <a:pt x="24446" y="946950"/>
                  <a:pt x="30860" y="942059"/>
                  <a:pt x="38100" y="939646"/>
                </a:cubicBezTo>
                <a:cubicBezTo>
                  <a:pt x="81267" y="925257"/>
                  <a:pt x="50462" y="933575"/>
                  <a:pt x="133350" y="930121"/>
                </a:cubicBezTo>
                <a:cubicBezTo>
                  <a:pt x="136561" y="925305"/>
                  <a:pt x="142875" y="917644"/>
                  <a:pt x="142875" y="911071"/>
                </a:cubicBezTo>
                <a:cubicBezTo>
                  <a:pt x="142875" y="902338"/>
                  <a:pt x="139256" y="875480"/>
                  <a:pt x="133350" y="866621"/>
                </a:cubicBezTo>
                <a:cubicBezTo>
                  <a:pt x="131233" y="863446"/>
                  <a:pt x="128707" y="860509"/>
                  <a:pt x="127000" y="857096"/>
                </a:cubicBezTo>
                <a:cubicBezTo>
                  <a:pt x="123205" y="849506"/>
                  <a:pt x="124082" y="841478"/>
                  <a:pt x="117475" y="834871"/>
                </a:cubicBezTo>
                <a:cubicBezTo>
                  <a:pt x="115108" y="832504"/>
                  <a:pt x="110943" y="833193"/>
                  <a:pt x="107950" y="831696"/>
                </a:cubicBezTo>
                <a:cubicBezTo>
                  <a:pt x="104537" y="829989"/>
                  <a:pt x="101600" y="827463"/>
                  <a:pt x="98425" y="825346"/>
                </a:cubicBezTo>
                <a:cubicBezTo>
                  <a:pt x="96308" y="818996"/>
                  <a:pt x="90452" y="812790"/>
                  <a:pt x="92075" y="806296"/>
                </a:cubicBezTo>
                <a:cubicBezTo>
                  <a:pt x="93133" y="802063"/>
                  <a:pt x="93085" y="797385"/>
                  <a:pt x="95250" y="793596"/>
                </a:cubicBezTo>
                <a:cubicBezTo>
                  <a:pt x="97478" y="789697"/>
                  <a:pt x="101900" y="787520"/>
                  <a:pt x="104775" y="784071"/>
                </a:cubicBezTo>
                <a:cubicBezTo>
                  <a:pt x="107218" y="781140"/>
                  <a:pt x="108682" y="777477"/>
                  <a:pt x="111125" y="774546"/>
                </a:cubicBezTo>
                <a:cubicBezTo>
                  <a:pt x="131497" y="750100"/>
                  <a:pt x="111234" y="779145"/>
                  <a:pt x="127000" y="755496"/>
                </a:cubicBezTo>
                <a:cubicBezTo>
                  <a:pt x="128058" y="751263"/>
                  <a:pt x="128921" y="746976"/>
                  <a:pt x="130175" y="742796"/>
                </a:cubicBezTo>
                <a:cubicBezTo>
                  <a:pt x="132098" y="736385"/>
                  <a:pt x="134408" y="730096"/>
                  <a:pt x="136525" y="723746"/>
                </a:cubicBezTo>
                <a:lnTo>
                  <a:pt x="149225" y="685646"/>
                </a:lnTo>
                <a:cubicBezTo>
                  <a:pt x="150283" y="682471"/>
                  <a:pt x="151588" y="679368"/>
                  <a:pt x="152400" y="676121"/>
                </a:cubicBezTo>
                <a:cubicBezTo>
                  <a:pt x="153417" y="672052"/>
                  <a:pt x="156473" y="658451"/>
                  <a:pt x="158750" y="653896"/>
                </a:cubicBezTo>
                <a:cubicBezTo>
                  <a:pt x="163170" y="645055"/>
                  <a:pt x="167603" y="641868"/>
                  <a:pt x="174625" y="634846"/>
                </a:cubicBezTo>
                <a:cubicBezTo>
                  <a:pt x="172932" y="628073"/>
                  <a:pt x="167852" y="616219"/>
                  <a:pt x="174625" y="609446"/>
                </a:cubicBezTo>
                <a:cubicBezTo>
                  <a:pt x="177711" y="606360"/>
                  <a:pt x="183129" y="607470"/>
                  <a:pt x="187325" y="606271"/>
                </a:cubicBezTo>
                <a:cubicBezTo>
                  <a:pt x="190543" y="605352"/>
                  <a:pt x="193675" y="604154"/>
                  <a:pt x="196850" y="603096"/>
                </a:cubicBezTo>
                <a:cubicBezTo>
                  <a:pt x="197908" y="599921"/>
                  <a:pt x="199213" y="596818"/>
                  <a:pt x="200025" y="593571"/>
                </a:cubicBezTo>
                <a:cubicBezTo>
                  <a:pt x="201334" y="588336"/>
                  <a:pt x="200523" y="582381"/>
                  <a:pt x="203200" y="577696"/>
                </a:cubicBezTo>
                <a:cubicBezTo>
                  <a:pt x="205093" y="574383"/>
                  <a:pt x="209550" y="573463"/>
                  <a:pt x="212725" y="571346"/>
                </a:cubicBezTo>
                <a:cubicBezTo>
                  <a:pt x="213783" y="568171"/>
                  <a:pt x="216373" y="565134"/>
                  <a:pt x="215900" y="561821"/>
                </a:cubicBezTo>
                <a:cubicBezTo>
                  <a:pt x="215168" y="556694"/>
                  <a:pt x="206271" y="544202"/>
                  <a:pt x="203200" y="539596"/>
                </a:cubicBezTo>
                <a:cubicBezTo>
                  <a:pt x="204258" y="535363"/>
                  <a:pt x="203649" y="530303"/>
                  <a:pt x="206375" y="526896"/>
                </a:cubicBezTo>
                <a:cubicBezTo>
                  <a:pt x="208466" y="524283"/>
                  <a:pt x="212572" y="524071"/>
                  <a:pt x="215900" y="523721"/>
                </a:cubicBezTo>
                <a:cubicBezTo>
                  <a:pt x="232773" y="521945"/>
                  <a:pt x="249767" y="521604"/>
                  <a:pt x="266700" y="520546"/>
                </a:cubicBezTo>
                <a:cubicBezTo>
                  <a:pt x="269875" y="517371"/>
                  <a:pt x="272776" y="513896"/>
                  <a:pt x="276225" y="511021"/>
                </a:cubicBezTo>
                <a:cubicBezTo>
                  <a:pt x="279156" y="508578"/>
                  <a:pt x="283307" y="507602"/>
                  <a:pt x="285750" y="504671"/>
                </a:cubicBezTo>
                <a:cubicBezTo>
                  <a:pt x="294008" y="494761"/>
                  <a:pt x="290312" y="492372"/>
                  <a:pt x="295275" y="482446"/>
                </a:cubicBezTo>
                <a:cubicBezTo>
                  <a:pt x="296982" y="479033"/>
                  <a:pt x="299182" y="475852"/>
                  <a:pt x="301625" y="472921"/>
                </a:cubicBezTo>
                <a:cubicBezTo>
                  <a:pt x="304500" y="469472"/>
                  <a:pt x="307047" y="465220"/>
                  <a:pt x="311150" y="463396"/>
                </a:cubicBezTo>
                <a:cubicBezTo>
                  <a:pt x="317033" y="460781"/>
                  <a:pt x="323802" y="460932"/>
                  <a:pt x="330200" y="460221"/>
                </a:cubicBezTo>
                <a:cubicBezTo>
                  <a:pt x="342866" y="458814"/>
                  <a:pt x="355600" y="458104"/>
                  <a:pt x="368300" y="457046"/>
                </a:cubicBezTo>
                <a:cubicBezTo>
                  <a:pt x="394915" y="448174"/>
                  <a:pt x="368112" y="460374"/>
                  <a:pt x="381000" y="406246"/>
                </a:cubicBezTo>
                <a:cubicBezTo>
                  <a:pt x="386292" y="384021"/>
                  <a:pt x="398992" y="388254"/>
                  <a:pt x="412750" y="374496"/>
                </a:cubicBezTo>
                <a:cubicBezTo>
                  <a:pt x="424973" y="362273"/>
                  <a:pt x="419784" y="368707"/>
                  <a:pt x="428625" y="355446"/>
                </a:cubicBezTo>
                <a:cubicBezTo>
                  <a:pt x="431289" y="339459"/>
                  <a:pt x="432876" y="326819"/>
                  <a:pt x="438150" y="310996"/>
                </a:cubicBezTo>
                <a:cubicBezTo>
                  <a:pt x="439208" y="307821"/>
                  <a:pt x="439828" y="304464"/>
                  <a:pt x="441325" y="301471"/>
                </a:cubicBezTo>
                <a:cubicBezTo>
                  <a:pt x="453635" y="276852"/>
                  <a:pt x="442870" y="306362"/>
                  <a:pt x="450850" y="282421"/>
                </a:cubicBezTo>
                <a:cubicBezTo>
                  <a:pt x="449792" y="278188"/>
                  <a:pt x="451027" y="272515"/>
                  <a:pt x="447675" y="269721"/>
                </a:cubicBezTo>
                <a:cubicBezTo>
                  <a:pt x="443529" y="266266"/>
                  <a:pt x="436853" y="268441"/>
                  <a:pt x="431800" y="266546"/>
                </a:cubicBezTo>
                <a:cubicBezTo>
                  <a:pt x="428227" y="265206"/>
                  <a:pt x="425450" y="262313"/>
                  <a:pt x="422275" y="260196"/>
                </a:cubicBezTo>
                <a:cubicBezTo>
                  <a:pt x="416736" y="238039"/>
                  <a:pt x="416615" y="243355"/>
                  <a:pt x="422275" y="209396"/>
                </a:cubicBezTo>
                <a:cubicBezTo>
                  <a:pt x="423375" y="202794"/>
                  <a:pt x="428625" y="190346"/>
                  <a:pt x="428625" y="190346"/>
                </a:cubicBezTo>
                <a:cubicBezTo>
                  <a:pt x="427567" y="185054"/>
                  <a:pt x="427863" y="179298"/>
                  <a:pt x="425450" y="174471"/>
                </a:cubicBezTo>
                <a:cubicBezTo>
                  <a:pt x="422394" y="168359"/>
                  <a:pt x="411870" y="162243"/>
                  <a:pt x="406400" y="158596"/>
                </a:cubicBezTo>
                <a:cubicBezTo>
                  <a:pt x="404283" y="155421"/>
                  <a:pt x="399125" y="152773"/>
                  <a:pt x="400050" y="149071"/>
                </a:cubicBezTo>
                <a:cubicBezTo>
                  <a:pt x="400862" y="145824"/>
                  <a:pt x="406582" y="147393"/>
                  <a:pt x="409575" y="145896"/>
                </a:cubicBezTo>
                <a:cubicBezTo>
                  <a:pt x="431376" y="134995"/>
                  <a:pt x="404347" y="142497"/>
                  <a:pt x="434975" y="136371"/>
                </a:cubicBezTo>
                <a:cubicBezTo>
                  <a:pt x="438150" y="134254"/>
                  <a:pt x="443752" y="133763"/>
                  <a:pt x="444500" y="130021"/>
                </a:cubicBezTo>
                <a:cubicBezTo>
                  <a:pt x="445655" y="124248"/>
                  <a:pt x="431704" y="115685"/>
                  <a:pt x="428625" y="114146"/>
                </a:cubicBezTo>
                <a:cubicBezTo>
                  <a:pt x="425632" y="112649"/>
                  <a:pt x="422093" y="112468"/>
                  <a:pt x="419100" y="110971"/>
                </a:cubicBezTo>
                <a:cubicBezTo>
                  <a:pt x="387214" y="95028"/>
                  <a:pt x="435839" y="114970"/>
                  <a:pt x="396875" y="98271"/>
                </a:cubicBezTo>
                <a:cubicBezTo>
                  <a:pt x="393799" y="96953"/>
                  <a:pt x="390276" y="96721"/>
                  <a:pt x="387350" y="95096"/>
                </a:cubicBezTo>
                <a:cubicBezTo>
                  <a:pt x="380679" y="91390"/>
                  <a:pt x="368300" y="82396"/>
                  <a:pt x="368300" y="82396"/>
                </a:cubicBezTo>
                <a:cubicBezTo>
                  <a:pt x="361579" y="72314"/>
                  <a:pt x="358681" y="73058"/>
                  <a:pt x="365125" y="60171"/>
                </a:cubicBezTo>
                <a:cubicBezTo>
                  <a:pt x="368538" y="53345"/>
                  <a:pt x="377825" y="41121"/>
                  <a:pt x="377825" y="41121"/>
                </a:cubicBezTo>
                <a:cubicBezTo>
                  <a:pt x="376767" y="32654"/>
                  <a:pt x="374650" y="24254"/>
                  <a:pt x="374650" y="15721"/>
                </a:cubicBezTo>
                <a:cubicBezTo>
                  <a:pt x="374650" y="-15399"/>
                  <a:pt x="442369" y="9270"/>
                  <a:pt x="444500" y="9371"/>
                </a:cubicBezTo>
                <a:cubicBezTo>
                  <a:pt x="474640" y="19418"/>
                  <a:pt x="456884" y="15115"/>
                  <a:pt x="498475" y="18896"/>
                </a:cubicBezTo>
                <a:cubicBezTo>
                  <a:pt x="502708" y="21013"/>
                  <a:pt x="506825" y="23382"/>
                  <a:pt x="511175" y="25246"/>
                </a:cubicBezTo>
                <a:cubicBezTo>
                  <a:pt x="514251" y="26564"/>
                  <a:pt x="517774" y="26796"/>
                  <a:pt x="520700" y="28421"/>
                </a:cubicBezTo>
                <a:cubicBezTo>
                  <a:pt x="527371" y="32127"/>
                  <a:pt x="533400" y="36888"/>
                  <a:pt x="539750" y="41121"/>
                </a:cubicBezTo>
                <a:cubicBezTo>
                  <a:pt x="542925" y="43238"/>
                  <a:pt x="546577" y="44773"/>
                  <a:pt x="549275" y="47471"/>
                </a:cubicBezTo>
                <a:cubicBezTo>
                  <a:pt x="552450" y="50646"/>
                  <a:pt x="554901" y="54768"/>
                  <a:pt x="558800" y="56996"/>
                </a:cubicBezTo>
                <a:cubicBezTo>
                  <a:pt x="562589" y="59161"/>
                  <a:pt x="567267" y="59113"/>
                  <a:pt x="571500" y="60171"/>
                </a:cubicBezTo>
                <a:cubicBezTo>
                  <a:pt x="596597" y="76902"/>
                  <a:pt x="567487" y="60288"/>
                  <a:pt x="628650" y="63346"/>
                </a:cubicBezTo>
                <a:cubicBezTo>
                  <a:pt x="634342" y="63631"/>
                  <a:pt x="639317" y="67381"/>
                  <a:pt x="644525" y="69696"/>
                </a:cubicBezTo>
                <a:cubicBezTo>
                  <a:pt x="653579" y="73720"/>
                  <a:pt x="662807" y="78453"/>
                  <a:pt x="669925" y="85571"/>
                </a:cubicBezTo>
                <a:cubicBezTo>
                  <a:pt x="672623" y="88269"/>
                  <a:pt x="674568" y="91683"/>
                  <a:pt x="676275" y="95096"/>
                </a:cubicBezTo>
                <a:cubicBezTo>
                  <a:pt x="677772" y="98089"/>
                  <a:pt x="676727" y="102676"/>
                  <a:pt x="679450" y="104621"/>
                </a:cubicBezTo>
                <a:cubicBezTo>
                  <a:pt x="684897" y="108512"/>
                  <a:pt x="698500" y="110971"/>
                  <a:pt x="698500" y="110971"/>
                </a:cubicBezTo>
                <a:cubicBezTo>
                  <a:pt x="717550" y="109913"/>
                  <a:pt x="737199" y="112652"/>
                  <a:pt x="755650" y="107796"/>
                </a:cubicBezTo>
                <a:cubicBezTo>
                  <a:pt x="759870" y="106685"/>
                  <a:pt x="757106" y="99107"/>
                  <a:pt x="758825" y="95096"/>
                </a:cubicBezTo>
                <a:cubicBezTo>
                  <a:pt x="760328" y="91589"/>
                  <a:pt x="763625" y="89058"/>
                  <a:pt x="765175" y="85571"/>
                </a:cubicBezTo>
                <a:cubicBezTo>
                  <a:pt x="771860" y="70530"/>
                  <a:pt x="771525" y="72422"/>
                  <a:pt x="771525" y="63346"/>
                </a:cubicBezTo>
              </a:path>
            </a:pathLst>
          </a:cu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2" rIns="91406" bIns="45702" rtlCol="0" anchor="ctr"/>
          <a:lstStyle/>
          <a:p>
            <a:pPr algn="ctr"/>
            <a:endParaRPr lang="ru-RU" dirty="0"/>
          </a:p>
        </p:txBody>
      </p:sp>
      <p:sp>
        <p:nvSpPr>
          <p:cNvPr id="319" name="Полилиния 207">
            <a:extLst>
              <a:ext uri="{FF2B5EF4-FFF2-40B4-BE49-F238E27FC236}">
                <a16:creationId xmlns="" xmlns:a16="http://schemas.microsoft.com/office/drawing/2014/main" id="{66DB4F73-FAB7-49A6-80D3-4EBBD0683083}"/>
              </a:ext>
            </a:extLst>
          </p:cNvPr>
          <p:cNvSpPr/>
          <p:nvPr/>
        </p:nvSpPr>
        <p:spPr>
          <a:xfrm>
            <a:off x="6658085" y="5061039"/>
            <a:ext cx="753189" cy="742615"/>
          </a:xfrm>
          <a:custGeom>
            <a:avLst/>
            <a:gdLst>
              <a:gd name="connsiteX0" fmla="*/ 0 w 1054100"/>
              <a:gd name="connsiteY0" fmla="*/ 819150 h 1140849"/>
              <a:gd name="connsiteX1" fmla="*/ 6350 w 1054100"/>
              <a:gd name="connsiteY1" fmla="*/ 803275 h 1140849"/>
              <a:gd name="connsiteX2" fmla="*/ 28575 w 1054100"/>
              <a:gd name="connsiteY2" fmla="*/ 803275 h 1140849"/>
              <a:gd name="connsiteX3" fmla="*/ 38100 w 1054100"/>
              <a:gd name="connsiteY3" fmla="*/ 815975 h 1140849"/>
              <a:gd name="connsiteX4" fmla="*/ 47625 w 1054100"/>
              <a:gd name="connsiteY4" fmla="*/ 825500 h 1140849"/>
              <a:gd name="connsiteX5" fmla="*/ 50800 w 1054100"/>
              <a:gd name="connsiteY5" fmla="*/ 847725 h 1140849"/>
              <a:gd name="connsiteX6" fmla="*/ 69850 w 1054100"/>
              <a:gd name="connsiteY6" fmla="*/ 854075 h 1140849"/>
              <a:gd name="connsiteX7" fmla="*/ 79375 w 1054100"/>
              <a:gd name="connsiteY7" fmla="*/ 857250 h 1140849"/>
              <a:gd name="connsiteX8" fmla="*/ 82550 w 1054100"/>
              <a:gd name="connsiteY8" fmla="*/ 866775 h 1140849"/>
              <a:gd name="connsiteX9" fmla="*/ 85725 w 1054100"/>
              <a:gd name="connsiteY9" fmla="*/ 885825 h 1140849"/>
              <a:gd name="connsiteX10" fmla="*/ 95250 w 1054100"/>
              <a:gd name="connsiteY10" fmla="*/ 892175 h 1140849"/>
              <a:gd name="connsiteX11" fmla="*/ 184150 w 1054100"/>
              <a:gd name="connsiteY11" fmla="*/ 889000 h 1140849"/>
              <a:gd name="connsiteX12" fmla="*/ 187325 w 1054100"/>
              <a:gd name="connsiteY12" fmla="*/ 866775 h 1140849"/>
              <a:gd name="connsiteX13" fmla="*/ 209550 w 1054100"/>
              <a:gd name="connsiteY13" fmla="*/ 873125 h 1140849"/>
              <a:gd name="connsiteX14" fmla="*/ 219075 w 1054100"/>
              <a:gd name="connsiteY14" fmla="*/ 882650 h 1140849"/>
              <a:gd name="connsiteX15" fmla="*/ 241300 w 1054100"/>
              <a:gd name="connsiteY15" fmla="*/ 889000 h 1140849"/>
              <a:gd name="connsiteX16" fmla="*/ 260350 w 1054100"/>
              <a:gd name="connsiteY16" fmla="*/ 895350 h 1140849"/>
              <a:gd name="connsiteX17" fmla="*/ 269875 w 1054100"/>
              <a:gd name="connsiteY17" fmla="*/ 898525 h 1140849"/>
              <a:gd name="connsiteX18" fmla="*/ 279400 w 1054100"/>
              <a:gd name="connsiteY18" fmla="*/ 904875 h 1140849"/>
              <a:gd name="connsiteX19" fmla="*/ 285750 w 1054100"/>
              <a:gd name="connsiteY19" fmla="*/ 917575 h 1140849"/>
              <a:gd name="connsiteX20" fmla="*/ 288925 w 1054100"/>
              <a:gd name="connsiteY20" fmla="*/ 927100 h 1140849"/>
              <a:gd name="connsiteX21" fmla="*/ 295275 w 1054100"/>
              <a:gd name="connsiteY21" fmla="*/ 936625 h 1140849"/>
              <a:gd name="connsiteX22" fmla="*/ 282575 w 1054100"/>
              <a:gd name="connsiteY22" fmla="*/ 962025 h 1140849"/>
              <a:gd name="connsiteX23" fmla="*/ 276225 w 1054100"/>
              <a:gd name="connsiteY23" fmla="*/ 952500 h 1140849"/>
              <a:gd name="connsiteX24" fmla="*/ 273050 w 1054100"/>
              <a:gd name="connsiteY24" fmla="*/ 933450 h 1140849"/>
              <a:gd name="connsiteX25" fmla="*/ 250825 w 1054100"/>
              <a:gd name="connsiteY25" fmla="*/ 946150 h 1140849"/>
              <a:gd name="connsiteX26" fmla="*/ 254000 w 1054100"/>
              <a:gd name="connsiteY26" fmla="*/ 968375 h 1140849"/>
              <a:gd name="connsiteX27" fmla="*/ 260350 w 1054100"/>
              <a:gd name="connsiteY27" fmla="*/ 987425 h 1140849"/>
              <a:gd name="connsiteX28" fmla="*/ 257175 w 1054100"/>
              <a:gd name="connsiteY28" fmla="*/ 1009650 h 1140849"/>
              <a:gd name="connsiteX29" fmla="*/ 234950 w 1054100"/>
              <a:gd name="connsiteY29" fmla="*/ 1035050 h 1140849"/>
              <a:gd name="connsiteX30" fmla="*/ 212725 w 1054100"/>
              <a:gd name="connsiteY30" fmla="*/ 1057275 h 1140849"/>
              <a:gd name="connsiteX31" fmla="*/ 219075 w 1054100"/>
              <a:gd name="connsiteY31" fmla="*/ 1069975 h 1140849"/>
              <a:gd name="connsiteX32" fmla="*/ 231775 w 1054100"/>
              <a:gd name="connsiteY32" fmla="*/ 1066800 h 1140849"/>
              <a:gd name="connsiteX33" fmla="*/ 250825 w 1054100"/>
              <a:gd name="connsiteY33" fmla="*/ 1060450 h 1140849"/>
              <a:gd name="connsiteX34" fmla="*/ 254000 w 1054100"/>
              <a:gd name="connsiteY34" fmla="*/ 1069975 h 1140849"/>
              <a:gd name="connsiteX35" fmla="*/ 257175 w 1054100"/>
              <a:gd name="connsiteY35" fmla="*/ 1085850 h 1140849"/>
              <a:gd name="connsiteX36" fmla="*/ 276225 w 1054100"/>
              <a:gd name="connsiteY36" fmla="*/ 1076325 h 1140849"/>
              <a:gd name="connsiteX37" fmla="*/ 285750 w 1054100"/>
              <a:gd name="connsiteY37" fmla="*/ 1066800 h 1140849"/>
              <a:gd name="connsiteX38" fmla="*/ 301625 w 1054100"/>
              <a:gd name="connsiteY38" fmla="*/ 1047750 h 1140849"/>
              <a:gd name="connsiteX39" fmla="*/ 311150 w 1054100"/>
              <a:gd name="connsiteY39" fmla="*/ 1044575 h 1140849"/>
              <a:gd name="connsiteX40" fmla="*/ 317500 w 1054100"/>
              <a:gd name="connsiteY40" fmla="*/ 1054100 h 1140849"/>
              <a:gd name="connsiteX41" fmla="*/ 311150 w 1054100"/>
              <a:gd name="connsiteY41" fmla="*/ 1092200 h 1140849"/>
              <a:gd name="connsiteX42" fmla="*/ 314325 w 1054100"/>
              <a:gd name="connsiteY42" fmla="*/ 1120775 h 1140849"/>
              <a:gd name="connsiteX43" fmla="*/ 330200 w 1054100"/>
              <a:gd name="connsiteY43" fmla="*/ 1133475 h 1140849"/>
              <a:gd name="connsiteX44" fmla="*/ 352425 w 1054100"/>
              <a:gd name="connsiteY44" fmla="*/ 1136650 h 1140849"/>
              <a:gd name="connsiteX45" fmla="*/ 365125 w 1054100"/>
              <a:gd name="connsiteY45" fmla="*/ 1139825 h 1140849"/>
              <a:gd name="connsiteX46" fmla="*/ 400050 w 1054100"/>
              <a:gd name="connsiteY46" fmla="*/ 1136650 h 1140849"/>
              <a:gd name="connsiteX47" fmla="*/ 396875 w 1054100"/>
              <a:gd name="connsiteY47" fmla="*/ 1111250 h 1140849"/>
              <a:gd name="connsiteX48" fmla="*/ 406400 w 1054100"/>
              <a:gd name="connsiteY48" fmla="*/ 1092200 h 1140849"/>
              <a:gd name="connsiteX49" fmla="*/ 396875 w 1054100"/>
              <a:gd name="connsiteY49" fmla="*/ 1082675 h 1140849"/>
              <a:gd name="connsiteX50" fmla="*/ 428625 w 1054100"/>
              <a:gd name="connsiteY50" fmla="*/ 1092200 h 1140849"/>
              <a:gd name="connsiteX51" fmla="*/ 438150 w 1054100"/>
              <a:gd name="connsiteY51" fmla="*/ 1098550 h 1140849"/>
              <a:gd name="connsiteX52" fmla="*/ 457200 w 1054100"/>
              <a:gd name="connsiteY52" fmla="*/ 1117600 h 1140849"/>
              <a:gd name="connsiteX53" fmla="*/ 466725 w 1054100"/>
              <a:gd name="connsiteY53" fmla="*/ 1120775 h 1140849"/>
              <a:gd name="connsiteX54" fmla="*/ 517525 w 1054100"/>
              <a:gd name="connsiteY54" fmla="*/ 1111250 h 1140849"/>
              <a:gd name="connsiteX55" fmla="*/ 527050 w 1054100"/>
              <a:gd name="connsiteY55" fmla="*/ 1101725 h 1140849"/>
              <a:gd name="connsiteX56" fmla="*/ 530225 w 1054100"/>
              <a:gd name="connsiteY56" fmla="*/ 1092200 h 1140849"/>
              <a:gd name="connsiteX57" fmla="*/ 539750 w 1054100"/>
              <a:gd name="connsiteY57" fmla="*/ 1089025 h 1140849"/>
              <a:gd name="connsiteX58" fmla="*/ 584200 w 1054100"/>
              <a:gd name="connsiteY58" fmla="*/ 1092200 h 1140849"/>
              <a:gd name="connsiteX59" fmla="*/ 606425 w 1054100"/>
              <a:gd name="connsiteY59" fmla="*/ 1089025 h 1140849"/>
              <a:gd name="connsiteX60" fmla="*/ 612775 w 1054100"/>
              <a:gd name="connsiteY60" fmla="*/ 1069975 h 1140849"/>
              <a:gd name="connsiteX61" fmla="*/ 612775 w 1054100"/>
              <a:gd name="connsiteY61" fmla="*/ 987425 h 1140849"/>
              <a:gd name="connsiteX62" fmla="*/ 622300 w 1054100"/>
              <a:gd name="connsiteY62" fmla="*/ 990600 h 1140849"/>
              <a:gd name="connsiteX63" fmla="*/ 644525 w 1054100"/>
              <a:gd name="connsiteY63" fmla="*/ 1000125 h 1140849"/>
              <a:gd name="connsiteX64" fmla="*/ 711200 w 1054100"/>
              <a:gd name="connsiteY64" fmla="*/ 996950 h 1140849"/>
              <a:gd name="connsiteX65" fmla="*/ 723900 w 1054100"/>
              <a:gd name="connsiteY65" fmla="*/ 971550 h 1140849"/>
              <a:gd name="connsiteX66" fmla="*/ 727075 w 1054100"/>
              <a:gd name="connsiteY66" fmla="*/ 958850 h 1140849"/>
              <a:gd name="connsiteX67" fmla="*/ 733425 w 1054100"/>
              <a:gd name="connsiteY67" fmla="*/ 917575 h 1140849"/>
              <a:gd name="connsiteX68" fmla="*/ 736600 w 1054100"/>
              <a:gd name="connsiteY68" fmla="*/ 908050 h 1140849"/>
              <a:gd name="connsiteX69" fmla="*/ 742950 w 1054100"/>
              <a:gd name="connsiteY69" fmla="*/ 885825 h 1140849"/>
              <a:gd name="connsiteX70" fmla="*/ 746125 w 1054100"/>
              <a:gd name="connsiteY70" fmla="*/ 863600 h 1140849"/>
              <a:gd name="connsiteX71" fmla="*/ 765175 w 1054100"/>
              <a:gd name="connsiteY71" fmla="*/ 857250 h 1140849"/>
              <a:gd name="connsiteX72" fmla="*/ 777875 w 1054100"/>
              <a:gd name="connsiteY72" fmla="*/ 854075 h 1140849"/>
              <a:gd name="connsiteX73" fmla="*/ 787400 w 1054100"/>
              <a:gd name="connsiteY73" fmla="*/ 850900 h 1140849"/>
              <a:gd name="connsiteX74" fmla="*/ 809625 w 1054100"/>
              <a:gd name="connsiteY74" fmla="*/ 847725 h 1140849"/>
              <a:gd name="connsiteX75" fmla="*/ 831850 w 1054100"/>
              <a:gd name="connsiteY75" fmla="*/ 841375 h 1140849"/>
              <a:gd name="connsiteX76" fmla="*/ 857250 w 1054100"/>
              <a:gd name="connsiteY76" fmla="*/ 835025 h 1140849"/>
              <a:gd name="connsiteX77" fmla="*/ 866775 w 1054100"/>
              <a:gd name="connsiteY77" fmla="*/ 828675 h 1140849"/>
              <a:gd name="connsiteX78" fmla="*/ 873125 w 1054100"/>
              <a:gd name="connsiteY78" fmla="*/ 819150 h 1140849"/>
              <a:gd name="connsiteX79" fmla="*/ 876300 w 1054100"/>
              <a:gd name="connsiteY79" fmla="*/ 800100 h 1140849"/>
              <a:gd name="connsiteX80" fmla="*/ 895350 w 1054100"/>
              <a:gd name="connsiteY80" fmla="*/ 803275 h 1140849"/>
              <a:gd name="connsiteX81" fmla="*/ 904875 w 1054100"/>
              <a:gd name="connsiteY81" fmla="*/ 809625 h 1140849"/>
              <a:gd name="connsiteX82" fmla="*/ 917575 w 1054100"/>
              <a:gd name="connsiteY82" fmla="*/ 796925 h 1140849"/>
              <a:gd name="connsiteX83" fmla="*/ 923925 w 1054100"/>
              <a:gd name="connsiteY83" fmla="*/ 784225 h 1140849"/>
              <a:gd name="connsiteX84" fmla="*/ 927100 w 1054100"/>
              <a:gd name="connsiteY84" fmla="*/ 768350 h 1140849"/>
              <a:gd name="connsiteX85" fmla="*/ 952500 w 1054100"/>
              <a:gd name="connsiteY85" fmla="*/ 739775 h 1140849"/>
              <a:gd name="connsiteX86" fmla="*/ 955675 w 1054100"/>
              <a:gd name="connsiteY86" fmla="*/ 730250 h 1140849"/>
              <a:gd name="connsiteX87" fmla="*/ 971550 w 1054100"/>
              <a:gd name="connsiteY87" fmla="*/ 688975 h 1140849"/>
              <a:gd name="connsiteX88" fmla="*/ 971550 w 1054100"/>
              <a:gd name="connsiteY88" fmla="*/ 688975 h 1140849"/>
              <a:gd name="connsiteX89" fmla="*/ 984250 w 1054100"/>
              <a:gd name="connsiteY89" fmla="*/ 657225 h 1140849"/>
              <a:gd name="connsiteX90" fmla="*/ 993775 w 1054100"/>
              <a:gd name="connsiteY90" fmla="*/ 647700 h 1140849"/>
              <a:gd name="connsiteX91" fmla="*/ 1000125 w 1054100"/>
              <a:gd name="connsiteY91" fmla="*/ 638175 h 1140849"/>
              <a:gd name="connsiteX92" fmla="*/ 1003300 w 1054100"/>
              <a:gd name="connsiteY92" fmla="*/ 625475 h 1140849"/>
              <a:gd name="connsiteX93" fmla="*/ 1012825 w 1054100"/>
              <a:gd name="connsiteY93" fmla="*/ 596900 h 1140849"/>
              <a:gd name="connsiteX94" fmla="*/ 1016000 w 1054100"/>
              <a:gd name="connsiteY94" fmla="*/ 587375 h 1140849"/>
              <a:gd name="connsiteX95" fmla="*/ 1019175 w 1054100"/>
              <a:gd name="connsiteY95" fmla="*/ 577850 h 1140849"/>
              <a:gd name="connsiteX96" fmla="*/ 1025525 w 1054100"/>
              <a:gd name="connsiteY96" fmla="*/ 568325 h 1140849"/>
              <a:gd name="connsiteX97" fmla="*/ 1035050 w 1054100"/>
              <a:gd name="connsiteY97" fmla="*/ 549275 h 1140849"/>
              <a:gd name="connsiteX98" fmla="*/ 1038225 w 1054100"/>
              <a:gd name="connsiteY98" fmla="*/ 530225 h 1140849"/>
              <a:gd name="connsiteX99" fmla="*/ 1041400 w 1054100"/>
              <a:gd name="connsiteY99" fmla="*/ 514350 h 1140849"/>
              <a:gd name="connsiteX100" fmla="*/ 1044575 w 1054100"/>
              <a:gd name="connsiteY100" fmla="*/ 492125 h 1140849"/>
              <a:gd name="connsiteX101" fmla="*/ 1050925 w 1054100"/>
              <a:gd name="connsiteY101" fmla="*/ 482600 h 1140849"/>
              <a:gd name="connsiteX102" fmla="*/ 1054100 w 1054100"/>
              <a:gd name="connsiteY102" fmla="*/ 473075 h 1140849"/>
              <a:gd name="connsiteX103" fmla="*/ 1041400 w 1054100"/>
              <a:gd name="connsiteY103" fmla="*/ 454025 h 1140849"/>
              <a:gd name="connsiteX104" fmla="*/ 1022350 w 1054100"/>
              <a:gd name="connsiteY104" fmla="*/ 425450 h 1140849"/>
              <a:gd name="connsiteX105" fmla="*/ 1016000 w 1054100"/>
              <a:gd name="connsiteY105" fmla="*/ 415925 h 1140849"/>
              <a:gd name="connsiteX106" fmla="*/ 1009650 w 1054100"/>
              <a:gd name="connsiteY106" fmla="*/ 396875 h 1140849"/>
              <a:gd name="connsiteX107" fmla="*/ 996950 w 1054100"/>
              <a:gd name="connsiteY107" fmla="*/ 377825 h 1140849"/>
              <a:gd name="connsiteX108" fmla="*/ 987425 w 1054100"/>
              <a:gd name="connsiteY108" fmla="*/ 346075 h 1140849"/>
              <a:gd name="connsiteX109" fmla="*/ 981075 w 1054100"/>
              <a:gd name="connsiteY109" fmla="*/ 333375 h 1140849"/>
              <a:gd name="connsiteX110" fmla="*/ 958850 w 1054100"/>
              <a:gd name="connsiteY110" fmla="*/ 304800 h 1140849"/>
              <a:gd name="connsiteX111" fmla="*/ 939800 w 1054100"/>
              <a:gd name="connsiteY111" fmla="*/ 295275 h 1140849"/>
              <a:gd name="connsiteX112" fmla="*/ 917575 w 1054100"/>
              <a:gd name="connsiteY112" fmla="*/ 285750 h 1140849"/>
              <a:gd name="connsiteX113" fmla="*/ 908050 w 1054100"/>
              <a:gd name="connsiteY113" fmla="*/ 279400 h 1140849"/>
              <a:gd name="connsiteX114" fmla="*/ 889000 w 1054100"/>
              <a:gd name="connsiteY114" fmla="*/ 269875 h 1140849"/>
              <a:gd name="connsiteX115" fmla="*/ 860425 w 1054100"/>
              <a:gd name="connsiteY115" fmla="*/ 244475 h 1140849"/>
              <a:gd name="connsiteX116" fmla="*/ 850900 w 1054100"/>
              <a:gd name="connsiteY116" fmla="*/ 225425 h 1140849"/>
              <a:gd name="connsiteX117" fmla="*/ 854075 w 1054100"/>
              <a:gd name="connsiteY117" fmla="*/ 215900 h 1140849"/>
              <a:gd name="connsiteX118" fmla="*/ 873125 w 1054100"/>
              <a:gd name="connsiteY118" fmla="*/ 209550 h 1140849"/>
              <a:gd name="connsiteX119" fmla="*/ 869950 w 1054100"/>
              <a:gd name="connsiteY119" fmla="*/ 184150 h 1140849"/>
              <a:gd name="connsiteX120" fmla="*/ 863600 w 1054100"/>
              <a:gd name="connsiteY120" fmla="*/ 165100 h 1140849"/>
              <a:gd name="connsiteX121" fmla="*/ 927100 w 1054100"/>
              <a:gd name="connsiteY121" fmla="*/ 158750 h 1140849"/>
              <a:gd name="connsiteX122" fmla="*/ 955675 w 1054100"/>
              <a:gd name="connsiteY122" fmla="*/ 146050 h 1140849"/>
              <a:gd name="connsiteX123" fmla="*/ 965200 w 1054100"/>
              <a:gd name="connsiteY123" fmla="*/ 142875 h 1140849"/>
              <a:gd name="connsiteX124" fmla="*/ 977900 w 1054100"/>
              <a:gd name="connsiteY124" fmla="*/ 136525 h 1140849"/>
              <a:gd name="connsiteX125" fmla="*/ 987425 w 1054100"/>
              <a:gd name="connsiteY125" fmla="*/ 60325 h 1140849"/>
              <a:gd name="connsiteX126" fmla="*/ 996950 w 1054100"/>
              <a:gd name="connsiteY126" fmla="*/ 53975 h 1140849"/>
              <a:gd name="connsiteX127" fmla="*/ 1035050 w 1054100"/>
              <a:gd name="connsiteY127" fmla="*/ 44450 h 1140849"/>
              <a:gd name="connsiteX128" fmla="*/ 1044575 w 1054100"/>
              <a:gd name="connsiteY128" fmla="*/ 38100 h 1140849"/>
              <a:gd name="connsiteX129" fmla="*/ 1047750 w 1054100"/>
              <a:gd name="connsiteY129" fmla="*/ 0 h 114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54100" h="1140849">
                <a:moveTo>
                  <a:pt x="0" y="819150"/>
                </a:moveTo>
                <a:cubicBezTo>
                  <a:pt x="2117" y="813858"/>
                  <a:pt x="2701" y="807653"/>
                  <a:pt x="6350" y="803275"/>
                </a:cubicBezTo>
                <a:cubicBezTo>
                  <a:pt x="11847" y="796678"/>
                  <a:pt x="23277" y="801951"/>
                  <a:pt x="28575" y="803275"/>
                </a:cubicBezTo>
                <a:cubicBezTo>
                  <a:pt x="31750" y="807508"/>
                  <a:pt x="34656" y="811957"/>
                  <a:pt x="38100" y="815975"/>
                </a:cubicBezTo>
                <a:cubicBezTo>
                  <a:pt x="41022" y="819384"/>
                  <a:pt x="45957" y="821331"/>
                  <a:pt x="47625" y="825500"/>
                </a:cubicBezTo>
                <a:cubicBezTo>
                  <a:pt x="50404" y="832448"/>
                  <a:pt x="46206" y="841818"/>
                  <a:pt x="50800" y="847725"/>
                </a:cubicBezTo>
                <a:cubicBezTo>
                  <a:pt x="54909" y="853009"/>
                  <a:pt x="63500" y="851958"/>
                  <a:pt x="69850" y="854075"/>
                </a:cubicBezTo>
                <a:lnTo>
                  <a:pt x="79375" y="857250"/>
                </a:lnTo>
                <a:cubicBezTo>
                  <a:pt x="80433" y="860425"/>
                  <a:pt x="81824" y="863508"/>
                  <a:pt x="82550" y="866775"/>
                </a:cubicBezTo>
                <a:cubicBezTo>
                  <a:pt x="83947" y="873059"/>
                  <a:pt x="82846" y="880067"/>
                  <a:pt x="85725" y="885825"/>
                </a:cubicBezTo>
                <a:cubicBezTo>
                  <a:pt x="87432" y="889238"/>
                  <a:pt x="92075" y="890058"/>
                  <a:pt x="95250" y="892175"/>
                </a:cubicBezTo>
                <a:cubicBezTo>
                  <a:pt x="124883" y="891117"/>
                  <a:pt x="155565" y="896885"/>
                  <a:pt x="184150" y="889000"/>
                </a:cubicBezTo>
                <a:cubicBezTo>
                  <a:pt x="191364" y="887010"/>
                  <a:pt x="182534" y="872524"/>
                  <a:pt x="187325" y="866775"/>
                </a:cubicBezTo>
                <a:cubicBezTo>
                  <a:pt x="188192" y="865735"/>
                  <a:pt x="207451" y="872425"/>
                  <a:pt x="209550" y="873125"/>
                </a:cubicBezTo>
                <a:cubicBezTo>
                  <a:pt x="212725" y="876300"/>
                  <a:pt x="215339" y="880159"/>
                  <a:pt x="219075" y="882650"/>
                </a:cubicBezTo>
                <a:cubicBezTo>
                  <a:pt x="221985" y="884590"/>
                  <a:pt x="239376" y="888423"/>
                  <a:pt x="241300" y="889000"/>
                </a:cubicBezTo>
                <a:cubicBezTo>
                  <a:pt x="247711" y="890923"/>
                  <a:pt x="254000" y="893233"/>
                  <a:pt x="260350" y="895350"/>
                </a:cubicBezTo>
                <a:cubicBezTo>
                  <a:pt x="263525" y="896408"/>
                  <a:pt x="267090" y="896669"/>
                  <a:pt x="269875" y="898525"/>
                </a:cubicBezTo>
                <a:lnTo>
                  <a:pt x="279400" y="904875"/>
                </a:lnTo>
                <a:cubicBezTo>
                  <a:pt x="281517" y="909108"/>
                  <a:pt x="283886" y="913225"/>
                  <a:pt x="285750" y="917575"/>
                </a:cubicBezTo>
                <a:cubicBezTo>
                  <a:pt x="287068" y="920651"/>
                  <a:pt x="287428" y="924107"/>
                  <a:pt x="288925" y="927100"/>
                </a:cubicBezTo>
                <a:cubicBezTo>
                  <a:pt x="290632" y="930513"/>
                  <a:pt x="293158" y="933450"/>
                  <a:pt x="295275" y="936625"/>
                </a:cubicBezTo>
                <a:cubicBezTo>
                  <a:pt x="294982" y="938383"/>
                  <a:pt x="295376" y="964585"/>
                  <a:pt x="282575" y="962025"/>
                </a:cubicBezTo>
                <a:cubicBezTo>
                  <a:pt x="278833" y="961277"/>
                  <a:pt x="278342" y="955675"/>
                  <a:pt x="276225" y="952500"/>
                </a:cubicBezTo>
                <a:cubicBezTo>
                  <a:pt x="275167" y="946150"/>
                  <a:pt x="278288" y="937192"/>
                  <a:pt x="273050" y="933450"/>
                </a:cubicBezTo>
                <a:cubicBezTo>
                  <a:pt x="256000" y="921271"/>
                  <a:pt x="253280" y="938786"/>
                  <a:pt x="250825" y="946150"/>
                </a:cubicBezTo>
                <a:cubicBezTo>
                  <a:pt x="251883" y="953558"/>
                  <a:pt x="252317" y="961083"/>
                  <a:pt x="254000" y="968375"/>
                </a:cubicBezTo>
                <a:cubicBezTo>
                  <a:pt x="255505" y="974897"/>
                  <a:pt x="260350" y="987425"/>
                  <a:pt x="260350" y="987425"/>
                </a:cubicBezTo>
                <a:cubicBezTo>
                  <a:pt x="259292" y="994833"/>
                  <a:pt x="259861" y="1002665"/>
                  <a:pt x="257175" y="1009650"/>
                </a:cubicBezTo>
                <a:cubicBezTo>
                  <a:pt x="247588" y="1034577"/>
                  <a:pt x="248210" y="1023116"/>
                  <a:pt x="234950" y="1035050"/>
                </a:cubicBezTo>
                <a:cubicBezTo>
                  <a:pt x="227163" y="1042059"/>
                  <a:pt x="212725" y="1057275"/>
                  <a:pt x="212725" y="1057275"/>
                </a:cubicBezTo>
                <a:cubicBezTo>
                  <a:pt x="209903" y="1065742"/>
                  <a:pt x="204964" y="1069975"/>
                  <a:pt x="219075" y="1069975"/>
                </a:cubicBezTo>
                <a:cubicBezTo>
                  <a:pt x="223439" y="1069975"/>
                  <a:pt x="227595" y="1068054"/>
                  <a:pt x="231775" y="1066800"/>
                </a:cubicBezTo>
                <a:cubicBezTo>
                  <a:pt x="238186" y="1064877"/>
                  <a:pt x="250825" y="1060450"/>
                  <a:pt x="250825" y="1060450"/>
                </a:cubicBezTo>
                <a:cubicBezTo>
                  <a:pt x="251883" y="1063625"/>
                  <a:pt x="253188" y="1066728"/>
                  <a:pt x="254000" y="1069975"/>
                </a:cubicBezTo>
                <a:cubicBezTo>
                  <a:pt x="255309" y="1075210"/>
                  <a:pt x="253359" y="1082034"/>
                  <a:pt x="257175" y="1085850"/>
                </a:cubicBezTo>
                <a:cubicBezTo>
                  <a:pt x="259779" y="1088454"/>
                  <a:pt x="275935" y="1076567"/>
                  <a:pt x="276225" y="1076325"/>
                </a:cubicBezTo>
                <a:cubicBezTo>
                  <a:pt x="279674" y="1073450"/>
                  <a:pt x="282875" y="1070249"/>
                  <a:pt x="285750" y="1066800"/>
                </a:cubicBezTo>
                <a:cubicBezTo>
                  <a:pt x="293071" y="1058015"/>
                  <a:pt x="291190" y="1054707"/>
                  <a:pt x="301625" y="1047750"/>
                </a:cubicBezTo>
                <a:cubicBezTo>
                  <a:pt x="304410" y="1045894"/>
                  <a:pt x="307975" y="1045633"/>
                  <a:pt x="311150" y="1044575"/>
                </a:cubicBezTo>
                <a:cubicBezTo>
                  <a:pt x="313267" y="1047750"/>
                  <a:pt x="317183" y="1050297"/>
                  <a:pt x="317500" y="1054100"/>
                </a:cubicBezTo>
                <a:cubicBezTo>
                  <a:pt x="318918" y="1071114"/>
                  <a:pt x="315623" y="1078782"/>
                  <a:pt x="311150" y="1092200"/>
                </a:cubicBezTo>
                <a:cubicBezTo>
                  <a:pt x="312208" y="1101725"/>
                  <a:pt x="312001" y="1111478"/>
                  <a:pt x="314325" y="1120775"/>
                </a:cubicBezTo>
                <a:cubicBezTo>
                  <a:pt x="316607" y="1129901"/>
                  <a:pt x="322251" y="1131885"/>
                  <a:pt x="330200" y="1133475"/>
                </a:cubicBezTo>
                <a:cubicBezTo>
                  <a:pt x="337538" y="1134943"/>
                  <a:pt x="345062" y="1135311"/>
                  <a:pt x="352425" y="1136650"/>
                </a:cubicBezTo>
                <a:cubicBezTo>
                  <a:pt x="356718" y="1137431"/>
                  <a:pt x="360892" y="1138767"/>
                  <a:pt x="365125" y="1139825"/>
                </a:cubicBezTo>
                <a:cubicBezTo>
                  <a:pt x="376767" y="1138767"/>
                  <a:pt x="391361" y="1144470"/>
                  <a:pt x="400050" y="1136650"/>
                </a:cubicBezTo>
                <a:cubicBezTo>
                  <a:pt x="406392" y="1130942"/>
                  <a:pt x="396875" y="1119783"/>
                  <a:pt x="396875" y="1111250"/>
                </a:cubicBezTo>
                <a:cubicBezTo>
                  <a:pt x="396875" y="1104677"/>
                  <a:pt x="403189" y="1097016"/>
                  <a:pt x="406400" y="1092200"/>
                </a:cubicBezTo>
                <a:cubicBezTo>
                  <a:pt x="403225" y="1089025"/>
                  <a:pt x="393700" y="1085850"/>
                  <a:pt x="396875" y="1082675"/>
                </a:cubicBezTo>
                <a:cubicBezTo>
                  <a:pt x="399849" y="1079701"/>
                  <a:pt x="427266" y="1091521"/>
                  <a:pt x="428625" y="1092200"/>
                </a:cubicBezTo>
                <a:cubicBezTo>
                  <a:pt x="432038" y="1093907"/>
                  <a:pt x="435298" y="1096015"/>
                  <a:pt x="438150" y="1098550"/>
                </a:cubicBezTo>
                <a:cubicBezTo>
                  <a:pt x="444862" y="1104516"/>
                  <a:pt x="448681" y="1114760"/>
                  <a:pt x="457200" y="1117600"/>
                </a:cubicBezTo>
                <a:lnTo>
                  <a:pt x="466725" y="1120775"/>
                </a:lnTo>
                <a:cubicBezTo>
                  <a:pt x="495067" y="1118595"/>
                  <a:pt x="501147" y="1124898"/>
                  <a:pt x="517525" y="1111250"/>
                </a:cubicBezTo>
                <a:cubicBezTo>
                  <a:pt x="520974" y="1108375"/>
                  <a:pt x="523875" y="1104900"/>
                  <a:pt x="527050" y="1101725"/>
                </a:cubicBezTo>
                <a:cubicBezTo>
                  <a:pt x="528108" y="1098550"/>
                  <a:pt x="527858" y="1094567"/>
                  <a:pt x="530225" y="1092200"/>
                </a:cubicBezTo>
                <a:cubicBezTo>
                  <a:pt x="532592" y="1089833"/>
                  <a:pt x="536403" y="1089025"/>
                  <a:pt x="539750" y="1089025"/>
                </a:cubicBezTo>
                <a:cubicBezTo>
                  <a:pt x="554604" y="1089025"/>
                  <a:pt x="569383" y="1091142"/>
                  <a:pt x="584200" y="1092200"/>
                </a:cubicBezTo>
                <a:cubicBezTo>
                  <a:pt x="591608" y="1091142"/>
                  <a:pt x="600518" y="1093619"/>
                  <a:pt x="606425" y="1089025"/>
                </a:cubicBezTo>
                <a:cubicBezTo>
                  <a:pt x="611709" y="1084916"/>
                  <a:pt x="612775" y="1069975"/>
                  <a:pt x="612775" y="1069975"/>
                </a:cubicBezTo>
                <a:cubicBezTo>
                  <a:pt x="609597" y="1041376"/>
                  <a:pt x="605299" y="1017327"/>
                  <a:pt x="612775" y="987425"/>
                </a:cubicBezTo>
                <a:cubicBezTo>
                  <a:pt x="613587" y="984178"/>
                  <a:pt x="619224" y="989282"/>
                  <a:pt x="622300" y="990600"/>
                </a:cubicBezTo>
                <a:cubicBezTo>
                  <a:pt x="649763" y="1002370"/>
                  <a:pt x="622187" y="992679"/>
                  <a:pt x="644525" y="1000125"/>
                </a:cubicBezTo>
                <a:cubicBezTo>
                  <a:pt x="666750" y="999067"/>
                  <a:pt x="689122" y="999710"/>
                  <a:pt x="711200" y="996950"/>
                </a:cubicBezTo>
                <a:cubicBezTo>
                  <a:pt x="724890" y="995239"/>
                  <a:pt x="722107" y="980514"/>
                  <a:pt x="723900" y="971550"/>
                </a:cubicBezTo>
                <a:cubicBezTo>
                  <a:pt x="724756" y="967271"/>
                  <a:pt x="726294" y="963143"/>
                  <a:pt x="727075" y="958850"/>
                </a:cubicBezTo>
                <a:cubicBezTo>
                  <a:pt x="729607" y="944924"/>
                  <a:pt x="730356" y="931385"/>
                  <a:pt x="733425" y="917575"/>
                </a:cubicBezTo>
                <a:cubicBezTo>
                  <a:pt x="734151" y="914308"/>
                  <a:pt x="735681" y="911268"/>
                  <a:pt x="736600" y="908050"/>
                </a:cubicBezTo>
                <a:cubicBezTo>
                  <a:pt x="744573" y="880143"/>
                  <a:pt x="735337" y="908663"/>
                  <a:pt x="742950" y="885825"/>
                </a:cubicBezTo>
                <a:cubicBezTo>
                  <a:pt x="744008" y="878417"/>
                  <a:pt x="741531" y="869507"/>
                  <a:pt x="746125" y="863600"/>
                </a:cubicBezTo>
                <a:cubicBezTo>
                  <a:pt x="750234" y="858316"/>
                  <a:pt x="758681" y="858873"/>
                  <a:pt x="765175" y="857250"/>
                </a:cubicBezTo>
                <a:cubicBezTo>
                  <a:pt x="769408" y="856192"/>
                  <a:pt x="773679" y="855274"/>
                  <a:pt x="777875" y="854075"/>
                </a:cubicBezTo>
                <a:cubicBezTo>
                  <a:pt x="781093" y="853156"/>
                  <a:pt x="784118" y="851556"/>
                  <a:pt x="787400" y="850900"/>
                </a:cubicBezTo>
                <a:cubicBezTo>
                  <a:pt x="794738" y="849432"/>
                  <a:pt x="802217" y="848783"/>
                  <a:pt x="809625" y="847725"/>
                </a:cubicBezTo>
                <a:cubicBezTo>
                  <a:pt x="820232" y="844189"/>
                  <a:pt x="819890" y="844033"/>
                  <a:pt x="831850" y="841375"/>
                </a:cubicBezTo>
                <a:cubicBezTo>
                  <a:pt x="838371" y="839926"/>
                  <a:pt x="850442" y="838429"/>
                  <a:pt x="857250" y="835025"/>
                </a:cubicBezTo>
                <a:cubicBezTo>
                  <a:pt x="860663" y="833318"/>
                  <a:pt x="863600" y="830792"/>
                  <a:pt x="866775" y="828675"/>
                </a:cubicBezTo>
                <a:cubicBezTo>
                  <a:pt x="868892" y="825500"/>
                  <a:pt x="871918" y="822770"/>
                  <a:pt x="873125" y="819150"/>
                </a:cubicBezTo>
                <a:cubicBezTo>
                  <a:pt x="875161" y="813043"/>
                  <a:pt x="871062" y="803842"/>
                  <a:pt x="876300" y="800100"/>
                </a:cubicBezTo>
                <a:cubicBezTo>
                  <a:pt x="881538" y="796358"/>
                  <a:pt x="889000" y="802217"/>
                  <a:pt x="895350" y="803275"/>
                </a:cubicBezTo>
                <a:cubicBezTo>
                  <a:pt x="898525" y="805392"/>
                  <a:pt x="901111" y="808998"/>
                  <a:pt x="904875" y="809625"/>
                </a:cubicBezTo>
                <a:cubicBezTo>
                  <a:pt x="916164" y="811506"/>
                  <a:pt x="914753" y="803510"/>
                  <a:pt x="917575" y="796925"/>
                </a:cubicBezTo>
                <a:cubicBezTo>
                  <a:pt x="919439" y="792575"/>
                  <a:pt x="921808" y="788458"/>
                  <a:pt x="923925" y="784225"/>
                </a:cubicBezTo>
                <a:cubicBezTo>
                  <a:pt x="924983" y="778933"/>
                  <a:pt x="924203" y="772903"/>
                  <a:pt x="927100" y="768350"/>
                </a:cubicBezTo>
                <a:cubicBezTo>
                  <a:pt x="946734" y="737496"/>
                  <a:pt x="942067" y="760641"/>
                  <a:pt x="952500" y="739775"/>
                </a:cubicBezTo>
                <a:cubicBezTo>
                  <a:pt x="953997" y="736782"/>
                  <a:pt x="954617" y="733425"/>
                  <a:pt x="955675" y="730250"/>
                </a:cubicBezTo>
                <a:cubicBezTo>
                  <a:pt x="959929" y="700470"/>
                  <a:pt x="954699" y="714252"/>
                  <a:pt x="971550" y="688975"/>
                </a:cubicBezTo>
                <a:lnTo>
                  <a:pt x="971550" y="688975"/>
                </a:lnTo>
                <a:cubicBezTo>
                  <a:pt x="974442" y="680300"/>
                  <a:pt x="978410" y="665400"/>
                  <a:pt x="984250" y="657225"/>
                </a:cubicBezTo>
                <a:cubicBezTo>
                  <a:pt x="986860" y="653571"/>
                  <a:pt x="990900" y="651149"/>
                  <a:pt x="993775" y="647700"/>
                </a:cubicBezTo>
                <a:cubicBezTo>
                  <a:pt x="996218" y="644769"/>
                  <a:pt x="998008" y="641350"/>
                  <a:pt x="1000125" y="638175"/>
                </a:cubicBezTo>
                <a:cubicBezTo>
                  <a:pt x="1001183" y="633942"/>
                  <a:pt x="1002046" y="629655"/>
                  <a:pt x="1003300" y="625475"/>
                </a:cubicBezTo>
                <a:lnTo>
                  <a:pt x="1012825" y="596900"/>
                </a:lnTo>
                <a:lnTo>
                  <a:pt x="1016000" y="587375"/>
                </a:lnTo>
                <a:cubicBezTo>
                  <a:pt x="1017058" y="584200"/>
                  <a:pt x="1017319" y="580635"/>
                  <a:pt x="1019175" y="577850"/>
                </a:cubicBezTo>
                <a:cubicBezTo>
                  <a:pt x="1021292" y="574675"/>
                  <a:pt x="1023818" y="571738"/>
                  <a:pt x="1025525" y="568325"/>
                </a:cubicBezTo>
                <a:cubicBezTo>
                  <a:pt x="1038670" y="542035"/>
                  <a:pt x="1016852" y="576572"/>
                  <a:pt x="1035050" y="549275"/>
                </a:cubicBezTo>
                <a:cubicBezTo>
                  <a:pt x="1036108" y="542925"/>
                  <a:pt x="1037073" y="536559"/>
                  <a:pt x="1038225" y="530225"/>
                </a:cubicBezTo>
                <a:cubicBezTo>
                  <a:pt x="1039190" y="524916"/>
                  <a:pt x="1040513" y="519673"/>
                  <a:pt x="1041400" y="514350"/>
                </a:cubicBezTo>
                <a:cubicBezTo>
                  <a:pt x="1042630" y="506968"/>
                  <a:pt x="1042425" y="499293"/>
                  <a:pt x="1044575" y="492125"/>
                </a:cubicBezTo>
                <a:cubicBezTo>
                  <a:pt x="1045671" y="488470"/>
                  <a:pt x="1049218" y="486013"/>
                  <a:pt x="1050925" y="482600"/>
                </a:cubicBezTo>
                <a:cubicBezTo>
                  <a:pt x="1052422" y="479607"/>
                  <a:pt x="1053042" y="476250"/>
                  <a:pt x="1054100" y="473075"/>
                </a:cubicBezTo>
                <a:cubicBezTo>
                  <a:pt x="1048028" y="454859"/>
                  <a:pt x="1055273" y="471862"/>
                  <a:pt x="1041400" y="454025"/>
                </a:cubicBezTo>
                <a:lnTo>
                  <a:pt x="1022350" y="425450"/>
                </a:lnTo>
                <a:cubicBezTo>
                  <a:pt x="1020233" y="422275"/>
                  <a:pt x="1017207" y="419545"/>
                  <a:pt x="1016000" y="415925"/>
                </a:cubicBezTo>
                <a:cubicBezTo>
                  <a:pt x="1013883" y="409575"/>
                  <a:pt x="1013363" y="402444"/>
                  <a:pt x="1009650" y="396875"/>
                </a:cubicBezTo>
                <a:lnTo>
                  <a:pt x="996950" y="377825"/>
                </a:lnTo>
                <a:cubicBezTo>
                  <a:pt x="994671" y="368710"/>
                  <a:pt x="991290" y="353805"/>
                  <a:pt x="987425" y="346075"/>
                </a:cubicBezTo>
                <a:cubicBezTo>
                  <a:pt x="985308" y="341842"/>
                  <a:pt x="983510" y="337434"/>
                  <a:pt x="981075" y="333375"/>
                </a:cubicBezTo>
                <a:cubicBezTo>
                  <a:pt x="973995" y="321575"/>
                  <a:pt x="969000" y="313258"/>
                  <a:pt x="958850" y="304800"/>
                </a:cubicBezTo>
                <a:cubicBezTo>
                  <a:pt x="945201" y="293426"/>
                  <a:pt x="954119" y="302435"/>
                  <a:pt x="939800" y="295275"/>
                </a:cubicBezTo>
                <a:cubicBezTo>
                  <a:pt x="917874" y="284312"/>
                  <a:pt x="944006" y="292358"/>
                  <a:pt x="917575" y="285750"/>
                </a:cubicBezTo>
                <a:cubicBezTo>
                  <a:pt x="914400" y="283633"/>
                  <a:pt x="911463" y="281107"/>
                  <a:pt x="908050" y="279400"/>
                </a:cubicBezTo>
                <a:cubicBezTo>
                  <a:pt x="895441" y="273095"/>
                  <a:pt x="900699" y="280274"/>
                  <a:pt x="889000" y="269875"/>
                </a:cubicBezTo>
                <a:cubicBezTo>
                  <a:pt x="856378" y="240877"/>
                  <a:pt x="882043" y="258887"/>
                  <a:pt x="860425" y="244475"/>
                </a:cubicBezTo>
                <a:cubicBezTo>
                  <a:pt x="857214" y="239659"/>
                  <a:pt x="850900" y="231998"/>
                  <a:pt x="850900" y="225425"/>
                </a:cubicBezTo>
                <a:cubicBezTo>
                  <a:pt x="850900" y="222078"/>
                  <a:pt x="851352" y="217845"/>
                  <a:pt x="854075" y="215900"/>
                </a:cubicBezTo>
                <a:cubicBezTo>
                  <a:pt x="859522" y="212009"/>
                  <a:pt x="873125" y="209550"/>
                  <a:pt x="873125" y="209550"/>
                </a:cubicBezTo>
                <a:cubicBezTo>
                  <a:pt x="872067" y="201083"/>
                  <a:pt x="871738" y="192493"/>
                  <a:pt x="869950" y="184150"/>
                </a:cubicBezTo>
                <a:cubicBezTo>
                  <a:pt x="868548" y="177605"/>
                  <a:pt x="863600" y="165100"/>
                  <a:pt x="863600" y="165100"/>
                </a:cubicBezTo>
                <a:cubicBezTo>
                  <a:pt x="893979" y="154974"/>
                  <a:pt x="849555" y="168865"/>
                  <a:pt x="927100" y="158750"/>
                </a:cubicBezTo>
                <a:cubicBezTo>
                  <a:pt x="949264" y="155859"/>
                  <a:pt x="940869" y="153453"/>
                  <a:pt x="955675" y="146050"/>
                </a:cubicBezTo>
                <a:cubicBezTo>
                  <a:pt x="958668" y="144553"/>
                  <a:pt x="962124" y="144193"/>
                  <a:pt x="965200" y="142875"/>
                </a:cubicBezTo>
                <a:cubicBezTo>
                  <a:pt x="969550" y="141011"/>
                  <a:pt x="973667" y="138642"/>
                  <a:pt x="977900" y="136525"/>
                </a:cubicBezTo>
                <a:cubicBezTo>
                  <a:pt x="998658" y="105388"/>
                  <a:pt x="972025" y="148877"/>
                  <a:pt x="987425" y="60325"/>
                </a:cubicBezTo>
                <a:cubicBezTo>
                  <a:pt x="988079" y="56566"/>
                  <a:pt x="993463" y="55525"/>
                  <a:pt x="996950" y="53975"/>
                </a:cubicBezTo>
                <a:cubicBezTo>
                  <a:pt x="1012044" y="47266"/>
                  <a:pt x="1019076" y="47112"/>
                  <a:pt x="1035050" y="44450"/>
                </a:cubicBezTo>
                <a:cubicBezTo>
                  <a:pt x="1038225" y="42333"/>
                  <a:pt x="1042191" y="41080"/>
                  <a:pt x="1044575" y="38100"/>
                </a:cubicBezTo>
                <a:cubicBezTo>
                  <a:pt x="1050762" y="30366"/>
                  <a:pt x="1047750" y="1107"/>
                  <a:pt x="1047750" y="0"/>
                </a:cubicBezTo>
              </a:path>
            </a:pathLst>
          </a:cu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2" rIns="91406" bIns="45702" rtlCol="0" anchor="ctr"/>
          <a:lstStyle/>
          <a:p>
            <a:pPr algn="ctr"/>
            <a:endParaRPr lang="ru-RU" dirty="0"/>
          </a:p>
        </p:txBody>
      </p:sp>
      <p:sp>
        <p:nvSpPr>
          <p:cNvPr id="321" name="Полилиния: фигура 32">
            <a:extLst>
              <a:ext uri="{FF2B5EF4-FFF2-40B4-BE49-F238E27FC236}">
                <a16:creationId xmlns="" xmlns:a16="http://schemas.microsoft.com/office/drawing/2014/main" id="{A575595C-C2A0-4135-ACBF-9FDDABF16F27}"/>
              </a:ext>
            </a:extLst>
          </p:cNvPr>
          <p:cNvSpPr/>
          <p:nvPr/>
        </p:nvSpPr>
        <p:spPr>
          <a:xfrm>
            <a:off x="3674555" y="1357647"/>
            <a:ext cx="3194050" cy="2548133"/>
          </a:xfrm>
          <a:custGeom>
            <a:avLst/>
            <a:gdLst>
              <a:gd name="connsiteX0" fmla="*/ 0 w 3194050"/>
              <a:gd name="connsiteY0" fmla="*/ 0 h 2603500"/>
              <a:gd name="connsiteX1" fmla="*/ 3175 w 3194050"/>
              <a:gd name="connsiteY1" fmla="*/ 76200 h 2603500"/>
              <a:gd name="connsiteX2" fmla="*/ 225425 w 3194050"/>
              <a:gd name="connsiteY2" fmla="*/ 76200 h 2603500"/>
              <a:gd name="connsiteX3" fmla="*/ 225425 w 3194050"/>
              <a:gd name="connsiteY3" fmla="*/ 34925 h 2603500"/>
              <a:gd name="connsiteX4" fmla="*/ 333375 w 3194050"/>
              <a:gd name="connsiteY4" fmla="*/ 41275 h 2603500"/>
              <a:gd name="connsiteX5" fmla="*/ 327025 w 3194050"/>
              <a:gd name="connsiteY5" fmla="*/ 88900 h 2603500"/>
              <a:gd name="connsiteX6" fmla="*/ 269875 w 3194050"/>
              <a:gd name="connsiteY6" fmla="*/ 88900 h 2603500"/>
              <a:gd name="connsiteX7" fmla="*/ 266700 w 3194050"/>
              <a:gd name="connsiteY7" fmla="*/ 241300 h 2603500"/>
              <a:gd name="connsiteX8" fmla="*/ 215900 w 3194050"/>
              <a:gd name="connsiteY8" fmla="*/ 241300 h 2603500"/>
              <a:gd name="connsiteX9" fmla="*/ 209550 w 3194050"/>
              <a:gd name="connsiteY9" fmla="*/ 504825 h 2603500"/>
              <a:gd name="connsiteX10" fmla="*/ 279400 w 3194050"/>
              <a:gd name="connsiteY10" fmla="*/ 492125 h 2603500"/>
              <a:gd name="connsiteX11" fmla="*/ 273050 w 3194050"/>
              <a:gd name="connsiteY11" fmla="*/ 387350 h 2603500"/>
              <a:gd name="connsiteX12" fmla="*/ 441325 w 3194050"/>
              <a:gd name="connsiteY12" fmla="*/ 387350 h 2603500"/>
              <a:gd name="connsiteX13" fmla="*/ 473075 w 3194050"/>
              <a:gd name="connsiteY13" fmla="*/ 444500 h 2603500"/>
              <a:gd name="connsiteX14" fmla="*/ 631825 w 3194050"/>
              <a:gd name="connsiteY14" fmla="*/ 412750 h 2603500"/>
              <a:gd name="connsiteX15" fmla="*/ 644525 w 3194050"/>
              <a:gd name="connsiteY15" fmla="*/ 301625 h 2603500"/>
              <a:gd name="connsiteX16" fmla="*/ 676275 w 3194050"/>
              <a:gd name="connsiteY16" fmla="*/ 298450 h 2603500"/>
              <a:gd name="connsiteX17" fmla="*/ 669925 w 3194050"/>
              <a:gd name="connsiteY17" fmla="*/ 250825 h 2603500"/>
              <a:gd name="connsiteX18" fmla="*/ 714375 w 3194050"/>
              <a:gd name="connsiteY18" fmla="*/ 257175 h 2603500"/>
              <a:gd name="connsiteX19" fmla="*/ 711200 w 3194050"/>
              <a:gd name="connsiteY19" fmla="*/ 117475 h 2603500"/>
              <a:gd name="connsiteX20" fmla="*/ 898525 w 3194050"/>
              <a:gd name="connsiteY20" fmla="*/ 127000 h 2603500"/>
              <a:gd name="connsiteX21" fmla="*/ 936625 w 3194050"/>
              <a:gd name="connsiteY21" fmla="*/ 82550 h 2603500"/>
              <a:gd name="connsiteX22" fmla="*/ 996950 w 3194050"/>
              <a:gd name="connsiteY22" fmla="*/ 88900 h 2603500"/>
              <a:gd name="connsiteX23" fmla="*/ 1085850 w 3194050"/>
              <a:gd name="connsiteY23" fmla="*/ 111125 h 2603500"/>
              <a:gd name="connsiteX24" fmla="*/ 1431925 w 3194050"/>
              <a:gd name="connsiteY24" fmla="*/ 142875 h 2603500"/>
              <a:gd name="connsiteX25" fmla="*/ 1419225 w 3194050"/>
              <a:gd name="connsiteY25" fmla="*/ 180975 h 2603500"/>
              <a:gd name="connsiteX26" fmla="*/ 1685925 w 3194050"/>
              <a:gd name="connsiteY26" fmla="*/ 174625 h 2603500"/>
              <a:gd name="connsiteX27" fmla="*/ 1711325 w 3194050"/>
              <a:gd name="connsiteY27" fmla="*/ 212725 h 2603500"/>
              <a:gd name="connsiteX28" fmla="*/ 1720850 w 3194050"/>
              <a:gd name="connsiteY28" fmla="*/ 234950 h 2603500"/>
              <a:gd name="connsiteX29" fmla="*/ 1790700 w 3194050"/>
              <a:gd name="connsiteY29" fmla="*/ 222250 h 2603500"/>
              <a:gd name="connsiteX30" fmla="*/ 1768475 w 3194050"/>
              <a:gd name="connsiteY30" fmla="*/ 257175 h 2603500"/>
              <a:gd name="connsiteX31" fmla="*/ 1758950 w 3194050"/>
              <a:gd name="connsiteY31" fmla="*/ 377825 h 2603500"/>
              <a:gd name="connsiteX32" fmla="*/ 1724025 w 3194050"/>
              <a:gd name="connsiteY32" fmla="*/ 393700 h 2603500"/>
              <a:gd name="connsiteX33" fmla="*/ 1685925 w 3194050"/>
              <a:gd name="connsiteY33" fmla="*/ 377825 h 2603500"/>
              <a:gd name="connsiteX34" fmla="*/ 1689100 w 3194050"/>
              <a:gd name="connsiteY34" fmla="*/ 542925 h 2603500"/>
              <a:gd name="connsiteX35" fmla="*/ 1889125 w 3194050"/>
              <a:gd name="connsiteY35" fmla="*/ 549275 h 2603500"/>
              <a:gd name="connsiteX36" fmla="*/ 1895475 w 3194050"/>
              <a:gd name="connsiteY36" fmla="*/ 606425 h 2603500"/>
              <a:gd name="connsiteX37" fmla="*/ 1908175 w 3194050"/>
              <a:gd name="connsiteY37" fmla="*/ 688975 h 2603500"/>
              <a:gd name="connsiteX38" fmla="*/ 1971675 w 3194050"/>
              <a:gd name="connsiteY38" fmla="*/ 688975 h 2603500"/>
              <a:gd name="connsiteX39" fmla="*/ 1955800 w 3194050"/>
              <a:gd name="connsiteY39" fmla="*/ 800100 h 2603500"/>
              <a:gd name="connsiteX40" fmla="*/ 1917700 w 3194050"/>
              <a:gd name="connsiteY40" fmla="*/ 822325 h 2603500"/>
              <a:gd name="connsiteX41" fmla="*/ 1968500 w 3194050"/>
              <a:gd name="connsiteY41" fmla="*/ 895350 h 2603500"/>
              <a:gd name="connsiteX42" fmla="*/ 2009775 w 3194050"/>
              <a:gd name="connsiteY42" fmla="*/ 895350 h 2603500"/>
              <a:gd name="connsiteX43" fmla="*/ 2019300 w 3194050"/>
              <a:gd name="connsiteY43" fmla="*/ 958850 h 2603500"/>
              <a:gd name="connsiteX44" fmla="*/ 2273300 w 3194050"/>
              <a:gd name="connsiteY44" fmla="*/ 965200 h 2603500"/>
              <a:gd name="connsiteX45" fmla="*/ 2317750 w 3194050"/>
              <a:gd name="connsiteY45" fmla="*/ 942975 h 2603500"/>
              <a:gd name="connsiteX46" fmla="*/ 2527300 w 3194050"/>
              <a:gd name="connsiteY46" fmla="*/ 939800 h 2603500"/>
              <a:gd name="connsiteX47" fmla="*/ 2533650 w 3194050"/>
              <a:gd name="connsiteY47" fmla="*/ 1038225 h 2603500"/>
              <a:gd name="connsiteX48" fmla="*/ 2752725 w 3194050"/>
              <a:gd name="connsiteY48" fmla="*/ 1031875 h 2603500"/>
              <a:gd name="connsiteX49" fmla="*/ 2746375 w 3194050"/>
              <a:gd name="connsiteY49" fmla="*/ 923925 h 2603500"/>
              <a:gd name="connsiteX50" fmla="*/ 2835275 w 3194050"/>
              <a:gd name="connsiteY50" fmla="*/ 927100 h 2603500"/>
              <a:gd name="connsiteX51" fmla="*/ 2832100 w 3194050"/>
              <a:gd name="connsiteY51" fmla="*/ 1085850 h 2603500"/>
              <a:gd name="connsiteX52" fmla="*/ 2797175 w 3194050"/>
              <a:gd name="connsiteY52" fmla="*/ 1085850 h 2603500"/>
              <a:gd name="connsiteX53" fmla="*/ 2813050 w 3194050"/>
              <a:gd name="connsiteY53" fmla="*/ 1238250 h 2603500"/>
              <a:gd name="connsiteX54" fmla="*/ 2908300 w 3194050"/>
              <a:gd name="connsiteY54" fmla="*/ 1196975 h 2603500"/>
              <a:gd name="connsiteX55" fmla="*/ 2952750 w 3194050"/>
              <a:gd name="connsiteY55" fmla="*/ 1279525 h 2603500"/>
              <a:gd name="connsiteX56" fmla="*/ 3041650 w 3194050"/>
              <a:gd name="connsiteY56" fmla="*/ 1463675 h 2603500"/>
              <a:gd name="connsiteX57" fmla="*/ 3041650 w 3194050"/>
              <a:gd name="connsiteY57" fmla="*/ 1577975 h 2603500"/>
              <a:gd name="connsiteX58" fmla="*/ 3168650 w 3194050"/>
              <a:gd name="connsiteY58" fmla="*/ 1593850 h 2603500"/>
              <a:gd name="connsiteX59" fmla="*/ 3162300 w 3194050"/>
              <a:gd name="connsiteY59" fmla="*/ 1641475 h 2603500"/>
              <a:gd name="connsiteX60" fmla="*/ 3130550 w 3194050"/>
              <a:gd name="connsiteY60" fmla="*/ 1673225 h 2603500"/>
              <a:gd name="connsiteX61" fmla="*/ 3194050 w 3194050"/>
              <a:gd name="connsiteY61" fmla="*/ 1746250 h 2603500"/>
              <a:gd name="connsiteX62" fmla="*/ 3184525 w 3194050"/>
              <a:gd name="connsiteY62" fmla="*/ 1778000 h 2603500"/>
              <a:gd name="connsiteX63" fmla="*/ 3051175 w 3194050"/>
              <a:gd name="connsiteY63" fmla="*/ 1778000 h 2603500"/>
              <a:gd name="connsiteX64" fmla="*/ 3054350 w 3194050"/>
              <a:gd name="connsiteY64" fmla="*/ 1908175 h 2603500"/>
              <a:gd name="connsiteX65" fmla="*/ 2905125 w 3194050"/>
              <a:gd name="connsiteY65" fmla="*/ 1895475 h 2603500"/>
              <a:gd name="connsiteX66" fmla="*/ 2809875 w 3194050"/>
              <a:gd name="connsiteY66" fmla="*/ 1838325 h 2603500"/>
              <a:gd name="connsiteX67" fmla="*/ 2797175 w 3194050"/>
              <a:gd name="connsiteY67" fmla="*/ 1866900 h 2603500"/>
              <a:gd name="connsiteX68" fmla="*/ 2644775 w 3194050"/>
              <a:gd name="connsiteY68" fmla="*/ 1873250 h 2603500"/>
              <a:gd name="connsiteX69" fmla="*/ 2644775 w 3194050"/>
              <a:gd name="connsiteY69" fmla="*/ 2162175 h 2603500"/>
              <a:gd name="connsiteX70" fmla="*/ 2743200 w 3194050"/>
              <a:gd name="connsiteY70" fmla="*/ 2159000 h 2603500"/>
              <a:gd name="connsiteX71" fmla="*/ 2740025 w 3194050"/>
              <a:gd name="connsiteY71" fmla="*/ 2247900 h 2603500"/>
              <a:gd name="connsiteX72" fmla="*/ 2857500 w 3194050"/>
              <a:gd name="connsiteY72" fmla="*/ 2381250 h 2603500"/>
              <a:gd name="connsiteX73" fmla="*/ 2838450 w 3194050"/>
              <a:gd name="connsiteY73" fmla="*/ 2447925 h 2603500"/>
              <a:gd name="connsiteX74" fmla="*/ 2886075 w 3194050"/>
              <a:gd name="connsiteY74" fmla="*/ 260350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194050" h="2603500">
                <a:moveTo>
                  <a:pt x="0" y="0"/>
                </a:moveTo>
                <a:lnTo>
                  <a:pt x="3175" y="76200"/>
                </a:lnTo>
                <a:lnTo>
                  <a:pt x="225425" y="76200"/>
                </a:lnTo>
                <a:lnTo>
                  <a:pt x="225425" y="34925"/>
                </a:lnTo>
                <a:lnTo>
                  <a:pt x="333375" y="41275"/>
                </a:lnTo>
                <a:lnTo>
                  <a:pt x="327025" y="88900"/>
                </a:lnTo>
                <a:lnTo>
                  <a:pt x="269875" y="88900"/>
                </a:lnTo>
                <a:cubicBezTo>
                  <a:pt x="268817" y="139700"/>
                  <a:pt x="267758" y="190500"/>
                  <a:pt x="266700" y="241300"/>
                </a:cubicBezTo>
                <a:lnTo>
                  <a:pt x="215900" y="241300"/>
                </a:lnTo>
                <a:lnTo>
                  <a:pt x="209550" y="504825"/>
                </a:lnTo>
                <a:lnTo>
                  <a:pt x="279400" y="492125"/>
                </a:lnTo>
                <a:lnTo>
                  <a:pt x="273050" y="387350"/>
                </a:lnTo>
                <a:lnTo>
                  <a:pt x="441325" y="387350"/>
                </a:lnTo>
                <a:lnTo>
                  <a:pt x="473075" y="444500"/>
                </a:lnTo>
                <a:lnTo>
                  <a:pt x="631825" y="412750"/>
                </a:lnTo>
                <a:lnTo>
                  <a:pt x="644525" y="301625"/>
                </a:lnTo>
                <a:lnTo>
                  <a:pt x="676275" y="298450"/>
                </a:lnTo>
                <a:lnTo>
                  <a:pt x="669925" y="250825"/>
                </a:lnTo>
                <a:lnTo>
                  <a:pt x="714375" y="257175"/>
                </a:lnTo>
                <a:cubicBezTo>
                  <a:pt x="713317" y="210608"/>
                  <a:pt x="712258" y="164042"/>
                  <a:pt x="711200" y="117475"/>
                </a:cubicBezTo>
                <a:lnTo>
                  <a:pt x="898525" y="127000"/>
                </a:lnTo>
                <a:lnTo>
                  <a:pt x="936625" y="82550"/>
                </a:lnTo>
                <a:lnTo>
                  <a:pt x="996950" y="88900"/>
                </a:lnTo>
                <a:lnTo>
                  <a:pt x="1085850" y="111125"/>
                </a:lnTo>
                <a:lnTo>
                  <a:pt x="1431925" y="142875"/>
                </a:lnTo>
                <a:lnTo>
                  <a:pt x="1419225" y="180975"/>
                </a:lnTo>
                <a:lnTo>
                  <a:pt x="1685925" y="174625"/>
                </a:lnTo>
                <a:lnTo>
                  <a:pt x="1711325" y="212725"/>
                </a:lnTo>
                <a:lnTo>
                  <a:pt x="1720850" y="234950"/>
                </a:lnTo>
                <a:lnTo>
                  <a:pt x="1790700" y="222250"/>
                </a:lnTo>
                <a:lnTo>
                  <a:pt x="1768475" y="257175"/>
                </a:lnTo>
                <a:lnTo>
                  <a:pt x="1758950" y="377825"/>
                </a:lnTo>
                <a:lnTo>
                  <a:pt x="1724025" y="393700"/>
                </a:lnTo>
                <a:lnTo>
                  <a:pt x="1685925" y="377825"/>
                </a:lnTo>
                <a:cubicBezTo>
                  <a:pt x="1686983" y="432858"/>
                  <a:pt x="1688042" y="487892"/>
                  <a:pt x="1689100" y="542925"/>
                </a:cubicBezTo>
                <a:lnTo>
                  <a:pt x="1889125" y="549275"/>
                </a:lnTo>
                <a:lnTo>
                  <a:pt x="1895475" y="606425"/>
                </a:lnTo>
                <a:lnTo>
                  <a:pt x="1908175" y="688975"/>
                </a:lnTo>
                <a:lnTo>
                  <a:pt x="1971675" y="688975"/>
                </a:lnTo>
                <a:lnTo>
                  <a:pt x="1955800" y="800100"/>
                </a:lnTo>
                <a:lnTo>
                  <a:pt x="1917700" y="822325"/>
                </a:lnTo>
                <a:lnTo>
                  <a:pt x="1968500" y="895350"/>
                </a:lnTo>
                <a:lnTo>
                  <a:pt x="2009775" y="895350"/>
                </a:lnTo>
                <a:lnTo>
                  <a:pt x="2019300" y="958850"/>
                </a:lnTo>
                <a:lnTo>
                  <a:pt x="2273300" y="965200"/>
                </a:lnTo>
                <a:lnTo>
                  <a:pt x="2317750" y="942975"/>
                </a:lnTo>
                <a:lnTo>
                  <a:pt x="2527300" y="939800"/>
                </a:lnTo>
                <a:lnTo>
                  <a:pt x="2533650" y="1038225"/>
                </a:lnTo>
                <a:lnTo>
                  <a:pt x="2752725" y="1031875"/>
                </a:lnTo>
                <a:lnTo>
                  <a:pt x="2746375" y="923925"/>
                </a:lnTo>
                <a:lnTo>
                  <a:pt x="2835275" y="927100"/>
                </a:lnTo>
                <a:cubicBezTo>
                  <a:pt x="2834217" y="980017"/>
                  <a:pt x="2833158" y="1032933"/>
                  <a:pt x="2832100" y="1085850"/>
                </a:cubicBezTo>
                <a:lnTo>
                  <a:pt x="2797175" y="1085850"/>
                </a:lnTo>
                <a:lnTo>
                  <a:pt x="2813050" y="1238250"/>
                </a:lnTo>
                <a:lnTo>
                  <a:pt x="2908300" y="1196975"/>
                </a:lnTo>
                <a:lnTo>
                  <a:pt x="2952750" y="1279525"/>
                </a:lnTo>
                <a:lnTo>
                  <a:pt x="3041650" y="1463675"/>
                </a:lnTo>
                <a:lnTo>
                  <a:pt x="3041650" y="1577975"/>
                </a:lnTo>
                <a:lnTo>
                  <a:pt x="3168650" y="1593850"/>
                </a:lnTo>
                <a:lnTo>
                  <a:pt x="3162300" y="1641475"/>
                </a:lnTo>
                <a:lnTo>
                  <a:pt x="3130550" y="1673225"/>
                </a:lnTo>
                <a:lnTo>
                  <a:pt x="3194050" y="1746250"/>
                </a:lnTo>
                <a:lnTo>
                  <a:pt x="3184525" y="1778000"/>
                </a:lnTo>
                <a:lnTo>
                  <a:pt x="3051175" y="1778000"/>
                </a:lnTo>
                <a:cubicBezTo>
                  <a:pt x="3052233" y="1821392"/>
                  <a:pt x="3053292" y="1864783"/>
                  <a:pt x="3054350" y="1908175"/>
                </a:cubicBezTo>
                <a:lnTo>
                  <a:pt x="2905125" y="1895475"/>
                </a:lnTo>
                <a:lnTo>
                  <a:pt x="2809875" y="1838325"/>
                </a:lnTo>
                <a:lnTo>
                  <a:pt x="2797175" y="1866900"/>
                </a:lnTo>
                <a:lnTo>
                  <a:pt x="2644775" y="1873250"/>
                </a:lnTo>
                <a:lnTo>
                  <a:pt x="2644775" y="2162175"/>
                </a:lnTo>
                <a:lnTo>
                  <a:pt x="2743200" y="2159000"/>
                </a:lnTo>
                <a:lnTo>
                  <a:pt x="2740025" y="2247900"/>
                </a:lnTo>
                <a:lnTo>
                  <a:pt x="2857500" y="2381250"/>
                </a:lnTo>
                <a:lnTo>
                  <a:pt x="2838450" y="2447925"/>
                </a:lnTo>
                <a:lnTo>
                  <a:pt x="2886075" y="2603500"/>
                </a:lnTo>
              </a:path>
            </a:pathLst>
          </a:cu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2" rIns="91406" bIns="45702" rtlCol="0" anchor="ctr"/>
          <a:lstStyle/>
          <a:p>
            <a:pPr algn="ctr"/>
            <a:endParaRPr lang="ru-RU" dirty="0"/>
          </a:p>
        </p:txBody>
      </p:sp>
      <p:sp>
        <p:nvSpPr>
          <p:cNvPr id="322" name="Полилиния: фигура 33">
            <a:extLst>
              <a:ext uri="{FF2B5EF4-FFF2-40B4-BE49-F238E27FC236}">
                <a16:creationId xmlns="" xmlns:a16="http://schemas.microsoft.com/office/drawing/2014/main" id="{3A6A2F71-B5E4-4E4D-82EB-B139E7138DF8}"/>
              </a:ext>
            </a:extLst>
          </p:cNvPr>
          <p:cNvSpPr/>
          <p:nvPr/>
        </p:nvSpPr>
        <p:spPr>
          <a:xfrm>
            <a:off x="5291997" y="6439941"/>
            <a:ext cx="854869" cy="284335"/>
          </a:xfrm>
          <a:custGeom>
            <a:avLst/>
            <a:gdLst>
              <a:gd name="connsiteX0" fmla="*/ 854869 w 854869"/>
              <a:gd name="connsiteY0" fmla="*/ 71438 h 290513"/>
              <a:gd name="connsiteX1" fmla="*/ 800100 w 854869"/>
              <a:gd name="connsiteY1" fmla="*/ 26194 h 290513"/>
              <a:gd name="connsiteX2" fmla="*/ 750094 w 854869"/>
              <a:gd name="connsiteY2" fmla="*/ 47625 h 290513"/>
              <a:gd name="connsiteX3" fmla="*/ 652463 w 854869"/>
              <a:gd name="connsiteY3" fmla="*/ 95250 h 290513"/>
              <a:gd name="connsiteX4" fmla="*/ 585788 w 854869"/>
              <a:gd name="connsiteY4" fmla="*/ 69057 h 290513"/>
              <a:gd name="connsiteX5" fmla="*/ 569119 w 854869"/>
              <a:gd name="connsiteY5" fmla="*/ 47625 h 290513"/>
              <a:gd name="connsiteX6" fmla="*/ 507207 w 854869"/>
              <a:gd name="connsiteY6" fmla="*/ 47625 h 290513"/>
              <a:gd name="connsiteX7" fmla="*/ 369094 w 854869"/>
              <a:gd name="connsiteY7" fmla="*/ 16669 h 290513"/>
              <a:gd name="connsiteX8" fmla="*/ 292894 w 854869"/>
              <a:gd name="connsiteY8" fmla="*/ 0 h 290513"/>
              <a:gd name="connsiteX9" fmla="*/ 176213 w 854869"/>
              <a:gd name="connsiteY9" fmla="*/ 16669 h 290513"/>
              <a:gd name="connsiteX10" fmla="*/ 107157 w 854869"/>
              <a:gd name="connsiteY10" fmla="*/ 30957 h 290513"/>
              <a:gd name="connsiteX11" fmla="*/ 100013 w 854869"/>
              <a:gd name="connsiteY11" fmla="*/ 85725 h 290513"/>
              <a:gd name="connsiteX12" fmla="*/ 52388 w 854869"/>
              <a:gd name="connsiteY12" fmla="*/ 152400 h 290513"/>
              <a:gd name="connsiteX13" fmla="*/ 11907 w 854869"/>
              <a:gd name="connsiteY13" fmla="*/ 216694 h 290513"/>
              <a:gd name="connsiteX14" fmla="*/ 0 w 854869"/>
              <a:gd name="connsiteY14" fmla="*/ 290513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4869" h="290513">
                <a:moveTo>
                  <a:pt x="854869" y="71438"/>
                </a:moveTo>
                <a:lnTo>
                  <a:pt x="800100" y="26194"/>
                </a:lnTo>
                <a:lnTo>
                  <a:pt x="750094" y="47625"/>
                </a:lnTo>
                <a:lnTo>
                  <a:pt x="652463" y="95250"/>
                </a:lnTo>
                <a:lnTo>
                  <a:pt x="585788" y="69057"/>
                </a:lnTo>
                <a:lnTo>
                  <a:pt x="569119" y="47625"/>
                </a:lnTo>
                <a:lnTo>
                  <a:pt x="507207" y="47625"/>
                </a:lnTo>
                <a:lnTo>
                  <a:pt x="369094" y="16669"/>
                </a:lnTo>
                <a:lnTo>
                  <a:pt x="292894" y="0"/>
                </a:lnTo>
                <a:lnTo>
                  <a:pt x="176213" y="16669"/>
                </a:lnTo>
                <a:lnTo>
                  <a:pt x="107157" y="30957"/>
                </a:lnTo>
                <a:lnTo>
                  <a:pt x="100013" y="85725"/>
                </a:lnTo>
                <a:lnTo>
                  <a:pt x="52388" y="152400"/>
                </a:lnTo>
                <a:lnTo>
                  <a:pt x="11907" y="216694"/>
                </a:lnTo>
                <a:lnTo>
                  <a:pt x="0" y="290513"/>
                </a:lnTo>
              </a:path>
            </a:pathLst>
          </a:custGeom>
          <a:noFill/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2" rIns="91406" bIns="45702" rtlCol="0" anchor="ctr"/>
          <a:lstStyle/>
          <a:p>
            <a:pPr algn="ctr"/>
            <a:endParaRPr lang="ru-RU" dirty="0"/>
          </a:p>
        </p:txBody>
      </p:sp>
      <p:sp>
        <p:nvSpPr>
          <p:cNvPr id="327" name="Freeform 247"/>
          <p:cNvSpPr>
            <a:spLocks/>
          </p:cNvSpPr>
          <p:nvPr/>
        </p:nvSpPr>
        <p:spPr bwMode="auto">
          <a:xfrm rot="21334256">
            <a:off x="4390636" y="4791432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29" name="Freeform 249"/>
          <p:cNvSpPr>
            <a:spLocks/>
          </p:cNvSpPr>
          <p:nvPr/>
        </p:nvSpPr>
        <p:spPr bwMode="auto">
          <a:xfrm rot="21334256">
            <a:off x="4645541" y="4128755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5" name="Freeform 264"/>
          <p:cNvSpPr>
            <a:spLocks noEditPoints="1"/>
          </p:cNvSpPr>
          <p:nvPr/>
        </p:nvSpPr>
        <p:spPr bwMode="auto">
          <a:xfrm rot="21334256">
            <a:off x="6135873" y="4562851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" name="Freeform 266"/>
          <p:cNvSpPr>
            <a:spLocks/>
          </p:cNvSpPr>
          <p:nvPr/>
        </p:nvSpPr>
        <p:spPr bwMode="auto">
          <a:xfrm rot="21334256">
            <a:off x="5784430" y="4619426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67" name="Freeform 277"/>
          <p:cNvSpPr>
            <a:spLocks/>
          </p:cNvSpPr>
          <p:nvPr/>
        </p:nvSpPr>
        <p:spPr bwMode="auto">
          <a:xfrm rot="21334256">
            <a:off x="3898731" y="4499298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9" name="Freeform 279"/>
          <p:cNvSpPr>
            <a:spLocks/>
          </p:cNvSpPr>
          <p:nvPr/>
        </p:nvSpPr>
        <p:spPr bwMode="auto">
          <a:xfrm rot="21334256">
            <a:off x="4315624" y="5567764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84"/>
          <p:cNvSpPr>
            <a:spLocks/>
          </p:cNvSpPr>
          <p:nvPr/>
        </p:nvSpPr>
        <p:spPr bwMode="auto">
          <a:xfrm rot="21334256">
            <a:off x="3590128" y="4999429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8" name="Rectangle 637"/>
          <p:cNvSpPr>
            <a:spLocks noChangeArrowheads="1"/>
          </p:cNvSpPr>
          <p:nvPr/>
        </p:nvSpPr>
        <p:spPr bwMode="auto">
          <a:xfrm>
            <a:off x="4913193" y="6104781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Rectangle 718"/>
          <p:cNvSpPr>
            <a:spLocks noChangeArrowheads="1"/>
          </p:cNvSpPr>
          <p:nvPr/>
        </p:nvSpPr>
        <p:spPr bwMode="auto">
          <a:xfrm>
            <a:off x="5965653" y="5400256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879"/>
          <p:cNvSpPr>
            <a:spLocks noChangeArrowheads="1"/>
          </p:cNvSpPr>
          <p:nvPr/>
        </p:nvSpPr>
        <p:spPr bwMode="auto">
          <a:xfrm>
            <a:off x="4018747" y="4601413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Rectangle 766"/>
          <p:cNvSpPr>
            <a:spLocks noChangeArrowheads="1"/>
          </p:cNvSpPr>
          <p:nvPr/>
        </p:nvSpPr>
        <p:spPr bwMode="auto">
          <a:xfrm>
            <a:off x="6238965" y="4825290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Rectangle 766"/>
          <p:cNvSpPr>
            <a:spLocks noChangeArrowheads="1"/>
          </p:cNvSpPr>
          <p:nvPr/>
        </p:nvSpPr>
        <p:spPr bwMode="auto">
          <a:xfrm>
            <a:off x="4814549" y="4562500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Rectangle 750"/>
          <p:cNvSpPr>
            <a:spLocks noChangeArrowheads="1"/>
          </p:cNvSpPr>
          <p:nvPr/>
        </p:nvSpPr>
        <p:spPr bwMode="auto">
          <a:xfrm>
            <a:off x="4770869" y="5382932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83" name="Rectangle 696"/>
          <p:cNvSpPr>
            <a:spLocks noChangeArrowheads="1"/>
          </p:cNvSpPr>
          <p:nvPr/>
        </p:nvSpPr>
        <p:spPr bwMode="auto">
          <a:xfrm>
            <a:off x="3959749" y="5323756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18289335" y="3932256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18693603" y="3751901"/>
            <a:ext cx="832644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17784967" y="3807235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6503307" y="3801561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19387760" y="4608204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20879093" y="2098719"/>
            <a:ext cx="938648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19642661" y="3945528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18549788" y="2543484"/>
            <a:ext cx="112792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19681251" y="2698721"/>
            <a:ext cx="775789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20539732" y="3425088"/>
            <a:ext cx="986701" cy="578826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18639320" y="3428429"/>
            <a:ext cx="1043555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17440623" y="1245189"/>
            <a:ext cx="1080236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20530101" y="3038073"/>
            <a:ext cx="904171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17775008" y="2870928"/>
            <a:ext cx="1100410" cy="834998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18462240" y="1947689"/>
            <a:ext cx="1190277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18895639" y="3022207"/>
            <a:ext cx="673085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17881634" y="3159899"/>
            <a:ext cx="904170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19813943" y="1663707"/>
            <a:ext cx="918843" cy="598282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17202745" y="3785625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20402000" y="3731364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19315928" y="1308133"/>
            <a:ext cx="1069233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21132999" y="4379623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19144164" y="1874361"/>
            <a:ext cx="8088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20701317" y="4434955"/>
            <a:ext cx="772122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21200048" y="3674936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20536787" y="2125258"/>
            <a:ext cx="878494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21606542" y="4614944"/>
            <a:ext cx="85832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19624775" y="2154570"/>
            <a:ext cx="1058227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17522504" y="2180715"/>
            <a:ext cx="1184775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17328177" y="2958205"/>
            <a:ext cx="729939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18728472" y="1548931"/>
            <a:ext cx="704263" cy="548018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21379090" y="3967852"/>
            <a:ext cx="447500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17660079" y="4376305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18895855" y="429407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17112790" y="4068827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20172302" y="3186200"/>
            <a:ext cx="586886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6054480" y="3360858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18546975" y="2905837"/>
            <a:ext cx="1001373" cy="632330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20044101" y="2430922"/>
            <a:ext cx="872992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18587252" y="4816198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21715239" y="3981621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19501056" y="3416198"/>
            <a:ext cx="920677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18339456" y="1228433"/>
            <a:ext cx="658413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19830969" y="5921553"/>
            <a:ext cx="4969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18049418" y="1740852"/>
            <a:ext cx="3093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18613671" y="4458603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18762942" y="2308431"/>
            <a:ext cx="45685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19679712" y="1580486"/>
            <a:ext cx="4760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19048748" y="5131489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6669175" y="3683327"/>
            <a:ext cx="5354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19102964" y="3642048"/>
            <a:ext cx="3638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20441306" y="2781464"/>
            <a:ext cx="5033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17577573" y="3936730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19922239" y="2370060"/>
            <a:ext cx="50654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20976317" y="5292966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17479010" y="3258435"/>
            <a:ext cx="5049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19751482" y="4876613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18123814" y="4191383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20697524" y="2450195"/>
            <a:ext cx="7149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19904191" y="2995689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21442415" y="3780086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18841431" y="3107137"/>
            <a:ext cx="5883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19447037" y="3229077"/>
            <a:ext cx="55944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18187121" y="3021004"/>
            <a:ext cx="56586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20263136" y="1914333"/>
            <a:ext cx="5257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20908571" y="3210922"/>
            <a:ext cx="5001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21938428" y="42143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18017078" y="3535825"/>
            <a:ext cx="77905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21552397" y="2780170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6812635" y="4010213"/>
            <a:ext cx="5434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18886896" y="2771284"/>
            <a:ext cx="5722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17896020" y="2655052"/>
            <a:ext cx="100187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18501034" y="1574574"/>
            <a:ext cx="6492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21016857" y="3570306"/>
            <a:ext cx="62837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19371776" y="2121742"/>
            <a:ext cx="6572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19889875" y="3593994"/>
            <a:ext cx="73738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19158614" y="4567198"/>
            <a:ext cx="8976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20420381" y="3417279"/>
            <a:ext cx="4969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18071408" y="4783218"/>
            <a:ext cx="7662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19012220" y="1755095"/>
            <a:ext cx="6604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6786481" y="4295667"/>
            <a:ext cx="884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18821345" y="3973189"/>
            <a:ext cx="7486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21473669" y="4032025"/>
            <a:ext cx="6540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21313338" y="4777249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20859742" y="3997738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19843080" y="4379271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21859137" y="5053523"/>
            <a:ext cx="64440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19274517" y="5389795"/>
            <a:ext cx="1828516" cy="1167378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6" name="Freeform 285"/>
          <p:cNvSpPr>
            <a:spLocks/>
          </p:cNvSpPr>
          <p:nvPr/>
        </p:nvSpPr>
        <p:spPr bwMode="auto">
          <a:xfrm rot="21334256">
            <a:off x="6540616" y="4984111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7" name="Rectangle 766"/>
          <p:cNvSpPr>
            <a:spLocks noChangeArrowheads="1"/>
          </p:cNvSpPr>
          <p:nvPr/>
        </p:nvSpPr>
        <p:spPr bwMode="auto">
          <a:xfrm>
            <a:off x="6534165" y="5100509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 smtClean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103216" y="707971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 завалов на а/д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p:pic>
        <p:nvPicPr>
          <p:cNvPr id="232" name="Picture 3" descr="C:\Users\user\Desktop\Сним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76" y="2334921"/>
            <a:ext cx="1155436" cy="5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4" descr="C:\Users\user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9" y="2334921"/>
            <a:ext cx="1944716" cy="5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50532" y="6417693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60" name="Группа 2"/>
          <p:cNvGrpSpPr>
            <a:grpSpLocks/>
          </p:cNvGrpSpPr>
          <p:nvPr/>
        </p:nvGrpSpPr>
        <p:grpSpPr bwMode="auto">
          <a:xfrm>
            <a:off x="58054" y="4867243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61" name="Прямоугольник 160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62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63" name="Полилиния 4"/>
          <p:cNvSpPr>
            <a:spLocks/>
          </p:cNvSpPr>
          <p:nvPr/>
        </p:nvSpPr>
        <p:spPr bwMode="auto">
          <a:xfrm>
            <a:off x="166730" y="5309651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" name="Rectangle 656"/>
          <p:cNvSpPr>
            <a:spLocks noChangeArrowheads="1"/>
          </p:cNvSpPr>
          <p:nvPr/>
        </p:nvSpPr>
        <p:spPr bwMode="auto">
          <a:xfrm>
            <a:off x="218877" y="5511134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5"/>
          <p:cNvSpPr txBox="1">
            <a:spLocks noChangeArrowheads="1"/>
          </p:cNvSpPr>
          <p:nvPr/>
        </p:nvSpPr>
        <p:spPr bwMode="auto">
          <a:xfrm>
            <a:off x="809649" y="5157192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процессов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Полилиния 4"/>
          <p:cNvSpPr>
            <a:spLocks/>
          </p:cNvSpPr>
          <p:nvPr/>
        </p:nvSpPr>
        <p:spPr bwMode="auto">
          <a:xfrm>
            <a:off x="179512" y="5951588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" name="Rectangle 656"/>
          <p:cNvSpPr>
            <a:spLocks noChangeArrowheads="1"/>
          </p:cNvSpPr>
          <p:nvPr/>
        </p:nvSpPr>
        <p:spPr bwMode="auto">
          <a:xfrm>
            <a:off x="253618" y="613728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5"/>
          <p:cNvSpPr txBox="1">
            <a:spLocks noChangeArrowheads="1"/>
          </p:cNvSpPr>
          <p:nvPr/>
        </p:nvSpPr>
        <p:spPr bwMode="auto">
          <a:xfrm>
            <a:off x="818608" y="5916106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ероятностью</a:t>
            </a:r>
            <a:endParaRPr lang="ru-RU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700065" y="5611161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305505" y="6313162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3870960" y="5402580"/>
            <a:ext cx="1577340" cy="1242060"/>
          </a:xfrm>
          <a:custGeom>
            <a:avLst/>
            <a:gdLst>
              <a:gd name="connsiteX0" fmla="*/ 0 w 1577340"/>
              <a:gd name="connsiteY0" fmla="*/ 0 h 1242060"/>
              <a:gd name="connsiteX1" fmla="*/ 22860 w 1577340"/>
              <a:gd name="connsiteY1" fmla="*/ 38100 h 1242060"/>
              <a:gd name="connsiteX2" fmla="*/ 45720 w 1577340"/>
              <a:gd name="connsiteY2" fmla="*/ 53340 h 1242060"/>
              <a:gd name="connsiteX3" fmla="*/ 91440 w 1577340"/>
              <a:gd name="connsiteY3" fmla="*/ 91440 h 1242060"/>
              <a:gd name="connsiteX4" fmla="*/ 114300 w 1577340"/>
              <a:gd name="connsiteY4" fmla="*/ 99060 h 1242060"/>
              <a:gd name="connsiteX5" fmla="*/ 137160 w 1577340"/>
              <a:gd name="connsiteY5" fmla="*/ 114300 h 1242060"/>
              <a:gd name="connsiteX6" fmla="*/ 182880 w 1577340"/>
              <a:gd name="connsiteY6" fmla="*/ 121920 h 1242060"/>
              <a:gd name="connsiteX7" fmla="*/ 205740 w 1577340"/>
              <a:gd name="connsiteY7" fmla="*/ 137160 h 1242060"/>
              <a:gd name="connsiteX8" fmla="*/ 228600 w 1577340"/>
              <a:gd name="connsiteY8" fmla="*/ 144780 h 1242060"/>
              <a:gd name="connsiteX9" fmla="*/ 251460 w 1577340"/>
              <a:gd name="connsiteY9" fmla="*/ 167640 h 1242060"/>
              <a:gd name="connsiteX10" fmla="*/ 274320 w 1577340"/>
              <a:gd name="connsiteY10" fmla="*/ 182880 h 1242060"/>
              <a:gd name="connsiteX11" fmla="*/ 327660 w 1577340"/>
              <a:gd name="connsiteY11" fmla="*/ 220980 h 1242060"/>
              <a:gd name="connsiteX12" fmla="*/ 342900 w 1577340"/>
              <a:gd name="connsiteY12" fmla="*/ 243840 h 1242060"/>
              <a:gd name="connsiteX13" fmla="*/ 373380 w 1577340"/>
              <a:gd name="connsiteY13" fmla="*/ 312420 h 1242060"/>
              <a:gd name="connsiteX14" fmla="*/ 396240 w 1577340"/>
              <a:gd name="connsiteY14" fmla="*/ 327660 h 1242060"/>
              <a:gd name="connsiteX15" fmla="*/ 449580 w 1577340"/>
              <a:gd name="connsiteY15" fmla="*/ 350520 h 1242060"/>
              <a:gd name="connsiteX16" fmla="*/ 495300 w 1577340"/>
              <a:gd name="connsiteY16" fmla="*/ 388620 h 1242060"/>
              <a:gd name="connsiteX17" fmla="*/ 533400 w 1577340"/>
              <a:gd name="connsiteY17" fmla="*/ 396240 h 1242060"/>
              <a:gd name="connsiteX18" fmla="*/ 601980 w 1577340"/>
              <a:gd name="connsiteY18" fmla="*/ 434340 h 1242060"/>
              <a:gd name="connsiteX19" fmla="*/ 617220 w 1577340"/>
              <a:gd name="connsiteY19" fmla="*/ 457200 h 1242060"/>
              <a:gd name="connsiteX20" fmla="*/ 640080 w 1577340"/>
              <a:gd name="connsiteY20" fmla="*/ 472440 h 1242060"/>
              <a:gd name="connsiteX21" fmla="*/ 647700 w 1577340"/>
              <a:gd name="connsiteY21" fmla="*/ 502920 h 1242060"/>
              <a:gd name="connsiteX22" fmla="*/ 678180 w 1577340"/>
              <a:gd name="connsiteY22" fmla="*/ 518160 h 1242060"/>
              <a:gd name="connsiteX23" fmla="*/ 723900 w 1577340"/>
              <a:gd name="connsiteY23" fmla="*/ 548640 h 1242060"/>
              <a:gd name="connsiteX24" fmla="*/ 769620 w 1577340"/>
              <a:gd name="connsiteY24" fmla="*/ 601980 h 1242060"/>
              <a:gd name="connsiteX25" fmla="*/ 777240 w 1577340"/>
              <a:gd name="connsiteY25" fmla="*/ 624840 h 1242060"/>
              <a:gd name="connsiteX26" fmla="*/ 800100 w 1577340"/>
              <a:gd name="connsiteY26" fmla="*/ 640080 h 1242060"/>
              <a:gd name="connsiteX27" fmla="*/ 845820 w 1577340"/>
              <a:gd name="connsiteY27" fmla="*/ 678180 h 1242060"/>
              <a:gd name="connsiteX28" fmla="*/ 883920 w 1577340"/>
              <a:gd name="connsiteY28" fmla="*/ 723900 h 1242060"/>
              <a:gd name="connsiteX29" fmla="*/ 929640 w 1577340"/>
              <a:gd name="connsiteY29" fmla="*/ 754380 h 1242060"/>
              <a:gd name="connsiteX30" fmla="*/ 952500 w 1577340"/>
              <a:gd name="connsiteY30" fmla="*/ 769620 h 1242060"/>
              <a:gd name="connsiteX31" fmla="*/ 975360 w 1577340"/>
              <a:gd name="connsiteY31" fmla="*/ 792480 h 1242060"/>
              <a:gd name="connsiteX32" fmla="*/ 998220 w 1577340"/>
              <a:gd name="connsiteY32" fmla="*/ 807720 h 1242060"/>
              <a:gd name="connsiteX33" fmla="*/ 1043940 w 1577340"/>
              <a:gd name="connsiteY33" fmla="*/ 853440 h 1242060"/>
              <a:gd name="connsiteX34" fmla="*/ 1066800 w 1577340"/>
              <a:gd name="connsiteY34" fmla="*/ 876300 h 1242060"/>
              <a:gd name="connsiteX35" fmla="*/ 1089660 w 1577340"/>
              <a:gd name="connsiteY35" fmla="*/ 891540 h 1242060"/>
              <a:gd name="connsiteX36" fmla="*/ 1143000 w 1577340"/>
              <a:gd name="connsiteY36" fmla="*/ 944880 h 1242060"/>
              <a:gd name="connsiteX37" fmla="*/ 1188720 w 1577340"/>
              <a:gd name="connsiteY37" fmla="*/ 990600 h 1242060"/>
              <a:gd name="connsiteX38" fmla="*/ 1211580 w 1577340"/>
              <a:gd name="connsiteY38" fmla="*/ 1005840 h 1242060"/>
              <a:gd name="connsiteX39" fmla="*/ 1280160 w 1577340"/>
              <a:gd name="connsiteY39" fmla="*/ 1066800 h 1242060"/>
              <a:gd name="connsiteX40" fmla="*/ 1318260 w 1577340"/>
              <a:gd name="connsiteY40" fmla="*/ 1097280 h 1242060"/>
              <a:gd name="connsiteX41" fmla="*/ 1363980 w 1577340"/>
              <a:gd name="connsiteY41" fmla="*/ 1127760 h 1242060"/>
              <a:gd name="connsiteX42" fmla="*/ 1386840 w 1577340"/>
              <a:gd name="connsiteY42" fmla="*/ 1181100 h 1242060"/>
              <a:gd name="connsiteX43" fmla="*/ 1417320 w 1577340"/>
              <a:gd name="connsiteY43" fmla="*/ 1226820 h 1242060"/>
              <a:gd name="connsiteX44" fmla="*/ 1463040 w 1577340"/>
              <a:gd name="connsiteY44" fmla="*/ 1242060 h 1242060"/>
              <a:gd name="connsiteX45" fmla="*/ 1516380 w 1577340"/>
              <a:gd name="connsiteY45" fmla="*/ 1143000 h 1242060"/>
              <a:gd name="connsiteX46" fmla="*/ 1562100 w 1577340"/>
              <a:gd name="connsiteY46" fmla="*/ 1097280 h 1242060"/>
              <a:gd name="connsiteX47" fmla="*/ 1577340 w 1577340"/>
              <a:gd name="connsiteY47" fmla="*/ 1082040 h 12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577340" h="1242060">
                <a:moveTo>
                  <a:pt x="0" y="0"/>
                </a:moveTo>
                <a:cubicBezTo>
                  <a:pt x="7620" y="12700"/>
                  <a:pt x="13221" y="26855"/>
                  <a:pt x="22860" y="38100"/>
                </a:cubicBezTo>
                <a:cubicBezTo>
                  <a:pt x="28820" y="45053"/>
                  <a:pt x="38685" y="47477"/>
                  <a:pt x="45720" y="53340"/>
                </a:cubicBezTo>
                <a:cubicBezTo>
                  <a:pt x="70999" y="74406"/>
                  <a:pt x="63061" y="77251"/>
                  <a:pt x="91440" y="91440"/>
                </a:cubicBezTo>
                <a:cubicBezTo>
                  <a:pt x="98624" y="95032"/>
                  <a:pt x="107116" y="95468"/>
                  <a:pt x="114300" y="99060"/>
                </a:cubicBezTo>
                <a:cubicBezTo>
                  <a:pt x="122491" y="103156"/>
                  <a:pt x="128472" y="111404"/>
                  <a:pt x="137160" y="114300"/>
                </a:cubicBezTo>
                <a:cubicBezTo>
                  <a:pt x="151817" y="119186"/>
                  <a:pt x="167640" y="119380"/>
                  <a:pt x="182880" y="121920"/>
                </a:cubicBezTo>
                <a:cubicBezTo>
                  <a:pt x="190500" y="127000"/>
                  <a:pt x="197549" y="133064"/>
                  <a:pt x="205740" y="137160"/>
                </a:cubicBezTo>
                <a:cubicBezTo>
                  <a:pt x="212924" y="140752"/>
                  <a:pt x="221917" y="140325"/>
                  <a:pt x="228600" y="144780"/>
                </a:cubicBezTo>
                <a:cubicBezTo>
                  <a:pt x="237566" y="150758"/>
                  <a:pt x="243181" y="160741"/>
                  <a:pt x="251460" y="167640"/>
                </a:cubicBezTo>
                <a:cubicBezTo>
                  <a:pt x="258495" y="173503"/>
                  <a:pt x="267285" y="177017"/>
                  <a:pt x="274320" y="182880"/>
                </a:cubicBezTo>
                <a:cubicBezTo>
                  <a:pt x="320658" y="221495"/>
                  <a:pt x="271260" y="192780"/>
                  <a:pt x="327660" y="220980"/>
                </a:cubicBezTo>
                <a:cubicBezTo>
                  <a:pt x="332740" y="228600"/>
                  <a:pt x="339181" y="235471"/>
                  <a:pt x="342900" y="243840"/>
                </a:cubicBezTo>
                <a:cubicBezTo>
                  <a:pt x="354972" y="271003"/>
                  <a:pt x="352686" y="291726"/>
                  <a:pt x="373380" y="312420"/>
                </a:cubicBezTo>
                <a:cubicBezTo>
                  <a:pt x="379856" y="318896"/>
                  <a:pt x="388289" y="323116"/>
                  <a:pt x="396240" y="327660"/>
                </a:cubicBezTo>
                <a:cubicBezTo>
                  <a:pt x="422605" y="342726"/>
                  <a:pt x="423933" y="341971"/>
                  <a:pt x="449580" y="350520"/>
                </a:cubicBezTo>
                <a:cubicBezTo>
                  <a:pt x="461439" y="362379"/>
                  <a:pt x="478326" y="382255"/>
                  <a:pt x="495300" y="388620"/>
                </a:cubicBezTo>
                <a:cubicBezTo>
                  <a:pt x="507427" y="393168"/>
                  <a:pt x="520700" y="393700"/>
                  <a:pt x="533400" y="396240"/>
                </a:cubicBezTo>
                <a:cubicBezTo>
                  <a:pt x="585803" y="431175"/>
                  <a:pt x="561744" y="420928"/>
                  <a:pt x="601980" y="434340"/>
                </a:cubicBezTo>
                <a:cubicBezTo>
                  <a:pt x="607060" y="441960"/>
                  <a:pt x="610744" y="450724"/>
                  <a:pt x="617220" y="457200"/>
                </a:cubicBezTo>
                <a:cubicBezTo>
                  <a:pt x="623696" y="463676"/>
                  <a:pt x="635000" y="464820"/>
                  <a:pt x="640080" y="472440"/>
                </a:cubicBezTo>
                <a:cubicBezTo>
                  <a:pt x="645889" y="481154"/>
                  <a:pt x="640996" y="494875"/>
                  <a:pt x="647700" y="502920"/>
                </a:cubicBezTo>
                <a:cubicBezTo>
                  <a:pt x="654972" y="511646"/>
                  <a:pt x="668440" y="512316"/>
                  <a:pt x="678180" y="518160"/>
                </a:cubicBezTo>
                <a:cubicBezTo>
                  <a:pt x="693886" y="527584"/>
                  <a:pt x="710948" y="535688"/>
                  <a:pt x="723900" y="548640"/>
                </a:cubicBezTo>
                <a:cubicBezTo>
                  <a:pt x="742648" y="567388"/>
                  <a:pt x="758015" y="578770"/>
                  <a:pt x="769620" y="601980"/>
                </a:cubicBezTo>
                <a:cubicBezTo>
                  <a:pt x="773212" y="609164"/>
                  <a:pt x="772222" y="618568"/>
                  <a:pt x="777240" y="624840"/>
                </a:cubicBezTo>
                <a:cubicBezTo>
                  <a:pt x="782961" y="631991"/>
                  <a:pt x="793065" y="634217"/>
                  <a:pt x="800100" y="640080"/>
                </a:cubicBezTo>
                <a:cubicBezTo>
                  <a:pt x="858772" y="688973"/>
                  <a:pt x="789063" y="640342"/>
                  <a:pt x="845820" y="678180"/>
                </a:cubicBezTo>
                <a:cubicBezTo>
                  <a:pt x="859367" y="698500"/>
                  <a:pt x="863611" y="708104"/>
                  <a:pt x="883920" y="723900"/>
                </a:cubicBezTo>
                <a:cubicBezTo>
                  <a:pt x="898378" y="735145"/>
                  <a:pt x="914400" y="744220"/>
                  <a:pt x="929640" y="754380"/>
                </a:cubicBezTo>
                <a:cubicBezTo>
                  <a:pt x="937260" y="759460"/>
                  <a:pt x="946024" y="763144"/>
                  <a:pt x="952500" y="769620"/>
                </a:cubicBezTo>
                <a:cubicBezTo>
                  <a:pt x="960120" y="777240"/>
                  <a:pt x="967081" y="785581"/>
                  <a:pt x="975360" y="792480"/>
                </a:cubicBezTo>
                <a:cubicBezTo>
                  <a:pt x="982395" y="798343"/>
                  <a:pt x="991375" y="801636"/>
                  <a:pt x="998220" y="807720"/>
                </a:cubicBezTo>
                <a:cubicBezTo>
                  <a:pt x="1014329" y="822039"/>
                  <a:pt x="1028700" y="838200"/>
                  <a:pt x="1043940" y="853440"/>
                </a:cubicBezTo>
                <a:cubicBezTo>
                  <a:pt x="1051560" y="861060"/>
                  <a:pt x="1057834" y="870322"/>
                  <a:pt x="1066800" y="876300"/>
                </a:cubicBezTo>
                <a:lnTo>
                  <a:pt x="1089660" y="891540"/>
                </a:lnTo>
                <a:cubicBezTo>
                  <a:pt x="1106902" y="943266"/>
                  <a:pt x="1081863" y="883743"/>
                  <a:pt x="1143000" y="944880"/>
                </a:cubicBezTo>
                <a:cubicBezTo>
                  <a:pt x="1158240" y="960120"/>
                  <a:pt x="1170787" y="978645"/>
                  <a:pt x="1188720" y="990600"/>
                </a:cubicBezTo>
                <a:cubicBezTo>
                  <a:pt x="1196340" y="995680"/>
                  <a:pt x="1204735" y="999756"/>
                  <a:pt x="1211580" y="1005840"/>
                </a:cubicBezTo>
                <a:cubicBezTo>
                  <a:pt x="1289874" y="1075434"/>
                  <a:pt x="1228278" y="1032212"/>
                  <a:pt x="1280160" y="1066800"/>
                </a:cubicBezTo>
                <a:cubicBezTo>
                  <a:pt x="1308319" y="1109039"/>
                  <a:pt x="1279289" y="1075629"/>
                  <a:pt x="1318260" y="1097280"/>
                </a:cubicBezTo>
                <a:cubicBezTo>
                  <a:pt x="1334271" y="1106175"/>
                  <a:pt x="1363980" y="1127760"/>
                  <a:pt x="1363980" y="1127760"/>
                </a:cubicBezTo>
                <a:cubicBezTo>
                  <a:pt x="1381850" y="1181371"/>
                  <a:pt x="1358592" y="1115188"/>
                  <a:pt x="1386840" y="1181100"/>
                </a:cubicBezTo>
                <a:cubicBezTo>
                  <a:pt x="1396685" y="1204072"/>
                  <a:pt x="1390367" y="1211846"/>
                  <a:pt x="1417320" y="1226820"/>
                </a:cubicBezTo>
                <a:cubicBezTo>
                  <a:pt x="1431363" y="1234622"/>
                  <a:pt x="1463040" y="1242060"/>
                  <a:pt x="1463040" y="1242060"/>
                </a:cubicBezTo>
                <a:cubicBezTo>
                  <a:pt x="1556563" y="1226473"/>
                  <a:pt x="1472570" y="1255655"/>
                  <a:pt x="1516380" y="1143000"/>
                </a:cubicBezTo>
                <a:cubicBezTo>
                  <a:pt x="1524192" y="1122913"/>
                  <a:pt x="1546860" y="1112520"/>
                  <a:pt x="1562100" y="1097280"/>
                </a:cubicBezTo>
                <a:lnTo>
                  <a:pt x="1577340" y="1082040"/>
                </a:lnTo>
              </a:path>
            </a:pathLst>
          </a:cu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3419872" y="6177940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endCxn id="3" idx="23"/>
          </p:cNvCxnSpPr>
          <p:nvPr/>
        </p:nvCxnSpPr>
        <p:spPr>
          <a:xfrm flipV="1">
            <a:off x="4453937" y="5951220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4790885" y="707971"/>
            <a:ext cx="4285024" cy="100302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/>
                <a:ea typeface="Times New Roman"/>
              </a:rPr>
              <a:t>существует вероятность </a:t>
            </a:r>
            <a:r>
              <a:rPr lang="ru-RU" sz="1200" b="1" dirty="0" smtClean="0">
                <a:latin typeface="Times New Roman"/>
                <a:ea typeface="Times New Roman"/>
              </a:rPr>
              <a:t>возникновения </a:t>
            </a:r>
            <a:r>
              <a:rPr lang="ru-RU" sz="1200" b="1" dirty="0">
                <a:latin typeface="Times New Roman"/>
                <a:ea typeface="Times New Roman"/>
              </a:rPr>
              <a:t>происшествий, </a:t>
            </a:r>
            <a:r>
              <a:rPr lang="ru-RU" sz="1200" dirty="0">
                <a:latin typeface="Times New Roman"/>
                <a:ea typeface="Times New Roman"/>
              </a:rPr>
              <a:t>связанных с повреждением опор ЛЭП, газо-, водо-, нефтепроводов; перекрытием автомобильных и железных дорог; разрушением мостовых переходов; повреждением объектов инфраструктуры и жизнеобеспечения населения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491"/>
            <a:ext cx="9144000" cy="6164509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7352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ИНФОРМАЦИОННЫЕ МАТЕРИАЛЫ </a:t>
            </a:r>
            <a:r>
              <a:rPr lang="ru-RU" dirty="0" smtClean="0"/>
              <a:t>ПО УЧАСТКАМ СЕВЕРО-КАВКАЗСКОЙ </a:t>
            </a:r>
            <a:r>
              <a:rPr lang="ru-RU" dirty="0"/>
              <a:t>ЖЕЛЕЗНОЙ ДОРОГИ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ПОДВЕРЖЕННЫМ ЭКЗОГЕННЫМ ПРОЦЕССАМ (ПО </a:t>
            </a:r>
            <a:r>
              <a:rPr lang="ru-RU" dirty="0"/>
              <a:t>ДАННЫМ ОАО «РЖД</a:t>
            </a:r>
            <a:r>
              <a:rPr lang="ru-RU" dirty="0" smtClean="0"/>
              <a:t>»)</a:t>
            </a:r>
            <a:endParaRPr lang="ru-RU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170974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917"/>
            <a:ext cx="9144000" cy="6126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73520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dirty="0"/>
              <a:t>ИНФОРМАЦИОННЫЕ МАТЕРИАЛЫ </a:t>
            </a:r>
            <a:r>
              <a:rPr lang="ru-RU" dirty="0" smtClean="0"/>
              <a:t>ПО ОПАСНЫМ ЭКЗОГЕННЫМ ГЕОЛОГИЧЕСКИМ ПРОЦЕССАМ ВБЛИЗИ АВТОМОБИЛЬНЫХ ДОРОГ НА ТЕРРИТОРИИ КРАСНОДАРСКОГО КРАЯ</a:t>
            </a:r>
            <a:endParaRPr lang="ru-RU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735202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731265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731916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64141" y="228386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78478" y="2240556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237797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731265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264765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735202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78989" y="2278577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637634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6883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18289335" y="3932256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18693603" y="3751901"/>
            <a:ext cx="832644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17784967" y="3807235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6503307" y="3801561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19387760" y="4608204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20879093" y="2098719"/>
            <a:ext cx="938648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19642661" y="3945528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18549788" y="2543484"/>
            <a:ext cx="112792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19681251" y="2698721"/>
            <a:ext cx="775789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20539732" y="3425088"/>
            <a:ext cx="986701" cy="578826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18639320" y="3428429"/>
            <a:ext cx="1043555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17440623" y="1245189"/>
            <a:ext cx="1080236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20530101" y="3038073"/>
            <a:ext cx="904171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17775008" y="2870928"/>
            <a:ext cx="1100410" cy="834998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18462240" y="1947689"/>
            <a:ext cx="1190277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18895639" y="3022207"/>
            <a:ext cx="673085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17881634" y="3159899"/>
            <a:ext cx="904170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19813943" y="1663707"/>
            <a:ext cx="918843" cy="598282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17202745" y="3785625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20402000" y="3731364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19315928" y="1308133"/>
            <a:ext cx="1069233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21132999" y="4379623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19144164" y="1874361"/>
            <a:ext cx="8088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20701317" y="4434955"/>
            <a:ext cx="772122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21200048" y="3674936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20536787" y="2125258"/>
            <a:ext cx="878494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21606542" y="4614944"/>
            <a:ext cx="85832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19624775" y="2154570"/>
            <a:ext cx="1058227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17522504" y="2180715"/>
            <a:ext cx="1184775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17328177" y="2958205"/>
            <a:ext cx="729939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18728472" y="1548931"/>
            <a:ext cx="704263" cy="548018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21379090" y="3967852"/>
            <a:ext cx="447500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17660079" y="4376305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18895855" y="429407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17112790" y="4068827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20172302" y="3186200"/>
            <a:ext cx="586886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6054480" y="3360858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18546975" y="2905837"/>
            <a:ext cx="1001373" cy="632330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20044101" y="2430922"/>
            <a:ext cx="872992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18587252" y="4816198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21715239" y="3981621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19501056" y="3416198"/>
            <a:ext cx="920677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18339456" y="1228433"/>
            <a:ext cx="658413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19830969" y="5921553"/>
            <a:ext cx="4969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18049418" y="1740852"/>
            <a:ext cx="3093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18613671" y="4458603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18762942" y="2308431"/>
            <a:ext cx="45685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19679712" y="1580486"/>
            <a:ext cx="47609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19048748" y="5131489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6669175" y="3683327"/>
            <a:ext cx="5354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19102964" y="3642048"/>
            <a:ext cx="3638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20441306" y="2781464"/>
            <a:ext cx="5033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17577573" y="3936730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19922239" y="2370060"/>
            <a:ext cx="50654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20976317" y="5292966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17479010" y="3258435"/>
            <a:ext cx="50494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19751482" y="4876613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18123814" y="4191383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20697524" y="2450195"/>
            <a:ext cx="7149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19904191" y="2995689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21442415" y="3780086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18841431" y="3107137"/>
            <a:ext cx="5883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19447037" y="3229077"/>
            <a:ext cx="55944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18187121" y="3021004"/>
            <a:ext cx="56586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20263136" y="1914333"/>
            <a:ext cx="5257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20908571" y="3210922"/>
            <a:ext cx="5001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21938428" y="42143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18017078" y="3535825"/>
            <a:ext cx="77905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21552397" y="2780170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6812635" y="4010213"/>
            <a:ext cx="5434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18886896" y="2771284"/>
            <a:ext cx="5722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17896020" y="2655052"/>
            <a:ext cx="100187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18501034" y="1574574"/>
            <a:ext cx="6492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21016857" y="3570306"/>
            <a:ext cx="62837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19371776" y="2121742"/>
            <a:ext cx="6572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19889875" y="3593994"/>
            <a:ext cx="73738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19158614" y="4567198"/>
            <a:ext cx="8976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20420381" y="3417279"/>
            <a:ext cx="49693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18071408" y="4783218"/>
            <a:ext cx="7662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19012220" y="1755095"/>
            <a:ext cx="66043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6786481" y="4295667"/>
            <a:ext cx="88485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18821345" y="3973189"/>
            <a:ext cx="74860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21473669" y="4032025"/>
            <a:ext cx="6540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21313338" y="4777249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20859742" y="3997738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19843080" y="4379271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21859137" y="5053523"/>
            <a:ext cx="64440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19274517" y="5389795"/>
            <a:ext cx="1828516" cy="1167378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477</Words>
  <Application>Microsoft Office PowerPoint</Application>
  <PresentationFormat>Экран (4:3)</PresentationFormat>
  <Paragraphs>179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ods</cp:lastModifiedBy>
  <cp:revision>31</cp:revision>
  <dcterms:created xsi:type="dcterms:W3CDTF">2020-10-19T16:39:39Z</dcterms:created>
  <dcterms:modified xsi:type="dcterms:W3CDTF">2020-11-21T12:53:32Z</dcterms:modified>
</cp:coreProperties>
</file>