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8"/>
  </p:notesMasterIdLst>
  <p:handoutMasterIdLst>
    <p:handoutMasterId r:id="rId9"/>
  </p:handoutMasterIdLst>
  <p:sldIdLst>
    <p:sldId id="8046" r:id="rId2"/>
    <p:sldId id="8070" r:id="rId3"/>
    <p:sldId id="8052" r:id="rId4"/>
    <p:sldId id="8073" r:id="rId5"/>
    <p:sldId id="8066" r:id="rId6"/>
    <p:sldId id="8067" r:id="rId7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73"/>
            <p14:sldId id="8066"/>
            <p14:sldId id="8067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1AD0"/>
    <a:srgbClr val="181DF8"/>
    <a:srgbClr val="3DF353"/>
    <a:srgbClr val="EFF4ED"/>
    <a:srgbClr val="4ADFE6"/>
    <a:srgbClr val="FFFF00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1746" y="-108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2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2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9" tIns="47693" rIns="95389" bIns="47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2" y="3275985"/>
            <a:ext cx="7951469" cy="2680335"/>
          </a:xfrm>
          <a:prstGeom prst="rect">
            <a:avLst/>
          </a:prstGeom>
        </p:spPr>
        <p:txBody>
          <a:bodyPr vert="horz" lIns="95389" tIns="47693" rIns="95389" bIns="476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2"/>
            <a:ext cx="7953772" cy="3064421"/>
          </a:xfrm>
          <a:noFill/>
          <a:ln/>
        </p:spPr>
        <p:txBody>
          <a:bodyPr lIns="91447" tIns="45724" rIns="91447" bIns="4572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9525" y="2610070"/>
            <a:ext cx="9144000" cy="1040473"/>
          </a:xfrm>
          <a:prstGeom prst="rect">
            <a:avLst/>
          </a:prstGeom>
          <a:noFill/>
          <a:ln>
            <a:noFill/>
          </a:ln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ВЕТРОВОЙ НАГРУЗКИ В СООТВЕТСТВИИ </a:t>
            </a:r>
            <a:br>
              <a:rPr lang="ru-RU" altLang="ru-RU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632389" y="571424"/>
            <a:ext cx="8522562" cy="629465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1620407" y="3496817"/>
            <a:ext cx="1320561" cy="602425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028" name="Picture 4" descr="E:\!!!!!!!ОММиОППМ\порыв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7" y="4892040"/>
            <a:ext cx="1998530" cy="1965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!!!!!!ОММиОППМ\осад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" y="2752421"/>
            <a:ext cx="2089788" cy="2144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!!!!!!!ОММиОППМ\температу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6" y="631566"/>
            <a:ext cx="2093720" cy="2122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Freeform 258"/>
          <p:cNvSpPr>
            <a:spLocks/>
          </p:cNvSpPr>
          <p:nvPr/>
        </p:nvSpPr>
        <p:spPr bwMode="auto">
          <a:xfrm>
            <a:off x="4495515" y="3003336"/>
            <a:ext cx="684146" cy="784251"/>
          </a:xfrm>
          <a:custGeom>
            <a:avLst/>
            <a:gdLst>
              <a:gd name="T0" fmla="*/ 132 w 163"/>
              <a:gd name="T1" fmla="*/ 0 h 212"/>
              <a:gd name="T2" fmla="*/ 132 w 163"/>
              <a:gd name="T3" fmla="*/ 14 h 212"/>
              <a:gd name="T4" fmla="*/ 131 w 163"/>
              <a:gd name="T5" fmla="*/ 23 h 212"/>
              <a:gd name="T6" fmla="*/ 131 w 163"/>
              <a:gd name="T7" fmla="*/ 24 h 212"/>
              <a:gd name="T8" fmla="*/ 126 w 163"/>
              <a:gd name="T9" fmla="*/ 26 h 212"/>
              <a:gd name="T10" fmla="*/ 128 w 163"/>
              <a:gd name="T11" fmla="*/ 30 h 212"/>
              <a:gd name="T12" fmla="*/ 125 w 163"/>
              <a:gd name="T13" fmla="*/ 33 h 212"/>
              <a:gd name="T14" fmla="*/ 139 w 163"/>
              <a:gd name="T15" fmla="*/ 77 h 212"/>
              <a:gd name="T16" fmla="*/ 142 w 163"/>
              <a:gd name="T17" fmla="*/ 82 h 212"/>
              <a:gd name="T18" fmla="*/ 145 w 163"/>
              <a:gd name="T19" fmla="*/ 126 h 212"/>
              <a:gd name="T20" fmla="*/ 163 w 163"/>
              <a:gd name="T21" fmla="*/ 126 h 212"/>
              <a:gd name="T22" fmla="*/ 160 w 163"/>
              <a:gd name="T23" fmla="*/ 142 h 212"/>
              <a:gd name="T24" fmla="*/ 160 w 163"/>
              <a:gd name="T25" fmla="*/ 158 h 212"/>
              <a:gd name="T26" fmla="*/ 144 w 163"/>
              <a:gd name="T27" fmla="*/ 187 h 212"/>
              <a:gd name="T28" fmla="*/ 138 w 163"/>
              <a:gd name="T29" fmla="*/ 183 h 212"/>
              <a:gd name="T30" fmla="*/ 135 w 163"/>
              <a:gd name="T31" fmla="*/ 186 h 212"/>
              <a:gd name="T32" fmla="*/ 132 w 163"/>
              <a:gd name="T33" fmla="*/ 189 h 212"/>
              <a:gd name="T34" fmla="*/ 113 w 163"/>
              <a:gd name="T35" fmla="*/ 189 h 212"/>
              <a:gd name="T36" fmla="*/ 100 w 163"/>
              <a:gd name="T37" fmla="*/ 208 h 212"/>
              <a:gd name="T38" fmla="*/ 84 w 163"/>
              <a:gd name="T39" fmla="*/ 211 h 212"/>
              <a:gd name="T40" fmla="*/ 32 w 163"/>
              <a:gd name="T41" fmla="*/ 196 h 212"/>
              <a:gd name="T42" fmla="*/ 27 w 163"/>
              <a:gd name="T43" fmla="*/ 183 h 212"/>
              <a:gd name="T44" fmla="*/ 18 w 163"/>
              <a:gd name="T45" fmla="*/ 181 h 212"/>
              <a:gd name="T46" fmla="*/ 3 w 163"/>
              <a:gd name="T47" fmla="*/ 170 h 212"/>
              <a:gd name="T48" fmla="*/ 0 w 163"/>
              <a:gd name="T49" fmla="*/ 124 h 212"/>
              <a:gd name="T50" fmla="*/ 9 w 163"/>
              <a:gd name="T51" fmla="*/ 87 h 212"/>
              <a:gd name="T52" fmla="*/ 12 w 163"/>
              <a:gd name="T53" fmla="*/ 87 h 212"/>
              <a:gd name="T54" fmla="*/ 16 w 163"/>
              <a:gd name="T55" fmla="*/ 87 h 212"/>
              <a:gd name="T56" fmla="*/ 15 w 163"/>
              <a:gd name="T57" fmla="*/ 80 h 212"/>
              <a:gd name="T58" fmla="*/ 18 w 163"/>
              <a:gd name="T59" fmla="*/ 74 h 212"/>
              <a:gd name="T60" fmla="*/ 21 w 163"/>
              <a:gd name="T61" fmla="*/ 74 h 212"/>
              <a:gd name="T62" fmla="*/ 22 w 163"/>
              <a:gd name="T63" fmla="*/ 77 h 212"/>
              <a:gd name="T64" fmla="*/ 27 w 163"/>
              <a:gd name="T65" fmla="*/ 74 h 212"/>
              <a:gd name="T66" fmla="*/ 31 w 163"/>
              <a:gd name="T67" fmla="*/ 71 h 212"/>
              <a:gd name="T68" fmla="*/ 32 w 163"/>
              <a:gd name="T69" fmla="*/ 70 h 212"/>
              <a:gd name="T70" fmla="*/ 37 w 163"/>
              <a:gd name="T71" fmla="*/ 68 h 212"/>
              <a:gd name="T72" fmla="*/ 41 w 163"/>
              <a:gd name="T73" fmla="*/ 64 h 212"/>
              <a:gd name="T74" fmla="*/ 43 w 163"/>
              <a:gd name="T75" fmla="*/ 58 h 212"/>
              <a:gd name="T76" fmla="*/ 65 w 163"/>
              <a:gd name="T77" fmla="*/ 61 h 212"/>
              <a:gd name="T78" fmla="*/ 76 w 163"/>
              <a:gd name="T79" fmla="*/ 64 h 212"/>
              <a:gd name="T80" fmla="*/ 87 w 163"/>
              <a:gd name="T81" fmla="*/ 57 h 212"/>
              <a:gd name="T82" fmla="*/ 84 w 163"/>
              <a:gd name="T83" fmla="*/ 49 h 212"/>
              <a:gd name="T84" fmla="*/ 87 w 163"/>
              <a:gd name="T85" fmla="*/ 35 h 212"/>
              <a:gd name="T86" fmla="*/ 75 w 163"/>
              <a:gd name="T87" fmla="*/ 29 h 212"/>
              <a:gd name="T88" fmla="*/ 66 w 163"/>
              <a:gd name="T89" fmla="*/ 17 h 212"/>
              <a:gd name="T90" fmla="*/ 104 w 163"/>
              <a:gd name="T91" fmla="*/ 11 h 212"/>
              <a:gd name="T92" fmla="*/ 107 w 163"/>
              <a:gd name="T93" fmla="*/ 10 h 212"/>
              <a:gd name="T94" fmla="*/ 110 w 163"/>
              <a:gd name="T95" fmla="*/ 7 h 212"/>
              <a:gd name="T96" fmla="*/ 112 w 163"/>
              <a:gd name="T97" fmla="*/ 10 h 212"/>
              <a:gd name="T98" fmla="*/ 119 w 163"/>
              <a:gd name="T99" fmla="*/ 10 h 212"/>
              <a:gd name="T100" fmla="*/ 126 w 163"/>
              <a:gd name="T101" fmla="*/ 11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Freeform 251"/>
          <p:cNvSpPr>
            <a:spLocks/>
          </p:cNvSpPr>
          <p:nvPr/>
        </p:nvSpPr>
        <p:spPr bwMode="auto">
          <a:xfrm rot="21334256">
            <a:off x="5003061" y="2833687"/>
            <a:ext cx="723572" cy="756684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3551199" y="4344001"/>
            <a:ext cx="38274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3704836" y="4069071"/>
            <a:ext cx="776600" cy="933677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4" name="Полилиния 2"/>
          <p:cNvSpPr>
            <a:spLocks/>
          </p:cNvSpPr>
          <p:nvPr/>
        </p:nvSpPr>
        <p:spPr bwMode="auto">
          <a:xfrm rot="21334256">
            <a:off x="4081894" y="3888445"/>
            <a:ext cx="776600" cy="392956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3234415" y="3943862"/>
            <a:ext cx="747519" cy="933677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2039025" y="3938181"/>
            <a:ext cx="855286" cy="709597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729324" y="4746034"/>
            <a:ext cx="956210" cy="1120412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8" name="Freeform 248"/>
          <p:cNvSpPr>
            <a:spLocks/>
          </p:cNvSpPr>
          <p:nvPr/>
        </p:nvSpPr>
        <p:spPr bwMode="auto">
          <a:xfrm rot="21334256">
            <a:off x="6158900" y="2210397"/>
            <a:ext cx="909335" cy="103461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967072" y="4082362"/>
            <a:ext cx="631200" cy="899578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30" name="Freeform 250"/>
          <p:cNvSpPr>
            <a:spLocks/>
          </p:cNvSpPr>
          <p:nvPr/>
        </p:nvSpPr>
        <p:spPr bwMode="auto">
          <a:xfrm rot="21334256">
            <a:off x="3947756" y="2678222"/>
            <a:ext cx="1052002" cy="483887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3" name="Freeform 252"/>
          <p:cNvSpPr>
            <a:spLocks/>
          </p:cNvSpPr>
          <p:nvPr/>
        </p:nvSpPr>
        <p:spPr bwMode="auto">
          <a:xfrm rot="21334256">
            <a:off x="5798156" y="3561142"/>
            <a:ext cx="920287" cy="579694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4" name="Freeform 253"/>
          <p:cNvSpPr>
            <a:spLocks/>
          </p:cNvSpPr>
          <p:nvPr/>
        </p:nvSpPr>
        <p:spPr bwMode="auto">
          <a:xfrm rot="21334256">
            <a:off x="4031262" y="3564491"/>
            <a:ext cx="973314" cy="56670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5" name="Freeform 254"/>
          <p:cNvSpPr>
            <a:spLocks noEditPoints="1"/>
          </p:cNvSpPr>
          <p:nvPr/>
        </p:nvSpPr>
        <p:spPr bwMode="auto">
          <a:xfrm rot="21334256">
            <a:off x="2851279" y="1277369"/>
            <a:ext cx="1066342" cy="1173375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6" name="Freeform 255"/>
          <p:cNvSpPr>
            <a:spLocks noEditPoints="1"/>
          </p:cNvSpPr>
          <p:nvPr/>
        </p:nvSpPr>
        <p:spPr bwMode="auto">
          <a:xfrm rot="21334256">
            <a:off x="5801877" y="3173550"/>
            <a:ext cx="843312" cy="49687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7" name="Freeform 256"/>
          <p:cNvSpPr>
            <a:spLocks/>
          </p:cNvSpPr>
          <p:nvPr/>
        </p:nvSpPr>
        <p:spPr bwMode="auto">
          <a:xfrm rot="21334256">
            <a:off x="3234295" y="2986461"/>
            <a:ext cx="1026343" cy="836250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8" name="Freeform 257"/>
          <p:cNvSpPr>
            <a:spLocks/>
          </p:cNvSpPr>
          <p:nvPr/>
        </p:nvSpPr>
        <p:spPr bwMode="auto">
          <a:xfrm rot="21334256">
            <a:off x="3823239" y="2001303"/>
            <a:ext cx="1260919" cy="926185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9" name="Freeform 258"/>
          <p:cNvSpPr>
            <a:spLocks/>
          </p:cNvSpPr>
          <p:nvPr/>
        </p:nvSpPr>
        <p:spPr bwMode="auto">
          <a:xfrm rot="21334256">
            <a:off x="4524535" y="3006532"/>
            <a:ext cx="627781" cy="76967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0" name="Freeform 259"/>
          <p:cNvSpPr>
            <a:spLocks/>
          </p:cNvSpPr>
          <p:nvPr/>
        </p:nvSpPr>
        <p:spPr bwMode="auto">
          <a:xfrm rot="21334256">
            <a:off x="3324573" y="3278467"/>
            <a:ext cx="843312" cy="870349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1" name="Freeform 260"/>
          <p:cNvSpPr>
            <a:spLocks/>
          </p:cNvSpPr>
          <p:nvPr/>
        </p:nvSpPr>
        <p:spPr bwMode="auto">
          <a:xfrm rot="21334256">
            <a:off x="5151664" y="1814905"/>
            <a:ext cx="856996" cy="599180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2691381" y="3922222"/>
            <a:ext cx="874102" cy="709595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5675297" y="3867879"/>
            <a:ext cx="1034896" cy="820012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4" name="Freeform 263"/>
          <p:cNvSpPr>
            <a:spLocks/>
          </p:cNvSpPr>
          <p:nvPr/>
        </p:nvSpPr>
        <p:spPr bwMode="auto">
          <a:xfrm rot="21334256">
            <a:off x="4703736" y="1467688"/>
            <a:ext cx="997264" cy="789161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357091" y="4517109"/>
            <a:ext cx="617516" cy="1092808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6415789" y="3811366"/>
            <a:ext cx="785152" cy="1138274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9" name="Freeform 268"/>
          <p:cNvSpPr>
            <a:spLocks/>
          </p:cNvSpPr>
          <p:nvPr/>
        </p:nvSpPr>
        <p:spPr bwMode="auto">
          <a:xfrm rot="21334256">
            <a:off x="5788922" y="2244023"/>
            <a:ext cx="887285" cy="1027807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0" name="Freeform 269"/>
          <p:cNvSpPr>
            <a:spLocks/>
          </p:cNvSpPr>
          <p:nvPr/>
        </p:nvSpPr>
        <p:spPr bwMode="auto">
          <a:xfrm rot="21334256">
            <a:off x="6798762" y="4752785"/>
            <a:ext cx="800547" cy="998630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1" name="Freeform 270"/>
          <p:cNvSpPr>
            <a:spLocks/>
          </p:cNvSpPr>
          <p:nvPr/>
        </p:nvSpPr>
        <p:spPr bwMode="auto">
          <a:xfrm rot="21334256">
            <a:off x="4993090" y="2315662"/>
            <a:ext cx="1027119" cy="599189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2" name="Freeform 271"/>
          <p:cNvSpPr>
            <a:spLocks noEditPoints="1"/>
          </p:cNvSpPr>
          <p:nvPr/>
        </p:nvSpPr>
        <p:spPr bwMode="auto">
          <a:xfrm rot="21334256">
            <a:off x="2992698" y="2222101"/>
            <a:ext cx="1105029" cy="936758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3" name="Freeform 273"/>
          <p:cNvSpPr>
            <a:spLocks noEditPoints="1"/>
          </p:cNvSpPr>
          <p:nvPr/>
        </p:nvSpPr>
        <p:spPr bwMode="auto">
          <a:xfrm rot="21334256">
            <a:off x="2808373" y="3085015"/>
            <a:ext cx="680807" cy="949913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4" name="Freeform 274"/>
          <p:cNvSpPr>
            <a:spLocks/>
          </p:cNvSpPr>
          <p:nvPr/>
        </p:nvSpPr>
        <p:spPr bwMode="auto">
          <a:xfrm rot="21334256">
            <a:off x="4114414" y="1682172"/>
            <a:ext cx="656859" cy="548840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6586619" y="4104722"/>
            <a:ext cx="417379" cy="456284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3117932" y="4513784"/>
            <a:ext cx="930551" cy="766427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4270530" y="4431434"/>
            <a:ext cx="863838" cy="722586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2607486" y="4179406"/>
            <a:ext cx="523435" cy="563454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644249" y="5508766"/>
            <a:ext cx="1705440" cy="116912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0" name="Freeform 280"/>
          <p:cNvSpPr>
            <a:spLocks/>
          </p:cNvSpPr>
          <p:nvPr/>
        </p:nvSpPr>
        <p:spPr bwMode="auto">
          <a:xfrm rot="21334256">
            <a:off x="5461059" y="3321898"/>
            <a:ext cx="547384" cy="63652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3" name="Freeform 283"/>
          <p:cNvSpPr>
            <a:spLocks/>
          </p:cNvSpPr>
          <p:nvPr/>
        </p:nvSpPr>
        <p:spPr bwMode="auto">
          <a:xfrm rot="21334256">
            <a:off x="5341489" y="2565489"/>
            <a:ext cx="814232" cy="813518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982700" y="4954342"/>
            <a:ext cx="1106740" cy="772924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6900142" y="4118512"/>
            <a:ext cx="557647" cy="656011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6" name="Freeform 286"/>
          <p:cNvSpPr>
            <a:spLocks/>
          </p:cNvSpPr>
          <p:nvPr/>
        </p:nvSpPr>
        <p:spPr bwMode="auto">
          <a:xfrm>
            <a:off x="4764163" y="3552241"/>
            <a:ext cx="922322" cy="573197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7" name="Freeform 287"/>
          <p:cNvSpPr>
            <a:spLocks noEditPoints="1"/>
          </p:cNvSpPr>
          <p:nvPr/>
        </p:nvSpPr>
        <p:spPr bwMode="auto">
          <a:xfrm rot="21334256">
            <a:off x="3751584" y="1361194"/>
            <a:ext cx="614096" cy="766427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 rot="21334256">
            <a:off x="4847919" y="5743390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Rectangle 670"/>
          <p:cNvSpPr>
            <a:spLocks noChangeArrowheads="1"/>
          </p:cNvSpPr>
          <p:nvPr/>
        </p:nvSpPr>
        <p:spPr bwMode="auto">
          <a:xfrm rot="21334256">
            <a:off x="4147312" y="2458227"/>
            <a:ext cx="42461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3040979" y="4073543"/>
            <a:ext cx="42062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Rectangle 743"/>
          <p:cNvSpPr>
            <a:spLocks noChangeArrowheads="1"/>
          </p:cNvSpPr>
          <p:nvPr/>
        </p:nvSpPr>
        <p:spPr bwMode="auto">
          <a:xfrm>
            <a:off x="2950295" y="3409654"/>
            <a:ext cx="46846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Rectangle 793"/>
          <p:cNvSpPr>
            <a:spLocks noChangeArrowheads="1"/>
          </p:cNvSpPr>
          <p:nvPr/>
        </p:nvSpPr>
        <p:spPr bwMode="auto">
          <a:xfrm rot="21334256">
            <a:off x="5951430" y="2600204"/>
            <a:ext cx="66582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 rot="21334256">
            <a:off x="6646184" y="3932088"/>
            <a:ext cx="61797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Rectangle 826"/>
          <p:cNvSpPr>
            <a:spLocks noChangeArrowheads="1"/>
          </p:cNvSpPr>
          <p:nvPr/>
        </p:nvSpPr>
        <p:spPr bwMode="auto">
          <a:xfrm>
            <a:off x="3610251" y="3171870"/>
            <a:ext cx="52627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 rot="21334256">
            <a:off x="7109057" y="4368937"/>
            <a:ext cx="430591" cy="1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Rectangle 836"/>
          <p:cNvSpPr>
            <a:spLocks noChangeArrowheads="1"/>
          </p:cNvSpPr>
          <p:nvPr/>
        </p:nvSpPr>
        <p:spPr bwMode="auto">
          <a:xfrm>
            <a:off x="3451403" y="3687462"/>
            <a:ext cx="72562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Rectangle 843"/>
          <p:cNvSpPr>
            <a:spLocks noChangeArrowheads="1"/>
          </p:cNvSpPr>
          <p:nvPr/>
        </p:nvSpPr>
        <p:spPr bwMode="auto">
          <a:xfrm rot="21334256">
            <a:off x="6522302" y="2543223"/>
            <a:ext cx="54421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Rectangle 852"/>
          <p:cNvSpPr>
            <a:spLocks noChangeArrowheads="1"/>
          </p:cNvSpPr>
          <p:nvPr/>
        </p:nvSpPr>
        <p:spPr bwMode="auto">
          <a:xfrm rot="21334256">
            <a:off x="3208088" y="2790291"/>
            <a:ext cx="93494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Rectangle 870"/>
          <p:cNvSpPr>
            <a:spLocks noChangeArrowheads="1"/>
          </p:cNvSpPr>
          <p:nvPr/>
        </p:nvSpPr>
        <p:spPr bwMode="auto">
          <a:xfrm rot="21334256">
            <a:off x="4982996" y="3745717"/>
            <a:ext cx="68974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483419" y="4743735"/>
            <a:ext cx="51529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Горячий Ключ</a:t>
            </a:r>
          </a:p>
        </p:txBody>
      </p:sp>
      <p:sp>
        <p:nvSpPr>
          <p:cNvPr id="416" name="Rectangle 960"/>
          <p:cNvSpPr>
            <a:spLocks noChangeArrowheads="1"/>
          </p:cNvSpPr>
          <p:nvPr/>
        </p:nvSpPr>
        <p:spPr bwMode="auto">
          <a:xfrm rot="21334256">
            <a:off x="4167743" y="4064570"/>
            <a:ext cx="550199" cy="92471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 rot="21334256">
            <a:off x="6748590" y="4184405"/>
            <a:ext cx="46248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 rot="21334256">
            <a:off x="6525048" y="4930746"/>
            <a:ext cx="43856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Rectangle 718"/>
          <p:cNvSpPr>
            <a:spLocks noChangeArrowheads="1"/>
          </p:cNvSpPr>
          <p:nvPr/>
        </p:nvSpPr>
        <p:spPr bwMode="auto">
          <a:xfrm rot="21334256">
            <a:off x="6931309" y="5139065"/>
            <a:ext cx="60203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Rectangle 827"/>
          <p:cNvSpPr>
            <a:spLocks noChangeArrowheads="1"/>
          </p:cNvSpPr>
          <p:nvPr/>
        </p:nvSpPr>
        <p:spPr bwMode="auto">
          <a:xfrm rot="21334256">
            <a:off x="5460058" y="2063540"/>
            <a:ext cx="49039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Rectangle 683"/>
          <p:cNvSpPr>
            <a:spLocks noChangeArrowheads="1"/>
          </p:cNvSpPr>
          <p:nvPr/>
        </p:nvSpPr>
        <p:spPr bwMode="auto">
          <a:xfrm rot="21334256">
            <a:off x="5002375" y="1729192"/>
            <a:ext cx="44255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Rectangle 712"/>
          <p:cNvSpPr>
            <a:spLocks noChangeArrowheads="1"/>
          </p:cNvSpPr>
          <p:nvPr/>
        </p:nvSpPr>
        <p:spPr bwMode="auto">
          <a:xfrm rot="21334256">
            <a:off x="5227828" y="2478882"/>
            <a:ext cx="47245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4008086" y="4611622"/>
            <a:ext cx="41863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Rectangle 823"/>
          <p:cNvSpPr>
            <a:spLocks noChangeArrowheads="1"/>
          </p:cNvSpPr>
          <p:nvPr/>
        </p:nvSpPr>
        <p:spPr bwMode="auto">
          <a:xfrm rot="21334256">
            <a:off x="4597350" y="3380254"/>
            <a:ext cx="52029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Freeform 265"/>
          <p:cNvSpPr>
            <a:spLocks noEditPoints="1"/>
          </p:cNvSpPr>
          <p:nvPr/>
        </p:nvSpPr>
        <p:spPr bwMode="auto">
          <a:xfrm>
            <a:off x="4495517" y="1976679"/>
            <a:ext cx="805935" cy="827954"/>
          </a:xfrm>
          <a:custGeom>
            <a:avLst/>
            <a:gdLst>
              <a:gd name="T0" fmla="*/ 29 w 196"/>
              <a:gd name="T1" fmla="*/ 53 h 193"/>
              <a:gd name="T2" fmla="*/ 39 w 196"/>
              <a:gd name="T3" fmla="*/ 26 h 193"/>
              <a:gd name="T4" fmla="*/ 48 w 196"/>
              <a:gd name="T5" fmla="*/ 25 h 193"/>
              <a:gd name="T6" fmla="*/ 57 w 196"/>
              <a:gd name="T7" fmla="*/ 21 h 193"/>
              <a:gd name="T8" fmla="*/ 56 w 196"/>
              <a:gd name="T9" fmla="*/ 12 h 193"/>
              <a:gd name="T10" fmla="*/ 69 w 196"/>
              <a:gd name="T11" fmla="*/ 12 h 193"/>
              <a:gd name="T12" fmla="*/ 78 w 196"/>
              <a:gd name="T13" fmla="*/ 12 h 193"/>
              <a:gd name="T14" fmla="*/ 95 w 196"/>
              <a:gd name="T15" fmla="*/ 10 h 193"/>
              <a:gd name="T16" fmla="*/ 101 w 196"/>
              <a:gd name="T17" fmla="*/ 13 h 193"/>
              <a:gd name="T18" fmla="*/ 104 w 196"/>
              <a:gd name="T19" fmla="*/ 1 h 193"/>
              <a:gd name="T20" fmla="*/ 123 w 196"/>
              <a:gd name="T21" fmla="*/ 0 h 193"/>
              <a:gd name="T22" fmla="*/ 149 w 196"/>
              <a:gd name="T23" fmla="*/ 47 h 193"/>
              <a:gd name="T24" fmla="*/ 152 w 196"/>
              <a:gd name="T25" fmla="*/ 62 h 193"/>
              <a:gd name="T26" fmla="*/ 174 w 196"/>
              <a:gd name="T27" fmla="*/ 66 h 193"/>
              <a:gd name="T28" fmla="*/ 170 w 196"/>
              <a:gd name="T29" fmla="*/ 73 h 193"/>
              <a:gd name="T30" fmla="*/ 173 w 196"/>
              <a:gd name="T31" fmla="*/ 76 h 193"/>
              <a:gd name="T32" fmla="*/ 170 w 196"/>
              <a:gd name="T33" fmla="*/ 104 h 193"/>
              <a:gd name="T34" fmla="*/ 157 w 196"/>
              <a:gd name="T35" fmla="*/ 107 h 193"/>
              <a:gd name="T36" fmla="*/ 145 w 196"/>
              <a:gd name="T37" fmla="*/ 117 h 193"/>
              <a:gd name="T38" fmla="*/ 138 w 196"/>
              <a:gd name="T39" fmla="*/ 148 h 193"/>
              <a:gd name="T40" fmla="*/ 135 w 196"/>
              <a:gd name="T41" fmla="*/ 151 h 193"/>
              <a:gd name="T42" fmla="*/ 133 w 196"/>
              <a:gd name="T43" fmla="*/ 155 h 193"/>
              <a:gd name="T44" fmla="*/ 130 w 196"/>
              <a:gd name="T45" fmla="*/ 157 h 193"/>
              <a:gd name="T46" fmla="*/ 127 w 196"/>
              <a:gd name="T47" fmla="*/ 157 h 193"/>
              <a:gd name="T48" fmla="*/ 123 w 196"/>
              <a:gd name="T49" fmla="*/ 160 h 193"/>
              <a:gd name="T50" fmla="*/ 123 w 196"/>
              <a:gd name="T51" fmla="*/ 176 h 193"/>
              <a:gd name="T52" fmla="*/ 101 w 196"/>
              <a:gd name="T53" fmla="*/ 174 h 193"/>
              <a:gd name="T54" fmla="*/ 67 w 196"/>
              <a:gd name="T55" fmla="*/ 173 h 193"/>
              <a:gd name="T56" fmla="*/ 57 w 196"/>
              <a:gd name="T57" fmla="*/ 182 h 193"/>
              <a:gd name="T58" fmla="*/ 56 w 196"/>
              <a:gd name="T59" fmla="*/ 186 h 193"/>
              <a:gd name="T60" fmla="*/ 61 w 196"/>
              <a:gd name="T61" fmla="*/ 189 h 193"/>
              <a:gd name="T62" fmla="*/ 64 w 196"/>
              <a:gd name="T63" fmla="*/ 190 h 193"/>
              <a:gd name="T64" fmla="*/ 50 w 196"/>
              <a:gd name="T65" fmla="*/ 188 h 193"/>
              <a:gd name="T66" fmla="*/ 29 w 196"/>
              <a:gd name="T67" fmla="*/ 185 h 193"/>
              <a:gd name="T68" fmla="*/ 22 w 196"/>
              <a:gd name="T69" fmla="*/ 179 h 193"/>
              <a:gd name="T70" fmla="*/ 28 w 196"/>
              <a:gd name="T71" fmla="*/ 144 h 193"/>
              <a:gd name="T72" fmla="*/ 31 w 196"/>
              <a:gd name="T73" fmla="*/ 147 h 193"/>
              <a:gd name="T74" fmla="*/ 34 w 196"/>
              <a:gd name="T75" fmla="*/ 147 h 193"/>
              <a:gd name="T76" fmla="*/ 35 w 196"/>
              <a:gd name="T77" fmla="*/ 126 h 193"/>
              <a:gd name="T78" fmla="*/ 39 w 196"/>
              <a:gd name="T79" fmla="*/ 107 h 193"/>
              <a:gd name="T80" fmla="*/ 32 w 196"/>
              <a:gd name="T81" fmla="*/ 107 h 193"/>
              <a:gd name="T82" fmla="*/ 17 w 196"/>
              <a:gd name="T83" fmla="*/ 107 h 193"/>
              <a:gd name="T84" fmla="*/ 13 w 196"/>
              <a:gd name="T85" fmla="*/ 104 h 193"/>
              <a:gd name="T86" fmla="*/ 10 w 196"/>
              <a:gd name="T87" fmla="*/ 94 h 193"/>
              <a:gd name="T88" fmla="*/ 7 w 196"/>
              <a:gd name="T89" fmla="*/ 88 h 193"/>
              <a:gd name="T90" fmla="*/ 6 w 196"/>
              <a:gd name="T91" fmla="*/ 88 h 193"/>
              <a:gd name="T92" fmla="*/ 1 w 196"/>
              <a:gd name="T93" fmla="*/ 91 h 193"/>
              <a:gd name="T94" fmla="*/ 0 w 196"/>
              <a:gd name="T95" fmla="*/ 60 h 193"/>
              <a:gd name="T96" fmla="*/ 3 w 196"/>
              <a:gd name="T97" fmla="*/ 56 h 193"/>
              <a:gd name="T98" fmla="*/ 9 w 196"/>
              <a:gd name="T99" fmla="*/ 51 h 193"/>
              <a:gd name="T100" fmla="*/ 13 w 196"/>
              <a:gd name="T101" fmla="*/ 45 h 193"/>
              <a:gd name="T102" fmla="*/ 192 w 196"/>
              <a:gd name="T103" fmla="*/ 67 h 193"/>
              <a:gd name="T104" fmla="*/ 187 w 196"/>
              <a:gd name="T105" fmla="*/ 5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9" name="Rectangle 865"/>
          <p:cNvSpPr>
            <a:spLocks noChangeArrowheads="1"/>
          </p:cNvSpPr>
          <p:nvPr/>
        </p:nvSpPr>
        <p:spPr bwMode="auto">
          <a:xfrm rot="21334256">
            <a:off x="4713921" y="2271259"/>
            <a:ext cx="61399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 rot="21334256">
            <a:off x="5155245" y="4532172"/>
            <a:ext cx="59405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 rot="21334256">
            <a:off x="4941124" y="5030259"/>
            <a:ext cx="54421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14" name="Rectangle 915"/>
          <p:cNvSpPr>
            <a:spLocks noChangeArrowheads="1"/>
          </p:cNvSpPr>
          <p:nvPr/>
        </p:nvSpPr>
        <p:spPr bwMode="auto">
          <a:xfrm rot="21334256">
            <a:off x="4379061" y="1904062"/>
            <a:ext cx="61598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Rectangle 833"/>
          <p:cNvSpPr>
            <a:spLocks noChangeArrowheads="1"/>
          </p:cNvSpPr>
          <p:nvPr/>
        </p:nvSpPr>
        <p:spPr bwMode="auto">
          <a:xfrm rot="21334256">
            <a:off x="6148767" y="3362072"/>
            <a:ext cx="46448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240" name="Freeform 280"/>
          <p:cNvSpPr>
            <a:spLocks/>
          </p:cNvSpPr>
          <p:nvPr/>
        </p:nvSpPr>
        <p:spPr bwMode="auto">
          <a:xfrm rot="21236325">
            <a:off x="5442632" y="3322723"/>
            <a:ext cx="578007" cy="640815"/>
          </a:xfrm>
          <a:custGeom>
            <a:avLst/>
            <a:gdLst>
              <a:gd name="T0" fmla="*/ 91 w 142"/>
              <a:gd name="T1" fmla="*/ 29 h 175"/>
              <a:gd name="T2" fmla="*/ 100 w 142"/>
              <a:gd name="T3" fmla="*/ 27 h 175"/>
              <a:gd name="T4" fmla="*/ 134 w 142"/>
              <a:gd name="T5" fmla="*/ 29 h 175"/>
              <a:gd name="T6" fmla="*/ 128 w 142"/>
              <a:gd name="T7" fmla="*/ 36 h 175"/>
              <a:gd name="T8" fmla="*/ 126 w 142"/>
              <a:gd name="T9" fmla="*/ 46 h 175"/>
              <a:gd name="T10" fmla="*/ 117 w 142"/>
              <a:gd name="T11" fmla="*/ 45 h 175"/>
              <a:gd name="T12" fmla="*/ 112 w 142"/>
              <a:gd name="T13" fmla="*/ 51 h 175"/>
              <a:gd name="T14" fmla="*/ 113 w 142"/>
              <a:gd name="T15" fmla="*/ 58 h 175"/>
              <a:gd name="T16" fmla="*/ 114 w 142"/>
              <a:gd name="T17" fmla="*/ 85 h 175"/>
              <a:gd name="T18" fmla="*/ 114 w 142"/>
              <a:gd name="T19" fmla="*/ 99 h 175"/>
              <a:gd name="T20" fmla="*/ 110 w 142"/>
              <a:gd name="T21" fmla="*/ 99 h 175"/>
              <a:gd name="T22" fmla="*/ 107 w 142"/>
              <a:gd name="T23" fmla="*/ 101 h 175"/>
              <a:gd name="T24" fmla="*/ 106 w 142"/>
              <a:gd name="T25" fmla="*/ 107 h 175"/>
              <a:gd name="T26" fmla="*/ 109 w 142"/>
              <a:gd name="T27" fmla="*/ 107 h 175"/>
              <a:gd name="T28" fmla="*/ 104 w 142"/>
              <a:gd name="T29" fmla="*/ 107 h 175"/>
              <a:gd name="T30" fmla="*/ 101 w 142"/>
              <a:gd name="T31" fmla="*/ 107 h 175"/>
              <a:gd name="T32" fmla="*/ 97 w 142"/>
              <a:gd name="T33" fmla="*/ 107 h 175"/>
              <a:gd name="T34" fmla="*/ 94 w 142"/>
              <a:gd name="T35" fmla="*/ 107 h 175"/>
              <a:gd name="T36" fmla="*/ 91 w 142"/>
              <a:gd name="T37" fmla="*/ 107 h 175"/>
              <a:gd name="T38" fmla="*/ 91 w 142"/>
              <a:gd name="T39" fmla="*/ 102 h 175"/>
              <a:gd name="T40" fmla="*/ 84 w 142"/>
              <a:gd name="T41" fmla="*/ 102 h 175"/>
              <a:gd name="T42" fmla="*/ 101 w 142"/>
              <a:gd name="T43" fmla="*/ 114 h 175"/>
              <a:gd name="T44" fmla="*/ 123 w 142"/>
              <a:gd name="T45" fmla="*/ 109 h 175"/>
              <a:gd name="T46" fmla="*/ 120 w 142"/>
              <a:gd name="T47" fmla="*/ 117 h 175"/>
              <a:gd name="T48" fmla="*/ 138 w 142"/>
              <a:gd name="T49" fmla="*/ 126 h 175"/>
              <a:gd name="T50" fmla="*/ 142 w 142"/>
              <a:gd name="T51" fmla="*/ 139 h 175"/>
              <a:gd name="T52" fmla="*/ 139 w 142"/>
              <a:gd name="T53" fmla="*/ 148 h 175"/>
              <a:gd name="T54" fmla="*/ 136 w 142"/>
              <a:gd name="T55" fmla="*/ 170 h 175"/>
              <a:gd name="T56" fmla="*/ 132 w 142"/>
              <a:gd name="T57" fmla="*/ 168 h 175"/>
              <a:gd name="T58" fmla="*/ 131 w 142"/>
              <a:gd name="T59" fmla="*/ 170 h 175"/>
              <a:gd name="T60" fmla="*/ 128 w 142"/>
              <a:gd name="T61" fmla="*/ 167 h 175"/>
              <a:gd name="T62" fmla="*/ 123 w 142"/>
              <a:gd name="T63" fmla="*/ 167 h 175"/>
              <a:gd name="T64" fmla="*/ 123 w 142"/>
              <a:gd name="T65" fmla="*/ 174 h 175"/>
              <a:gd name="T66" fmla="*/ 104 w 142"/>
              <a:gd name="T67" fmla="*/ 161 h 175"/>
              <a:gd name="T68" fmla="*/ 94 w 142"/>
              <a:gd name="T69" fmla="*/ 165 h 175"/>
              <a:gd name="T70" fmla="*/ 90 w 142"/>
              <a:gd name="T71" fmla="*/ 167 h 175"/>
              <a:gd name="T72" fmla="*/ 88 w 142"/>
              <a:gd name="T73" fmla="*/ 175 h 175"/>
              <a:gd name="T74" fmla="*/ 72 w 142"/>
              <a:gd name="T75" fmla="*/ 171 h 175"/>
              <a:gd name="T76" fmla="*/ 60 w 142"/>
              <a:gd name="T77" fmla="*/ 170 h 175"/>
              <a:gd name="T78" fmla="*/ 56 w 142"/>
              <a:gd name="T79" fmla="*/ 171 h 175"/>
              <a:gd name="T80" fmla="*/ 56 w 142"/>
              <a:gd name="T81" fmla="*/ 143 h 175"/>
              <a:gd name="T82" fmla="*/ 56 w 142"/>
              <a:gd name="T83" fmla="*/ 131 h 175"/>
              <a:gd name="T84" fmla="*/ 53 w 142"/>
              <a:gd name="T85" fmla="*/ 136 h 175"/>
              <a:gd name="T86" fmla="*/ 50 w 142"/>
              <a:gd name="T87" fmla="*/ 136 h 175"/>
              <a:gd name="T88" fmla="*/ 41 w 142"/>
              <a:gd name="T89" fmla="*/ 140 h 175"/>
              <a:gd name="T90" fmla="*/ 40 w 142"/>
              <a:gd name="T91" fmla="*/ 117 h 175"/>
              <a:gd name="T92" fmla="*/ 43 w 142"/>
              <a:gd name="T93" fmla="*/ 96 h 175"/>
              <a:gd name="T94" fmla="*/ 40 w 142"/>
              <a:gd name="T95" fmla="*/ 71 h 175"/>
              <a:gd name="T96" fmla="*/ 38 w 142"/>
              <a:gd name="T97" fmla="*/ 58 h 175"/>
              <a:gd name="T98" fmla="*/ 28 w 142"/>
              <a:gd name="T99" fmla="*/ 55 h 175"/>
              <a:gd name="T100" fmla="*/ 18 w 142"/>
              <a:gd name="T101" fmla="*/ 52 h 175"/>
              <a:gd name="T102" fmla="*/ 0 w 142"/>
              <a:gd name="T103" fmla="*/ 39 h 175"/>
              <a:gd name="T104" fmla="*/ 28 w 142"/>
              <a:gd name="T105" fmla="*/ 24 h 175"/>
              <a:gd name="T106" fmla="*/ 32 w 142"/>
              <a:gd name="T107" fmla="*/ 11 h 175"/>
              <a:gd name="T108" fmla="*/ 29 w 142"/>
              <a:gd name="T109" fmla="*/ 4 h 175"/>
              <a:gd name="T110" fmla="*/ 40 w 142"/>
              <a:gd name="T111" fmla="*/ 7 h 175"/>
              <a:gd name="T112" fmla="*/ 60 w 142"/>
              <a:gd name="T113" fmla="*/ 5 h 175"/>
              <a:gd name="T114" fmla="*/ 92 w 142"/>
              <a:gd name="T115" fmla="*/ 1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12" name="Rectangle 895"/>
          <p:cNvSpPr>
            <a:spLocks noChangeArrowheads="1"/>
          </p:cNvSpPr>
          <p:nvPr/>
        </p:nvSpPr>
        <p:spPr bwMode="auto">
          <a:xfrm rot="21334256">
            <a:off x="5598431" y="3552915"/>
            <a:ext cx="46248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Rectangle 862"/>
          <p:cNvSpPr>
            <a:spLocks noChangeArrowheads="1"/>
          </p:cNvSpPr>
          <p:nvPr/>
        </p:nvSpPr>
        <p:spPr bwMode="auto">
          <a:xfrm rot="21334256">
            <a:off x="6249765" y="3721993"/>
            <a:ext cx="58408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Rectangle 953"/>
          <p:cNvSpPr>
            <a:spLocks noChangeArrowheads="1"/>
          </p:cNvSpPr>
          <p:nvPr/>
        </p:nvSpPr>
        <p:spPr bwMode="auto">
          <a:xfrm>
            <a:off x="2570792" y="4476507"/>
            <a:ext cx="67778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Rectangle 647"/>
          <p:cNvSpPr>
            <a:spLocks noChangeArrowheads="1"/>
          </p:cNvSpPr>
          <p:nvPr/>
        </p:nvSpPr>
        <p:spPr bwMode="auto">
          <a:xfrm rot="21334256">
            <a:off x="3481811" y="1889798"/>
            <a:ext cx="28706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4518307" y="5220900"/>
            <a:ext cx="51033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Rectangle 806"/>
          <p:cNvSpPr>
            <a:spLocks noChangeArrowheads="1"/>
          </p:cNvSpPr>
          <p:nvPr/>
        </p:nvSpPr>
        <p:spPr bwMode="auto">
          <a:xfrm rot="21334256">
            <a:off x="5084093" y="3146516"/>
            <a:ext cx="56415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Rectangle 707"/>
          <p:cNvSpPr>
            <a:spLocks noChangeArrowheads="1"/>
          </p:cNvSpPr>
          <p:nvPr/>
        </p:nvSpPr>
        <p:spPr bwMode="auto">
          <a:xfrm rot="21334256">
            <a:off x="5648753" y="2931969"/>
            <a:ext cx="46846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Rectangle 847"/>
          <p:cNvSpPr>
            <a:spLocks noChangeArrowheads="1"/>
          </p:cNvSpPr>
          <p:nvPr/>
        </p:nvSpPr>
        <p:spPr bwMode="auto">
          <a:xfrm>
            <a:off x="4308486" y="2902536"/>
            <a:ext cx="5322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3404914" y="4919631"/>
            <a:ext cx="5661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Freeform 282"/>
          <p:cNvSpPr>
            <a:spLocks/>
          </p:cNvSpPr>
          <p:nvPr/>
        </p:nvSpPr>
        <p:spPr bwMode="auto">
          <a:xfrm>
            <a:off x="3947333" y="2995145"/>
            <a:ext cx="909425" cy="779974"/>
          </a:xfrm>
          <a:custGeom>
            <a:avLst/>
            <a:gdLst>
              <a:gd name="T0" fmla="*/ 17 w 243"/>
              <a:gd name="T1" fmla="*/ 10 h 174"/>
              <a:gd name="T2" fmla="*/ 20 w 243"/>
              <a:gd name="T3" fmla="*/ 9 h 174"/>
              <a:gd name="T4" fmla="*/ 25 w 243"/>
              <a:gd name="T5" fmla="*/ 6 h 174"/>
              <a:gd name="T6" fmla="*/ 28 w 243"/>
              <a:gd name="T7" fmla="*/ 6 h 174"/>
              <a:gd name="T8" fmla="*/ 29 w 243"/>
              <a:gd name="T9" fmla="*/ 12 h 174"/>
              <a:gd name="T10" fmla="*/ 36 w 243"/>
              <a:gd name="T11" fmla="*/ 10 h 174"/>
              <a:gd name="T12" fmla="*/ 38 w 243"/>
              <a:gd name="T13" fmla="*/ 12 h 174"/>
              <a:gd name="T14" fmla="*/ 41 w 243"/>
              <a:gd name="T15" fmla="*/ 12 h 174"/>
              <a:gd name="T16" fmla="*/ 42 w 243"/>
              <a:gd name="T17" fmla="*/ 4 h 174"/>
              <a:gd name="T18" fmla="*/ 50 w 243"/>
              <a:gd name="T19" fmla="*/ 6 h 174"/>
              <a:gd name="T20" fmla="*/ 50 w 243"/>
              <a:gd name="T21" fmla="*/ 9 h 174"/>
              <a:gd name="T22" fmla="*/ 51 w 243"/>
              <a:gd name="T23" fmla="*/ 13 h 174"/>
              <a:gd name="T24" fmla="*/ 55 w 243"/>
              <a:gd name="T25" fmla="*/ 0 h 174"/>
              <a:gd name="T26" fmla="*/ 102 w 243"/>
              <a:gd name="T27" fmla="*/ 25 h 174"/>
              <a:gd name="T28" fmla="*/ 143 w 243"/>
              <a:gd name="T29" fmla="*/ 26 h 174"/>
              <a:gd name="T30" fmla="*/ 149 w 243"/>
              <a:gd name="T31" fmla="*/ 32 h 174"/>
              <a:gd name="T32" fmla="*/ 168 w 243"/>
              <a:gd name="T33" fmla="*/ 28 h 174"/>
              <a:gd name="T34" fmla="*/ 165 w 243"/>
              <a:gd name="T35" fmla="*/ 15 h 174"/>
              <a:gd name="T36" fmla="*/ 174 w 243"/>
              <a:gd name="T37" fmla="*/ 21 h 174"/>
              <a:gd name="T38" fmla="*/ 201 w 243"/>
              <a:gd name="T39" fmla="*/ 26 h 174"/>
              <a:gd name="T40" fmla="*/ 230 w 243"/>
              <a:gd name="T41" fmla="*/ 28 h 174"/>
              <a:gd name="T42" fmla="*/ 242 w 243"/>
              <a:gd name="T43" fmla="*/ 34 h 174"/>
              <a:gd name="T44" fmla="*/ 239 w 243"/>
              <a:gd name="T45" fmla="*/ 48 h 174"/>
              <a:gd name="T46" fmla="*/ 242 w 243"/>
              <a:gd name="T47" fmla="*/ 56 h 174"/>
              <a:gd name="T48" fmla="*/ 231 w 243"/>
              <a:gd name="T49" fmla="*/ 63 h 174"/>
              <a:gd name="T50" fmla="*/ 220 w 243"/>
              <a:gd name="T51" fmla="*/ 60 h 174"/>
              <a:gd name="T52" fmla="*/ 198 w 243"/>
              <a:gd name="T53" fmla="*/ 57 h 174"/>
              <a:gd name="T54" fmla="*/ 196 w 243"/>
              <a:gd name="T55" fmla="*/ 63 h 174"/>
              <a:gd name="T56" fmla="*/ 192 w 243"/>
              <a:gd name="T57" fmla="*/ 67 h 174"/>
              <a:gd name="T58" fmla="*/ 187 w 243"/>
              <a:gd name="T59" fmla="*/ 69 h 174"/>
              <a:gd name="T60" fmla="*/ 186 w 243"/>
              <a:gd name="T61" fmla="*/ 70 h 174"/>
              <a:gd name="T62" fmla="*/ 182 w 243"/>
              <a:gd name="T63" fmla="*/ 73 h 174"/>
              <a:gd name="T64" fmla="*/ 177 w 243"/>
              <a:gd name="T65" fmla="*/ 76 h 174"/>
              <a:gd name="T66" fmla="*/ 176 w 243"/>
              <a:gd name="T67" fmla="*/ 73 h 174"/>
              <a:gd name="T68" fmla="*/ 173 w 243"/>
              <a:gd name="T69" fmla="*/ 73 h 174"/>
              <a:gd name="T70" fmla="*/ 170 w 243"/>
              <a:gd name="T71" fmla="*/ 79 h 174"/>
              <a:gd name="T72" fmla="*/ 171 w 243"/>
              <a:gd name="T73" fmla="*/ 86 h 174"/>
              <a:gd name="T74" fmla="*/ 167 w 243"/>
              <a:gd name="T75" fmla="*/ 86 h 174"/>
              <a:gd name="T76" fmla="*/ 164 w 243"/>
              <a:gd name="T77" fmla="*/ 86 h 174"/>
              <a:gd name="T78" fmla="*/ 155 w 243"/>
              <a:gd name="T79" fmla="*/ 123 h 174"/>
              <a:gd name="T80" fmla="*/ 158 w 243"/>
              <a:gd name="T81" fmla="*/ 169 h 174"/>
              <a:gd name="T82" fmla="*/ 145 w 243"/>
              <a:gd name="T83" fmla="*/ 169 h 174"/>
              <a:gd name="T84" fmla="*/ 139 w 243"/>
              <a:gd name="T85" fmla="*/ 171 h 174"/>
              <a:gd name="T86" fmla="*/ 104 w 243"/>
              <a:gd name="T87" fmla="*/ 170 h 174"/>
              <a:gd name="T88" fmla="*/ 80 w 243"/>
              <a:gd name="T89" fmla="*/ 157 h 174"/>
              <a:gd name="T90" fmla="*/ 80 w 243"/>
              <a:gd name="T91" fmla="*/ 147 h 174"/>
              <a:gd name="T92" fmla="*/ 66 w 243"/>
              <a:gd name="T93" fmla="*/ 144 h 174"/>
              <a:gd name="T94" fmla="*/ 55 w 243"/>
              <a:gd name="T95" fmla="*/ 107 h 174"/>
              <a:gd name="T96" fmla="*/ 6 w 243"/>
              <a:gd name="T97" fmla="*/ 75 h 174"/>
              <a:gd name="T98" fmla="*/ 22 w 243"/>
              <a:gd name="T99" fmla="*/ 53 h 174"/>
              <a:gd name="T100" fmla="*/ 25 w 243"/>
              <a:gd name="T101" fmla="*/ 40 h 174"/>
              <a:gd name="T102" fmla="*/ 23 w 243"/>
              <a:gd name="T103" fmla="*/ 35 h 174"/>
              <a:gd name="T104" fmla="*/ 14 w 243"/>
              <a:gd name="T105" fmla="*/ 28 h 174"/>
              <a:gd name="T106" fmla="*/ 13 w 243"/>
              <a:gd name="T107" fmla="*/ 26 h 174"/>
              <a:gd name="T108" fmla="*/ 7 w 243"/>
              <a:gd name="T109" fmla="*/ 22 h 174"/>
              <a:gd name="T110" fmla="*/ 4 w 243"/>
              <a:gd name="T111" fmla="*/ 13 h 174"/>
              <a:gd name="T112" fmla="*/ 0 w 243"/>
              <a:gd name="T113" fmla="*/ 7 h 174"/>
              <a:gd name="T114" fmla="*/ 4 w 243"/>
              <a:gd name="T115" fmla="*/ 3 h 174"/>
              <a:gd name="T116" fmla="*/ 7 w 243"/>
              <a:gd name="T117" fmla="*/ 6 h 174"/>
              <a:gd name="T118" fmla="*/ 13 w 243"/>
              <a:gd name="T119" fmla="*/ 3 h 174"/>
              <a:gd name="T120" fmla="*/ 14 w 243"/>
              <a:gd name="T121" fmla="*/ 3 h 174"/>
              <a:gd name="T122" fmla="*/ 14 w 243"/>
              <a:gd name="T123" fmla="*/ 6 h 174"/>
              <a:gd name="T124" fmla="*/ 16 w 243"/>
              <a:gd name="T125" fmla="*/ 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96" name="Rectangle 821"/>
          <p:cNvSpPr>
            <a:spLocks noChangeArrowheads="1"/>
          </p:cNvSpPr>
          <p:nvPr/>
        </p:nvSpPr>
        <p:spPr bwMode="auto">
          <a:xfrm rot="21334256">
            <a:off x="4116502" y="3258131"/>
            <a:ext cx="54820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Rectangle 704"/>
          <p:cNvSpPr>
            <a:spLocks noChangeArrowheads="1"/>
          </p:cNvSpPr>
          <p:nvPr/>
        </p:nvSpPr>
        <p:spPr bwMode="auto">
          <a:xfrm rot="21334256">
            <a:off x="4620591" y="3859441"/>
            <a:ext cx="33889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 rot="21334256">
            <a:off x="2413497" y="4162561"/>
            <a:ext cx="33490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3469292" y="4310214"/>
            <a:ext cx="38274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66"/>
          <p:cNvSpPr>
            <a:spLocks/>
          </p:cNvSpPr>
          <p:nvPr/>
        </p:nvSpPr>
        <p:spPr bwMode="auto">
          <a:xfrm rot="21301192">
            <a:off x="5937153" y="4608606"/>
            <a:ext cx="723337" cy="1845849"/>
          </a:xfrm>
          <a:custGeom>
            <a:avLst/>
            <a:gdLst>
              <a:gd name="T0" fmla="*/ 76 w 187"/>
              <a:gd name="T1" fmla="*/ 0 h 517"/>
              <a:gd name="T2" fmla="*/ 89 w 187"/>
              <a:gd name="T3" fmla="*/ 10 h 517"/>
              <a:gd name="T4" fmla="*/ 88 w 187"/>
              <a:gd name="T5" fmla="*/ 45 h 517"/>
              <a:gd name="T6" fmla="*/ 107 w 187"/>
              <a:gd name="T7" fmla="*/ 52 h 517"/>
              <a:gd name="T8" fmla="*/ 111 w 187"/>
              <a:gd name="T9" fmla="*/ 79 h 517"/>
              <a:gd name="T10" fmla="*/ 111 w 187"/>
              <a:gd name="T11" fmla="*/ 96 h 517"/>
              <a:gd name="T12" fmla="*/ 114 w 187"/>
              <a:gd name="T13" fmla="*/ 110 h 517"/>
              <a:gd name="T14" fmla="*/ 115 w 187"/>
              <a:gd name="T15" fmla="*/ 114 h 517"/>
              <a:gd name="T16" fmla="*/ 99 w 187"/>
              <a:gd name="T17" fmla="*/ 118 h 517"/>
              <a:gd name="T18" fmla="*/ 117 w 187"/>
              <a:gd name="T19" fmla="*/ 126 h 517"/>
              <a:gd name="T20" fmla="*/ 143 w 187"/>
              <a:gd name="T21" fmla="*/ 133 h 517"/>
              <a:gd name="T22" fmla="*/ 152 w 187"/>
              <a:gd name="T23" fmla="*/ 148 h 517"/>
              <a:gd name="T24" fmla="*/ 162 w 187"/>
              <a:gd name="T25" fmla="*/ 167 h 517"/>
              <a:gd name="T26" fmla="*/ 165 w 187"/>
              <a:gd name="T27" fmla="*/ 183 h 517"/>
              <a:gd name="T28" fmla="*/ 177 w 187"/>
              <a:gd name="T29" fmla="*/ 202 h 517"/>
              <a:gd name="T30" fmla="*/ 170 w 187"/>
              <a:gd name="T31" fmla="*/ 236 h 517"/>
              <a:gd name="T32" fmla="*/ 178 w 187"/>
              <a:gd name="T33" fmla="*/ 265 h 517"/>
              <a:gd name="T34" fmla="*/ 174 w 187"/>
              <a:gd name="T35" fmla="*/ 283 h 517"/>
              <a:gd name="T36" fmla="*/ 187 w 187"/>
              <a:gd name="T37" fmla="*/ 284 h 517"/>
              <a:gd name="T38" fmla="*/ 177 w 187"/>
              <a:gd name="T39" fmla="*/ 287 h 517"/>
              <a:gd name="T40" fmla="*/ 181 w 187"/>
              <a:gd name="T41" fmla="*/ 302 h 517"/>
              <a:gd name="T42" fmla="*/ 180 w 187"/>
              <a:gd name="T43" fmla="*/ 321 h 517"/>
              <a:gd name="T44" fmla="*/ 168 w 187"/>
              <a:gd name="T45" fmla="*/ 338 h 517"/>
              <a:gd name="T46" fmla="*/ 156 w 187"/>
              <a:gd name="T47" fmla="*/ 348 h 517"/>
              <a:gd name="T48" fmla="*/ 134 w 187"/>
              <a:gd name="T49" fmla="*/ 367 h 517"/>
              <a:gd name="T50" fmla="*/ 120 w 187"/>
              <a:gd name="T51" fmla="*/ 400 h 517"/>
              <a:gd name="T52" fmla="*/ 123 w 187"/>
              <a:gd name="T53" fmla="*/ 426 h 517"/>
              <a:gd name="T54" fmla="*/ 102 w 187"/>
              <a:gd name="T55" fmla="*/ 436 h 517"/>
              <a:gd name="T56" fmla="*/ 105 w 187"/>
              <a:gd name="T57" fmla="*/ 467 h 517"/>
              <a:gd name="T58" fmla="*/ 112 w 187"/>
              <a:gd name="T59" fmla="*/ 491 h 517"/>
              <a:gd name="T60" fmla="*/ 108 w 187"/>
              <a:gd name="T61" fmla="*/ 511 h 517"/>
              <a:gd name="T62" fmla="*/ 104 w 187"/>
              <a:gd name="T63" fmla="*/ 514 h 517"/>
              <a:gd name="T64" fmla="*/ 89 w 187"/>
              <a:gd name="T65" fmla="*/ 499 h 517"/>
              <a:gd name="T66" fmla="*/ 58 w 187"/>
              <a:gd name="T67" fmla="*/ 477 h 517"/>
              <a:gd name="T68" fmla="*/ 33 w 187"/>
              <a:gd name="T69" fmla="*/ 464 h 517"/>
              <a:gd name="T70" fmla="*/ 29 w 187"/>
              <a:gd name="T71" fmla="*/ 444 h 517"/>
              <a:gd name="T72" fmla="*/ 4 w 187"/>
              <a:gd name="T73" fmla="*/ 425 h 517"/>
              <a:gd name="T74" fmla="*/ 7 w 187"/>
              <a:gd name="T75" fmla="*/ 411 h 517"/>
              <a:gd name="T76" fmla="*/ 20 w 187"/>
              <a:gd name="T77" fmla="*/ 373 h 517"/>
              <a:gd name="T78" fmla="*/ 42 w 187"/>
              <a:gd name="T79" fmla="*/ 328 h 517"/>
              <a:gd name="T80" fmla="*/ 30 w 187"/>
              <a:gd name="T81" fmla="*/ 303 h 517"/>
              <a:gd name="T82" fmla="*/ 32 w 187"/>
              <a:gd name="T83" fmla="*/ 269 h 517"/>
              <a:gd name="T84" fmla="*/ 27 w 187"/>
              <a:gd name="T85" fmla="*/ 243 h 517"/>
              <a:gd name="T86" fmla="*/ 27 w 187"/>
              <a:gd name="T87" fmla="*/ 230 h 517"/>
              <a:gd name="T88" fmla="*/ 19 w 187"/>
              <a:gd name="T89" fmla="*/ 219 h 517"/>
              <a:gd name="T90" fmla="*/ 20 w 187"/>
              <a:gd name="T91" fmla="*/ 208 h 517"/>
              <a:gd name="T92" fmla="*/ 48 w 187"/>
              <a:gd name="T93" fmla="*/ 189 h 517"/>
              <a:gd name="T94" fmla="*/ 47 w 187"/>
              <a:gd name="T95" fmla="*/ 156 h 517"/>
              <a:gd name="T96" fmla="*/ 36 w 187"/>
              <a:gd name="T97" fmla="*/ 136 h 517"/>
              <a:gd name="T98" fmla="*/ 32 w 187"/>
              <a:gd name="T99" fmla="*/ 118 h 517"/>
              <a:gd name="T100" fmla="*/ 33 w 187"/>
              <a:gd name="T101" fmla="*/ 110 h 517"/>
              <a:gd name="T102" fmla="*/ 38 w 187"/>
              <a:gd name="T103" fmla="*/ 95 h 517"/>
              <a:gd name="T104" fmla="*/ 26 w 187"/>
              <a:gd name="T105" fmla="*/ 76 h 517"/>
              <a:gd name="T106" fmla="*/ 23 w 187"/>
              <a:gd name="T107" fmla="*/ 64 h 517"/>
              <a:gd name="T108" fmla="*/ 19 w 187"/>
              <a:gd name="T109" fmla="*/ 50 h 517"/>
              <a:gd name="T110" fmla="*/ 26 w 187"/>
              <a:gd name="T111" fmla="*/ 39 h 517"/>
              <a:gd name="T112" fmla="*/ 33 w 187"/>
              <a:gd name="T113" fmla="*/ 33 h 517"/>
              <a:gd name="T114" fmla="*/ 27 w 187"/>
              <a:gd name="T115" fmla="*/ 26 h 517"/>
              <a:gd name="T116" fmla="*/ 30 w 187"/>
              <a:gd name="T117" fmla="*/ 17 h 517"/>
              <a:gd name="T118" fmla="*/ 42 w 187"/>
              <a:gd name="T119" fmla="*/ 11 h 517"/>
              <a:gd name="T120" fmla="*/ 5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18"/>
          <p:cNvSpPr>
            <a:spLocks noChangeArrowheads="1"/>
          </p:cNvSpPr>
          <p:nvPr/>
        </p:nvSpPr>
        <p:spPr bwMode="auto">
          <a:xfrm>
            <a:off x="5973070" y="5349785"/>
            <a:ext cx="691194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Мостовский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 rot="21334256">
            <a:off x="6102731" y="4150066"/>
            <a:ext cx="56415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 rot="21334256">
            <a:off x="2200553" y="3835183"/>
            <a:ext cx="49836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Rectangle 860"/>
          <p:cNvSpPr>
            <a:spLocks noChangeArrowheads="1"/>
          </p:cNvSpPr>
          <p:nvPr/>
        </p:nvSpPr>
        <p:spPr bwMode="auto">
          <a:xfrm rot="21334256">
            <a:off x="3847056" y="1748129"/>
            <a:ext cx="66762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882C0ECD-3995-45E2-A2FC-4A6B65633E71}"/>
              </a:ext>
            </a:extLst>
          </p:cNvPr>
          <p:cNvSpPr txBox="1"/>
          <p:nvPr/>
        </p:nvSpPr>
        <p:spPr>
          <a:xfrm>
            <a:off x="5873478" y="6435223"/>
            <a:ext cx="787822" cy="231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АБХАЗИЯ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977072" y="7922444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457729" y="3022209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9572" y="5292651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36" name="Прямоугольник 435"/>
          <p:cNvSpPr/>
          <p:nvPr/>
        </p:nvSpPr>
        <p:spPr>
          <a:xfrm>
            <a:off x="3128432" y="623942"/>
            <a:ext cx="6013963" cy="13388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5166995" algn="l"/>
              </a:tabLst>
            </a:pPr>
            <a:r>
              <a:rPr lang="ru-RU" sz="900" b="1" dirty="0">
                <a:latin typeface="Times New Roman"/>
                <a:ea typeface="Times New Roman"/>
              </a:rPr>
              <a:t>По Краснодарскому краю: </a:t>
            </a:r>
            <a:r>
              <a:rPr lang="ru-RU" sz="900" dirty="0">
                <a:latin typeface="Times New Roman"/>
                <a:ea typeface="Times New Roman"/>
              </a:rPr>
              <a:t>переменная облачность. Без осадков. Местами туман. Ветер восточный с переходом на западный 4-9 м/с, местами порывы до 12 м/с. Температура воздуха ночью 5…10°, в юго-восточных предгорьях 2…7°, днем 16…21°, на Азовском побережье 13…18°.</a:t>
            </a:r>
            <a:endParaRPr lang="ru-RU" sz="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5166995" algn="l"/>
              </a:tabLst>
            </a:pPr>
            <a:r>
              <a:rPr lang="ru-RU" sz="900" b="1" dirty="0">
                <a:latin typeface="Times New Roman"/>
                <a:ea typeface="Times New Roman"/>
              </a:rPr>
              <a:t>В горных районах: </a:t>
            </a:r>
            <a:r>
              <a:rPr lang="ru-RU" sz="900" dirty="0">
                <a:latin typeface="Times New Roman"/>
                <a:ea typeface="Times New Roman"/>
              </a:rPr>
              <a:t>ночью 1…6°, днем 12…17°. </a:t>
            </a:r>
            <a:endParaRPr lang="ru-RU" sz="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5166995" algn="l"/>
              </a:tabLst>
            </a:pPr>
            <a:r>
              <a:rPr lang="ru-RU" sz="900" b="1" dirty="0">
                <a:latin typeface="Times New Roman"/>
                <a:ea typeface="Times New Roman"/>
              </a:rPr>
              <a:t>На Черноморском побережье: </a:t>
            </a:r>
            <a:r>
              <a:rPr lang="ru-RU" sz="900" dirty="0">
                <a:latin typeface="Times New Roman"/>
                <a:ea typeface="Times New Roman"/>
              </a:rPr>
              <a:t>переменная облачность. Без осадков. В горных районах ночью и утром местами туман. Ветер восточной четверти с переходом на южный 3-8 м/с. Температура воздуха ночью 9…14°, днем 17…22°.</a:t>
            </a:r>
            <a:endParaRPr lang="ru-RU" sz="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5166995" algn="l"/>
              </a:tabLst>
            </a:pPr>
            <a:r>
              <a:rPr lang="ru-RU" sz="900" b="1" dirty="0">
                <a:latin typeface="Times New Roman"/>
                <a:ea typeface="Times New Roman"/>
              </a:rPr>
              <a:t>По г. Краснодару: </a:t>
            </a:r>
            <a:r>
              <a:rPr lang="ru-RU" sz="900" dirty="0">
                <a:latin typeface="Times New Roman"/>
                <a:ea typeface="Times New Roman"/>
              </a:rPr>
              <a:t>переменная облачность. Без осадков. Ночью, утром и в первой половине дня туман. Ветер восточный с переходом на западный 4-9 м/с. Температура воздуха ночью 5…7°, днем 15…17°.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-9557" y="-2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НА ПРЕДСТОЯЩИЙ ПЕРИОД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АИУС РСЧС,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САЦ Минэнерго)</a:t>
            </a:r>
          </a:p>
        </p:txBody>
      </p: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4922" y="588051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18-25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13673707" y="-2371701"/>
            <a:ext cx="5063222" cy="18967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36552" y="2217290"/>
            <a:ext cx="2335829" cy="223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-17092" y="4844208"/>
            <a:ext cx="2163630" cy="25478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</a:t>
            </a: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04" y="4887218"/>
            <a:ext cx="214785" cy="1984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5304" y="629556"/>
            <a:ext cx="216569" cy="2098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6" name="TextBox 225"/>
          <p:cNvSpPr txBox="1"/>
          <p:nvPr/>
        </p:nvSpPr>
        <p:spPr>
          <a:xfrm>
            <a:off x="-71545" y="622678"/>
            <a:ext cx="2097999" cy="24621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температуры</a:t>
            </a:r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67" y="2727704"/>
            <a:ext cx="209575" cy="2147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4" name="TextBox 243"/>
          <p:cNvSpPr txBox="1"/>
          <p:nvPr/>
        </p:nvSpPr>
        <p:spPr>
          <a:xfrm>
            <a:off x="-13937" y="269679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45" y="2436825"/>
            <a:ext cx="2418463" cy="129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!!!!!!!ОММиОППМ\порывы на 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5" y="661016"/>
            <a:ext cx="9173938" cy="6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!!!!!!!ОММиОППМ\винди на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2" y="872654"/>
            <a:ext cx="2881403" cy="1879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1945" y="-10137"/>
            <a:ext cx="9164412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КРАСНОДАРСКОГО КРАЯ</a:t>
            </a:r>
          </a:p>
          <a:p>
            <a:r>
              <a:rPr lang="ru-RU" sz="1200" dirty="0"/>
              <a:t>(с использованием информационных ресурсов </a:t>
            </a:r>
            <a:r>
              <a:rPr lang="en-US" sz="1200" dirty="0" err="1"/>
              <a:t>Ventusky</a:t>
            </a:r>
            <a:r>
              <a:rPr lang="ru-RU" sz="1200" dirty="0"/>
              <a:t>,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Порывы ветра, м/с</a:t>
            </a:r>
          </a:p>
          <a:p>
            <a:r>
              <a:rPr lang="ru-RU" dirty="0"/>
              <a:t>18.00 </a:t>
            </a:r>
            <a:r>
              <a:rPr lang="ru-RU" dirty="0" smtClean="0"/>
              <a:t>06.11.2021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910436" y="2796678"/>
            <a:ext cx="2233565" cy="1292593"/>
            <a:chOff x="6469639" y="5002833"/>
            <a:chExt cx="2576197" cy="128615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69639" y="5316083"/>
              <a:ext cx="2576197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87944" y="5002833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23329" y="2684840"/>
            <a:ext cx="1185312" cy="685703"/>
            <a:chOff x="3699056" y="3092263"/>
            <a:chExt cx="1185312" cy="685703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5" y="342821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0841" y="3609302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65781"/>
              <a:ext cx="259904" cy="163335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65890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83056" y="3266023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699056" y="3092263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Выселковский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785506" y="3265782"/>
              <a:ext cx="336655" cy="16091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90937" y="3892172"/>
            <a:ext cx="1095800" cy="642744"/>
            <a:chOff x="1981645" y="4246490"/>
            <a:chExt cx="1095800" cy="642744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9675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9675" y="4727343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284391" y="4386716"/>
              <a:ext cx="272828" cy="17713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6716"/>
              <a:ext cx="220710" cy="1772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8716" y="4392503"/>
              <a:ext cx="298729" cy="171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1992353" y="4246490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1981645" y="4388712"/>
              <a:ext cx="305196" cy="1660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84776" y="5192860"/>
            <a:ext cx="1064017" cy="657089"/>
            <a:chOff x="4186410" y="5968885"/>
            <a:chExt cx="1064017" cy="657089"/>
          </a:xfrm>
        </p:grpSpPr>
        <p:sp>
          <p:nvSpPr>
            <p:cNvPr id="84" name="Text Box 182"/>
            <p:cNvSpPr txBox="1">
              <a:spLocks noChangeArrowheads="1"/>
            </p:cNvSpPr>
            <p:nvPr/>
          </p:nvSpPr>
          <p:spPr bwMode="auto">
            <a:xfrm>
              <a:off x="4186410" y="5968885"/>
              <a:ext cx="1034193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4502657" y="6309052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502657" y="6481672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4501962" y="613338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4730988" y="6128199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4951698" y="612780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4191496" y="6129256"/>
              <a:ext cx="308690" cy="180697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24463" y="2682625"/>
            <a:ext cx="1623725" cy="676336"/>
            <a:chOff x="1552994" y="2477330"/>
            <a:chExt cx="1486227" cy="676336"/>
          </a:xfrm>
        </p:grpSpPr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552994" y="2477330"/>
              <a:ext cx="1486227" cy="16833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Приморско-Ахтарский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054312" y="281068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054312" y="2991775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2054313" y="264349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2282643" y="264730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503353" y="264743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736928" y="2640449"/>
              <a:ext cx="31357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30330" y="1874501"/>
            <a:ext cx="1240105" cy="670399"/>
            <a:chOff x="3942299" y="1859568"/>
            <a:chExt cx="1240105" cy="670399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34012" y="217925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22697" y="2361303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25546" y="2037248"/>
              <a:ext cx="220710" cy="13269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52818" y="2042332"/>
              <a:ext cx="220710" cy="1371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1996" y="2042466"/>
              <a:ext cx="294942" cy="137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3942299" y="1859568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77100" y="2037248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6808" y="3319113"/>
            <a:ext cx="1134458" cy="673114"/>
            <a:chOff x="1030210" y="3471688"/>
            <a:chExt cx="1134458" cy="673114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1030210" y="3471688"/>
              <a:ext cx="1134457" cy="17359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1416898" y="380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416898" y="3976138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1426421" y="3637381"/>
              <a:ext cx="218807" cy="17086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645229" y="3631668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865939" y="3631801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1039737" y="3635761"/>
              <a:ext cx="386685" cy="16502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60115" y="1737728"/>
            <a:ext cx="1073658" cy="678325"/>
            <a:chOff x="2471157" y="1318339"/>
            <a:chExt cx="1073658" cy="678325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11181" y="131833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61699" y="1486492"/>
              <a:ext cx="274941" cy="16818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9174"/>
              <a:ext cx="222842" cy="1656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8052" y="1489174"/>
              <a:ext cx="296597" cy="165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71157" y="1489174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70466" y="3496627"/>
            <a:ext cx="1233749" cy="655852"/>
            <a:chOff x="3380457" y="3918365"/>
            <a:chExt cx="1233749" cy="655852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574953" y="3918365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28336" y="4064044"/>
              <a:ext cx="311597" cy="18388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094767" y="4064044"/>
              <a:ext cx="220710" cy="1848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60470"/>
              <a:ext cx="298729" cy="188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380457" y="4060470"/>
              <a:ext cx="472096" cy="18745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891015" y="4485490"/>
            <a:ext cx="2605321" cy="2380378"/>
            <a:chOff x="6897577" y="4113555"/>
            <a:chExt cx="2605321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4978430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83978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791916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72958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606377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76243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1" y="4541638"/>
              <a:ext cx="2037287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4938732"/>
              <a:ext cx="220710" cy="17337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149470"/>
              <a:ext cx="220710" cy="1733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4"/>
              <a:ext cx="298729" cy="1809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603334" y="4228042"/>
            <a:ext cx="1105474" cy="701122"/>
            <a:chOff x="3518256" y="3873095"/>
            <a:chExt cx="1105474" cy="701122"/>
          </a:xfrm>
        </p:grpSpPr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518256" y="3873095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74057" y="406397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094767" y="4067856"/>
              <a:ext cx="220710" cy="1727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23795" y="4073170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73" y="885365"/>
            <a:ext cx="243737" cy="18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263442" y="648078"/>
            <a:ext cx="289473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 06.00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06.11.2021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-5201" y="5073773"/>
            <a:ext cx="2520691" cy="28469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Туапсе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86737" y="4450132"/>
            <a:ext cx="1408394" cy="685082"/>
            <a:chOff x="2688842" y="5168325"/>
            <a:chExt cx="1408394" cy="685082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2688842" y="5168325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025242" y="5344877"/>
              <a:ext cx="306526" cy="174886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5" y="5358464"/>
            <a:ext cx="2527435" cy="1501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!!!!!!!ОММиОППМ\д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63"/>
            <a:ext cx="9144000" cy="6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МЕТЕООБСТАНОВКЕ</a:t>
            </a:r>
          </a:p>
          <a:p>
            <a:r>
              <a:rPr lang="ru-RU" sz="1200" dirty="0">
                <a:solidFill>
                  <a:prstClr val="white"/>
                </a:solidFill>
              </a:rPr>
              <a:t>НА ТЕРРИТОРИИ КРАСНОДАРСКОГО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0" name="Text Box 182"/>
          <p:cNvSpPr txBox="1">
            <a:spLocks noChangeArrowheads="1"/>
          </p:cNvSpPr>
          <p:nvPr/>
        </p:nvSpPr>
        <p:spPr bwMode="auto">
          <a:xfrm>
            <a:off x="3185520" y="3146359"/>
            <a:ext cx="1143332" cy="276477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4780538" y="3146359"/>
            <a:ext cx="507952" cy="14188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Сочи</a:t>
            </a:r>
          </a:p>
        </p:txBody>
      </p:sp>
      <p:sp>
        <p:nvSpPr>
          <p:cNvPr id="229" name="Text Box 182"/>
          <p:cNvSpPr txBox="1">
            <a:spLocks noChangeArrowheads="1"/>
          </p:cNvSpPr>
          <p:nvPr/>
        </p:nvSpPr>
        <p:spPr bwMode="auto">
          <a:xfrm>
            <a:off x="4374226" y="2676560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Краснодар</a:t>
            </a:r>
          </a:p>
        </p:txBody>
      </p:sp>
      <p:sp>
        <p:nvSpPr>
          <p:cNvPr id="236" name="Text Box 182"/>
          <p:cNvSpPr txBox="1">
            <a:spLocks noChangeArrowheads="1"/>
          </p:cNvSpPr>
          <p:nvPr/>
        </p:nvSpPr>
        <p:spPr bwMode="auto">
          <a:xfrm>
            <a:off x="4328852" y="207056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716" y="666063"/>
            <a:ext cx="2208089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640240" y="666063"/>
            <a:ext cx="2351360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 rot="17705196">
            <a:off x="8087375" y="4768187"/>
            <a:ext cx="355634" cy="75688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 rot="3969537" flipV="1">
            <a:off x="5706203" y="6055491"/>
            <a:ext cx="898286" cy="25996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6319519">
            <a:off x="363590" y="3471209"/>
            <a:ext cx="898286" cy="294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9741674">
            <a:off x="4823092" y="3330314"/>
            <a:ext cx="946457" cy="42009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4596918" flipH="1">
            <a:off x="7425266" y="1324681"/>
            <a:ext cx="360007" cy="104780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" y="4367531"/>
            <a:ext cx="1104044" cy="646329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686674" y="4090534"/>
            <a:ext cx="145732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 rot="12324534" flipH="1">
            <a:off x="5151362" y="1131256"/>
            <a:ext cx="360007" cy="104780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Вычислим норму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 сутки при малой физической активности (с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5,0-105 Дж/ч (120 ккал/ч)) для различных видов водопотребления и режимов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∗1,6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549652</TotalTime>
  <Words>893</Words>
  <Application>Microsoft Office PowerPoint</Application>
  <PresentationFormat>Экран (4:3)</PresentationFormat>
  <Paragraphs>256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25524</cp:revision>
  <cp:lastPrinted>2021-04-07T02:47:30Z</cp:lastPrinted>
  <dcterms:created xsi:type="dcterms:W3CDTF">2014-09-08T13:21:12Z</dcterms:created>
  <dcterms:modified xsi:type="dcterms:W3CDTF">2021-11-05T12:36:51Z</dcterms:modified>
</cp:coreProperties>
</file>