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1"/>
  </p:notesMasterIdLst>
  <p:handoutMasterIdLst>
    <p:handoutMasterId r:id="rId12"/>
  </p:handoutMasterIdLst>
  <p:sldIdLst>
    <p:sldId id="8046" r:id="rId2"/>
    <p:sldId id="8070" r:id="rId3"/>
    <p:sldId id="8052" r:id="rId4"/>
    <p:sldId id="8073" r:id="rId5"/>
    <p:sldId id="8078" r:id="rId6"/>
    <p:sldId id="8074" r:id="rId7"/>
    <p:sldId id="8075" r:id="rId8"/>
    <p:sldId id="8066" r:id="rId9"/>
    <p:sldId id="8067" r:id="rId10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3"/>
            <p14:sldId id="8078"/>
            <p14:sldId id="8074"/>
            <p14:sldId id="8075"/>
            <p14:sldId id="8066"/>
            <p14:sldId id="8067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EE1AD0"/>
    <a:srgbClr val="181DF8"/>
    <a:srgbClr val="3DF353"/>
    <a:srgbClr val="EFF4ED"/>
    <a:srgbClr val="4ADFE6"/>
    <a:srgbClr val="563BF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96433" autoAdjust="0"/>
  </p:normalViewPr>
  <p:slideViewPr>
    <p:cSldViewPr snapToGrid="0">
      <p:cViewPr varScale="1">
        <p:scale>
          <a:sx n="113" d="100"/>
          <a:sy n="113" d="100"/>
        </p:scale>
        <p:origin x="-1746" y="-108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21.11.2021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21.11.2021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632389" y="571424"/>
            <a:ext cx="8522562" cy="6294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1620407" y="3496817"/>
            <a:ext cx="1320561" cy="602425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1029" name="Picture 5" descr="E:\!!!!!!!ОММиОППМ\порыв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2" y="4862018"/>
            <a:ext cx="2029994" cy="199598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!!!!!!!ОММиОППМ\осад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31481"/>
            <a:ext cx="1988407" cy="213053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!!!!!!!ОММиОППМ\температу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2" y="613157"/>
            <a:ext cx="1982396" cy="211454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Freeform 258"/>
          <p:cNvSpPr>
            <a:spLocks/>
          </p:cNvSpPr>
          <p:nvPr/>
        </p:nvSpPr>
        <p:spPr bwMode="auto">
          <a:xfrm>
            <a:off x="4495515" y="3003336"/>
            <a:ext cx="684146" cy="784251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Freeform 251"/>
          <p:cNvSpPr>
            <a:spLocks/>
          </p:cNvSpPr>
          <p:nvPr/>
        </p:nvSpPr>
        <p:spPr bwMode="auto">
          <a:xfrm rot="21334256">
            <a:off x="5003061" y="2833687"/>
            <a:ext cx="723572" cy="75668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3551199" y="4344001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3704836" y="4069071"/>
            <a:ext cx="776600" cy="93367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4081894" y="3888445"/>
            <a:ext cx="776600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3234415" y="3943862"/>
            <a:ext cx="747519" cy="93367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2039025" y="3938181"/>
            <a:ext cx="855286" cy="709597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4729324" y="4746034"/>
            <a:ext cx="956210" cy="112041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6158900" y="2210397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4967072" y="4082362"/>
            <a:ext cx="631200" cy="8995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3947756" y="2678222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5798156" y="3561142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4031262" y="3564491"/>
            <a:ext cx="973314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5" name="Freeform 254"/>
          <p:cNvSpPr>
            <a:spLocks noEditPoints="1"/>
          </p:cNvSpPr>
          <p:nvPr/>
        </p:nvSpPr>
        <p:spPr bwMode="auto">
          <a:xfrm rot="21334256">
            <a:off x="2851279" y="1277369"/>
            <a:ext cx="1066342" cy="1173375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5801877" y="3173550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3234295" y="2986461"/>
            <a:ext cx="1026343" cy="83625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3823239" y="2001303"/>
            <a:ext cx="1260919" cy="92618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4524535" y="3006532"/>
            <a:ext cx="627781" cy="76967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3324573" y="3278467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1" name="Freeform 260"/>
          <p:cNvSpPr>
            <a:spLocks/>
          </p:cNvSpPr>
          <p:nvPr/>
        </p:nvSpPr>
        <p:spPr bwMode="auto">
          <a:xfrm rot="21334256">
            <a:off x="5151664" y="1814905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2691381" y="3922222"/>
            <a:ext cx="874102" cy="709595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5675297" y="3867879"/>
            <a:ext cx="1034896" cy="820012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4703736" y="1467688"/>
            <a:ext cx="997264" cy="789161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6357091" y="4517109"/>
            <a:ext cx="617516" cy="1092808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6415789" y="3811366"/>
            <a:ext cx="785152" cy="113827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5788922" y="2244023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6798762" y="4752785"/>
            <a:ext cx="800547" cy="998630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4993090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2992698" y="2222101"/>
            <a:ext cx="1105029" cy="936758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2808373" y="3085015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4114414" y="1682172"/>
            <a:ext cx="656859" cy="548840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6586619" y="4104722"/>
            <a:ext cx="417379" cy="456284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3117932" y="4513784"/>
            <a:ext cx="930551" cy="766427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4270530" y="4431434"/>
            <a:ext cx="863838" cy="722586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2607486" y="4179406"/>
            <a:ext cx="523435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644249" y="5508766"/>
            <a:ext cx="1705440" cy="116912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5461059" y="3321898"/>
            <a:ext cx="547384" cy="63652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5341489" y="2565489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982700" y="4954342"/>
            <a:ext cx="1106740" cy="77292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6900142" y="4118512"/>
            <a:ext cx="557647" cy="65601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4764163" y="3552241"/>
            <a:ext cx="922322" cy="57319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3751584" y="1361194"/>
            <a:ext cx="614096" cy="766427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847919" y="5743390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4147312" y="2458227"/>
            <a:ext cx="42461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3040979" y="4073543"/>
            <a:ext cx="42062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>
            <a:off x="2950295" y="3409654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5951430" y="2600204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6646184" y="3932088"/>
            <a:ext cx="61797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>
            <a:off x="3610251" y="3171870"/>
            <a:ext cx="52627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7109057" y="4368937"/>
            <a:ext cx="430591" cy="1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>
            <a:off x="3451403" y="3687462"/>
            <a:ext cx="72562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6522302" y="2543223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 rot="21334256">
            <a:off x="3208088" y="2790291"/>
            <a:ext cx="93494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4982996" y="3745717"/>
            <a:ext cx="68974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>
            <a:off x="4483419" y="4743735"/>
            <a:ext cx="51529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Горячий Ключ</a:t>
            </a: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4167743" y="4064570"/>
            <a:ext cx="55019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6748590" y="418440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6525048" y="4930746"/>
            <a:ext cx="43856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Rectangle 718"/>
          <p:cNvSpPr>
            <a:spLocks noChangeArrowheads="1"/>
          </p:cNvSpPr>
          <p:nvPr/>
        </p:nvSpPr>
        <p:spPr bwMode="auto">
          <a:xfrm rot="21334256">
            <a:off x="6931309" y="5139065"/>
            <a:ext cx="6020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5460058" y="2063540"/>
            <a:ext cx="49039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5002375" y="1729192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5227828" y="2478882"/>
            <a:ext cx="4724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>
            <a:off x="4008086" y="4611622"/>
            <a:ext cx="4186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4597350" y="3380254"/>
            <a:ext cx="52029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4495517" y="1976679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4713921" y="2271259"/>
            <a:ext cx="6139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5155245" y="4532172"/>
            <a:ext cx="59405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4941124" y="5030259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4379061" y="1904062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Rectangle 833"/>
          <p:cNvSpPr>
            <a:spLocks noChangeArrowheads="1"/>
          </p:cNvSpPr>
          <p:nvPr/>
        </p:nvSpPr>
        <p:spPr bwMode="auto">
          <a:xfrm rot="21334256">
            <a:off x="6148767" y="3362072"/>
            <a:ext cx="46448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5442632" y="3322723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5598431" y="355291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6249765" y="3721993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2604976" y="4493599"/>
            <a:ext cx="67778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3481811" y="1889798"/>
            <a:ext cx="28706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>
            <a:off x="4518307" y="5220900"/>
            <a:ext cx="5103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5084093" y="314651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5648753" y="293196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>
            <a:off x="4308486" y="2902536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>
            <a:off x="3404914" y="4919631"/>
            <a:ext cx="5661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>
            <a:off x="3947333" y="2995145"/>
            <a:ext cx="909425" cy="779974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4116502" y="3258131"/>
            <a:ext cx="54820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4620591" y="3859441"/>
            <a:ext cx="3388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 rot="21334256">
            <a:off x="2413497" y="4162561"/>
            <a:ext cx="334903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3469292" y="4310214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301192">
            <a:off x="5937153" y="4608606"/>
            <a:ext cx="723337" cy="1845849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5973070" y="5349785"/>
            <a:ext cx="69119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6102731" y="415006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 rot="21334256">
            <a:off x="2200553" y="3835183"/>
            <a:ext cx="49836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3847056" y="1748129"/>
            <a:ext cx="66762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882C0ECD-3995-45E2-A2FC-4A6B65633E71}"/>
              </a:ext>
            </a:extLst>
          </p:cNvPr>
          <p:cNvSpPr txBox="1"/>
          <p:nvPr/>
        </p:nvSpPr>
        <p:spPr>
          <a:xfrm>
            <a:off x="5873478" y="6435223"/>
            <a:ext cx="787822" cy="23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977072" y="7922444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6457729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9572" y="5292651"/>
            <a:ext cx="1995378" cy="1570771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3128432" y="623942"/>
            <a:ext cx="6013963" cy="10772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По Краснодарскому краю: </a:t>
            </a:r>
            <a:r>
              <a:rPr lang="ru-RU" sz="800" dirty="0">
                <a:latin typeface="Times New Roman"/>
                <a:ea typeface="Times New Roman"/>
              </a:rPr>
              <a:t>малооблачно. Преимущественно без осадков. Ветер юго-западный и западный 4-9 м/с, местами порывы 12-14 м/с. Температура воздуха ночью 3…8°, местами в юго-восточных предгорьях  -2…+3°; днем 12…17°.</a:t>
            </a: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В горных районах: </a:t>
            </a:r>
            <a:r>
              <a:rPr lang="ru-RU" sz="800" dirty="0">
                <a:latin typeface="Times New Roman"/>
                <a:ea typeface="Times New Roman"/>
              </a:rPr>
              <a:t>ночью +3…-2°, днем 7…12°.</a:t>
            </a: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На Черноморском побережье:</a:t>
            </a:r>
            <a:r>
              <a:rPr lang="ru-RU" sz="800" dirty="0">
                <a:latin typeface="Times New Roman"/>
                <a:ea typeface="Times New Roman"/>
              </a:rPr>
              <a:t> переменная облачность. Ночью на участке от Джубги до </a:t>
            </a:r>
            <a:r>
              <a:rPr lang="ru-RU" sz="800" dirty="0" err="1">
                <a:latin typeface="Times New Roman"/>
                <a:ea typeface="Times New Roman"/>
              </a:rPr>
              <a:t>Магри</a:t>
            </a:r>
            <a:r>
              <a:rPr lang="ru-RU" sz="800" dirty="0">
                <a:latin typeface="Times New Roman"/>
                <a:ea typeface="Times New Roman"/>
              </a:rPr>
              <a:t> местами небольшой дождь. Ветер южной четверти           6-11 м/с, на участке от Анапы до Геленджика местами порывы 15-17 м/с. Температура воздуха ночью 6…11°, днем 10…15°, на участке от Анапы до Геленджика 14…19°.</a:t>
            </a: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По г. Краснодару: </a:t>
            </a:r>
            <a:r>
              <a:rPr lang="ru-RU" sz="800" dirty="0">
                <a:latin typeface="Times New Roman"/>
                <a:ea typeface="Times New Roman"/>
              </a:rPr>
              <a:t>малооблачно. Без осадков. Ветер юго-западный и западный 4-9 м/с. Температура воздуха ночью 5…7°, днем 15…17°.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439093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82876" y="562479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479527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805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6524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9208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49692" y="6308835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397736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19-30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75778" y="653975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13673707" y="-2371701"/>
            <a:ext cx="5063222" cy="18967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808365" y="1813268"/>
            <a:ext cx="2335829" cy="223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-17092" y="4844208"/>
            <a:ext cx="2163630" cy="2547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04" y="4887218"/>
            <a:ext cx="214785" cy="198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304" y="629556"/>
            <a:ext cx="216569" cy="209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6" name="TextBox 225"/>
          <p:cNvSpPr txBox="1"/>
          <p:nvPr/>
        </p:nvSpPr>
        <p:spPr>
          <a:xfrm>
            <a:off x="-71545" y="588494"/>
            <a:ext cx="2097999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67" y="2727704"/>
            <a:ext cx="209575" cy="2147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4" name="TextBox 243"/>
          <p:cNvSpPr txBox="1"/>
          <p:nvPr/>
        </p:nvSpPr>
        <p:spPr>
          <a:xfrm>
            <a:off x="-13937" y="2696794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13" y="2034958"/>
            <a:ext cx="2465603" cy="15327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!!!!!!!ОММиОППМ\порывы на 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16" y="666063"/>
            <a:ext cx="9164915" cy="61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!!!!!!!ОММиОППМ\порывы на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42" y="1014127"/>
            <a:ext cx="2880559" cy="17505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порывов ветра, м/с</a:t>
            </a:r>
          </a:p>
          <a:p>
            <a:r>
              <a:rPr lang="ru-RU" dirty="0"/>
              <a:t>18.00 </a:t>
            </a:r>
            <a:r>
              <a:rPr lang="ru-RU" dirty="0" smtClean="0"/>
              <a:t>22.11.2021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0436" y="2796678"/>
            <a:ext cx="2233565" cy="1292593"/>
            <a:chOff x="6469639" y="5002833"/>
            <a:chExt cx="2576197" cy="1286154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69639" y="5316083"/>
              <a:ext cx="2576197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186882" y="3018649"/>
            <a:ext cx="1185312" cy="685703"/>
            <a:chOff x="3699056" y="3092263"/>
            <a:chExt cx="1185312" cy="685703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34015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0841" y="3609302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65781"/>
              <a:ext cx="259904" cy="16333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65891"/>
              <a:ext cx="220710" cy="1551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66023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699056" y="3092263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Выселковский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65782"/>
              <a:ext cx="336655" cy="16091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426156" y="4229783"/>
            <a:ext cx="1095800" cy="642744"/>
            <a:chOff x="1981645" y="4246490"/>
            <a:chExt cx="1095800" cy="642744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284391" y="4386716"/>
              <a:ext cx="272828" cy="17713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6716"/>
              <a:ext cx="220710" cy="1772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3"/>
              <a:ext cx="298729" cy="17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992353" y="4246490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981645" y="4388712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396893" y="5635773"/>
            <a:ext cx="1064017" cy="657089"/>
            <a:chOff x="4186410" y="5968885"/>
            <a:chExt cx="1064017" cy="657089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186410" y="5968885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1962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8199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2780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91496" y="6129256"/>
              <a:ext cx="308690" cy="18069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460313" y="2859352"/>
            <a:ext cx="1623725" cy="676336"/>
            <a:chOff x="1552994" y="2477330"/>
            <a:chExt cx="1486227" cy="676336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552994" y="2477330"/>
              <a:ext cx="1486227" cy="16833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068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2643" y="2647305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447483" y="2147751"/>
            <a:ext cx="1240105" cy="670399"/>
            <a:chOff x="3942299" y="1859568"/>
            <a:chExt cx="1240105" cy="670399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17925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22697" y="2361303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25546" y="2037248"/>
              <a:ext cx="220710" cy="13269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52818" y="2042332"/>
              <a:ext cx="220710" cy="1371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1996" y="2042466"/>
              <a:ext cx="294942" cy="137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3942299" y="1859568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77100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17861" y="3530754"/>
            <a:ext cx="1134458" cy="673114"/>
            <a:chOff x="1030210" y="3471688"/>
            <a:chExt cx="1134458" cy="673114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030210" y="3471688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26421" y="3637381"/>
              <a:ext cx="218807" cy="17086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37381"/>
              <a:ext cx="220710" cy="16690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9737" y="3635761"/>
              <a:ext cx="386685" cy="17248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139213" y="1644614"/>
            <a:ext cx="1073658" cy="678325"/>
            <a:chOff x="2471157" y="1318339"/>
            <a:chExt cx="1073658" cy="678325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11181" y="1318339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61699" y="1486492"/>
              <a:ext cx="274941" cy="16818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9174"/>
              <a:ext cx="222842" cy="1656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8052" y="1489174"/>
              <a:ext cx="296597" cy="16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71157" y="1489174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61059" y="3761339"/>
            <a:ext cx="1233749" cy="655852"/>
            <a:chOff x="3380457" y="3918365"/>
            <a:chExt cx="1233749" cy="655852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574953" y="3918365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28336" y="4064044"/>
              <a:ext cx="311597" cy="183880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4044"/>
              <a:ext cx="220710" cy="1848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0"/>
              <a:ext cx="298729" cy="188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380457" y="4060470"/>
              <a:ext cx="472096" cy="18745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91015" y="4485490"/>
            <a:ext cx="2605321" cy="2380378"/>
            <a:chOff x="6897577" y="4113555"/>
            <a:chExt cx="2605321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8430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83978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91916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958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6377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6243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41638"/>
              <a:ext cx="2037287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8732"/>
              <a:ext cx="220710" cy="173373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9470"/>
              <a:ext cx="220710" cy="1733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4"/>
              <a:ext cx="298729" cy="180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4522280" y="4163087"/>
            <a:ext cx="1105474" cy="701122"/>
            <a:chOff x="3518256" y="3873095"/>
            <a:chExt cx="1105474" cy="701122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518256" y="3873095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74057" y="406397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59389"/>
              <a:ext cx="220710" cy="1727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40729" y="4064703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873" y="1048186"/>
            <a:ext cx="243737" cy="169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263442" y="648078"/>
            <a:ext cx="2894739" cy="4001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ветра, м/с</a:t>
            </a:r>
          </a:p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10.00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22.11.2021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8452" y="4917508"/>
            <a:ext cx="2671720" cy="27699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г</a:t>
            </a:r>
            <a:r>
              <a:rPr lang="ru-RU" sz="1200" dirty="0" smtClean="0"/>
              <a:t>. Новороссийск</a:t>
            </a:r>
            <a:endParaRPr lang="ru-RU" sz="12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2902692" y="4950691"/>
            <a:ext cx="1408394" cy="685082"/>
            <a:chOff x="2688842" y="5168325"/>
            <a:chExt cx="1408394" cy="685082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688842" y="5168325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15" y="5194505"/>
            <a:ext cx="2714182" cy="1657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!!!!!!!ОММиОППМ\давл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062"/>
            <a:ext cx="9144000" cy="619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МЕТЕООБСТАНОВКЕ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КРАЯ</a:t>
            </a:r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3221324"/>
            <a:ext cx="1457325" cy="461663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297510" y="1614941"/>
            <a:ext cx="1695450" cy="461663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1" name="Полилиния 20"/>
          <p:cNvSpPr/>
          <p:nvPr/>
        </p:nvSpPr>
        <p:spPr>
          <a:xfrm rot="8026582">
            <a:off x="3693128" y="6001076"/>
            <a:ext cx="615871" cy="358419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 rot="11419396" flipV="1">
            <a:off x="2973953" y="5455042"/>
            <a:ext cx="559549" cy="288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 rot="11090344" flipV="1">
            <a:off x="1265996" y="6328553"/>
            <a:ext cx="559549" cy="288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 rot="4846790">
            <a:off x="510411" y="5421032"/>
            <a:ext cx="216613" cy="67875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 rot="11501754" flipV="1">
            <a:off x="4589771" y="6189155"/>
            <a:ext cx="559549" cy="232622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728520" y="6084398"/>
            <a:ext cx="1457325" cy="461663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 rot="11804077" flipV="1">
            <a:off x="6377510" y="5570851"/>
            <a:ext cx="559549" cy="288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rot="5400000">
            <a:off x="2995387" y="3619859"/>
            <a:ext cx="216613" cy="67875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11611476" flipV="1">
            <a:off x="5523802" y="1945296"/>
            <a:ext cx="559549" cy="232622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 rot="12055278" flipV="1">
            <a:off x="2871885" y="1433807"/>
            <a:ext cx="559549" cy="232622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4232871" y="3682987"/>
            <a:ext cx="1143332" cy="276477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33" name="Text Box 182"/>
          <p:cNvSpPr txBox="1">
            <a:spLocks noChangeArrowheads="1"/>
          </p:cNvSpPr>
          <p:nvPr/>
        </p:nvSpPr>
        <p:spPr bwMode="auto">
          <a:xfrm>
            <a:off x="5934989" y="3688906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5539569" y="3293144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5539569" y="2661646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23" name="Полилиния 22"/>
          <p:cNvSpPr/>
          <p:nvPr/>
        </p:nvSpPr>
        <p:spPr>
          <a:xfrm rot="5400000">
            <a:off x="6034649" y="3750762"/>
            <a:ext cx="216613" cy="67875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 rot="5400000">
            <a:off x="1009640" y="817393"/>
            <a:ext cx="216613" cy="67875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 rot="5400000">
            <a:off x="4928518" y="709086"/>
            <a:ext cx="216613" cy="67875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 rot="5400000">
            <a:off x="8062068" y="709086"/>
            <a:ext cx="216613" cy="67875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 rot="11611476" flipV="1">
            <a:off x="8012403" y="3270802"/>
            <a:ext cx="559549" cy="232622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E:\!!!!!!!ОММиОППМ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0" y="673265"/>
            <a:ext cx="9174566" cy="61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АНАПА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Анапа</a:t>
            </a: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137;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156 728 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31 334.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52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38 469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–8 056.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62" y="201930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1" y="1972101"/>
            <a:ext cx="1033237" cy="458225"/>
            <a:chOff x="2309629" y="3736584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З,</a:t>
              </a:r>
              <a:r>
                <a:rPr lang="en-US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</a:p>
          </p:txBody>
        </p:sp>
        <p:cxnSp>
          <p:nvCxnSpPr>
            <p:cNvPr id="187" name="Прямая со стрелкой 186"/>
            <p:cNvCxnSpPr>
              <a:cxnSpLocks/>
            </p:cNvCxnSpPr>
            <p:nvPr/>
          </p:nvCxnSpPr>
          <p:spPr>
            <a:xfrm>
              <a:off x="3012471" y="3760213"/>
              <a:ext cx="248566" cy="17163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AutoShape 108"/>
          <p:cNvSpPr>
            <a:spLocks noChangeArrowheads="1"/>
          </p:cNvSpPr>
          <p:nvPr/>
        </p:nvSpPr>
        <p:spPr bwMode="auto">
          <a:xfrm>
            <a:off x="2999429" y="3277748"/>
            <a:ext cx="1365929" cy="278946"/>
          </a:xfrm>
          <a:prstGeom prst="wedgeRectCallout">
            <a:avLst>
              <a:gd name="adj1" fmla="val -37815"/>
              <a:gd name="adj2" fmla="val 10538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Электростанция</a:t>
            </a:r>
            <a:endParaRPr lang="ru-RU" i="1" dirty="0"/>
          </a:p>
        </p:txBody>
      </p:sp>
      <p:sp>
        <p:nvSpPr>
          <p:cNvPr id="89" name="Text Box 182"/>
          <p:cNvSpPr txBox="1">
            <a:spLocks noChangeArrowheads="1"/>
          </p:cNvSpPr>
          <p:nvPr/>
        </p:nvSpPr>
        <p:spPr bwMode="auto">
          <a:xfrm>
            <a:off x="4131460" y="3743027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E:\!!!!!!!ОММиОППМ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7" y="974782"/>
            <a:ext cx="3135853" cy="14805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182"/>
          <p:cNvSpPr txBox="1">
            <a:spLocks noChangeArrowheads="1"/>
          </p:cNvSpPr>
          <p:nvPr/>
        </p:nvSpPr>
        <p:spPr bwMode="auto">
          <a:xfrm>
            <a:off x="527017" y="306066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Анапа</a:t>
            </a:r>
          </a:p>
        </p:txBody>
      </p:sp>
      <p:sp>
        <p:nvSpPr>
          <p:cNvPr id="91" name="Text Box 182"/>
          <p:cNvSpPr txBox="1">
            <a:spLocks noChangeArrowheads="1"/>
          </p:cNvSpPr>
          <p:nvPr/>
        </p:nvSpPr>
        <p:spPr bwMode="auto">
          <a:xfrm>
            <a:off x="1867855" y="283940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Анапская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AutoShape 108"/>
          <p:cNvSpPr>
            <a:spLocks noChangeArrowheads="1"/>
          </p:cNvSpPr>
          <p:nvPr/>
        </p:nvSpPr>
        <p:spPr bwMode="auto">
          <a:xfrm>
            <a:off x="5520472" y="4881444"/>
            <a:ext cx="1365929" cy="278946"/>
          </a:xfrm>
          <a:prstGeom prst="wedgeRectCallout">
            <a:avLst>
              <a:gd name="adj1" fmla="val -14803"/>
              <a:gd name="adj2" fmla="val 480991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Электростанция</a:t>
            </a:r>
            <a:endParaRPr lang="ru-RU" i="1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="" xmlns:a16="http://schemas.microsoft.com/office/drawing/2014/main" id="{4A1D94BF-857C-4161-8A66-5A07D35F6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77881"/>
              </p:ext>
            </p:extLst>
          </p:nvPr>
        </p:nvGraphicFramePr>
        <p:xfrm>
          <a:off x="-18570" y="673097"/>
          <a:ext cx="4801588" cy="1235192"/>
        </p:xfrm>
        <a:graphic>
          <a:graphicData uri="http://schemas.openxmlformats.org/drawingml/2006/table">
            <a:tbl>
              <a:tblPr/>
              <a:tblGrid>
                <a:gridCol w="619558">
                  <a:extLst>
                    <a:ext uri="{9D8B030D-6E8A-4147-A177-3AD203B41FA5}">
                      <a16:colId xmlns="" xmlns:a16="http://schemas.microsoft.com/office/drawing/2014/main" val="3591725818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4039666487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3302847627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1926407802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3720004997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3185377153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3693136634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4216207602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2666699473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964716627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2511984419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2289713874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1793973109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3917886200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2374609028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165978744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1346033295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2826980371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2099043502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1413666661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3397372278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1360030297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266555920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1587652208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2839111713"/>
                    </a:ext>
                  </a:extLst>
                </a:gridCol>
                <a:gridCol w="136189">
                  <a:extLst>
                    <a:ext uri="{9D8B030D-6E8A-4147-A177-3AD203B41FA5}">
                      <a16:colId xmlns="" xmlns:a16="http://schemas.microsoft.com/office/drawing/2014/main" val="2972839285"/>
                    </a:ext>
                  </a:extLst>
                </a:gridCol>
                <a:gridCol w="131729">
                  <a:extLst>
                    <a:ext uri="{9D8B030D-6E8A-4147-A177-3AD203B41FA5}">
                      <a16:colId xmlns="" xmlns:a16="http://schemas.microsoft.com/office/drawing/2014/main" val="3157721992"/>
                    </a:ext>
                  </a:extLst>
                </a:gridCol>
                <a:gridCol w="133959">
                  <a:extLst>
                    <a:ext uri="{9D8B030D-6E8A-4147-A177-3AD203B41FA5}">
                      <a16:colId xmlns="" xmlns:a16="http://schemas.microsoft.com/office/drawing/2014/main" val="2017085796"/>
                    </a:ext>
                  </a:extLst>
                </a:gridCol>
                <a:gridCol w="188379">
                  <a:extLst>
                    <a:ext uri="{9D8B030D-6E8A-4147-A177-3AD203B41FA5}">
                      <a16:colId xmlns="" xmlns:a16="http://schemas.microsoft.com/office/drawing/2014/main" val="1511514168"/>
                    </a:ext>
                  </a:extLst>
                </a:gridCol>
                <a:gridCol w="188379">
                  <a:extLst>
                    <a:ext uri="{9D8B030D-6E8A-4147-A177-3AD203B41FA5}">
                      <a16:colId xmlns="" xmlns:a16="http://schemas.microsoft.com/office/drawing/2014/main" val="2139517698"/>
                    </a:ext>
                  </a:extLst>
                </a:gridCol>
                <a:gridCol w="188379">
                  <a:extLst>
                    <a:ext uri="{9D8B030D-6E8A-4147-A177-3AD203B41FA5}">
                      <a16:colId xmlns="" xmlns:a16="http://schemas.microsoft.com/office/drawing/2014/main" val="2877020503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77409227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4769151"/>
                  </a:ext>
                </a:extLst>
              </a:tr>
              <a:tr h="3572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0784422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Анапа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2612698"/>
                  </a:ext>
                </a:extLst>
              </a:tr>
            </a:tbl>
          </a:graphicData>
        </a:graphic>
      </p:graphicFrame>
      <p:sp>
        <p:nvSpPr>
          <p:cNvPr id="46" name="Скругленный прямоугольник 175">
            <a:extLst>
              <a:ext uri="{FF2B5EF4-FFF2-40B4-BE49-F238E27FC236}">
                <a16:creationId xmlns="" xmlns:a16="http://schemas.microsoft.com/office/drawing/2014/main" id="{13EF9B89-A582-4ECD-B4D9-D53E07F84EF0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B8E469E4-A475-4CEE-964B-6D578704301A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51" y="2674867"/>
            <a:ext cx="2964545" cy="1763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32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ац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8"/>
          <a:stretch/>
        </p:blipFill>
        <p:spPr bwMode="auto">
          <a:xfrm>
            <a:off x="-6631" y="655250"/>
            <a:ext cx="9154603" cy="62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ац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7" y="643303"/>
            <a:ext cx="3124067" cy="187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олилиния 1"/>
          <p:cNvSpPr/>
          <p:nvPr/>
        </p:nvSpPr>
        <p:spPr>
          <a:xfrm>
            <a:off x="2413205" y="683741"/>
            <a:ext cx="4646622" cy="4588475"/>
          </a:xfrm>
          <a:custGeom>
            <a:avLst/>
            <a:gdLst>
              <a:gd name="connsiteX0" fmla="*/ 8719 w 4646622"/>
              <a:gd name="connsiteY0" fmla="*/ 0 h 4588475"/>
              <a:gd name="connsiteX1" fmla="*/ 8719 w 4646622"/>
              <a:gd name="connsiteY1" fmla="*/ 57664 h 4588475"/>
              <a:gd name="connsiteX2" fmla="*/ 99336 w 4646622"/>
              <a:gd name="connsiteY2" fmla="*/ 123567 h 4588475"/>
              <a:gd name="connsiteX3" fmla="*/ 91098 w 4646622"/>
              <a:gd name="connsiteY3" fmla="*/ 255373 h 4588475"/>
              <a:gd name="connsiteX4" fmla="*/ 132287 w 4646622"/>
              <a:gd name="connsiteY4" fmla="*/ 370702 h 4588475"/>
              <a:gd name="connsiteX5" fmla="*/ 148763 w 4646622"/>
              <a:gd name="connsiteY5" fmla="*/ 494270 h 4588475"/>
              <a:gd name="connsiteX6" fmla="*/ 222903 w 4646622"/>
              <a:gd name="connsiteY6" fmla="*/ 593124 h 4588475"/>
              <a:gd name="connsiteX7" fmla="*/ 329995 w 4646622"/>
              <a:gd name="connsiteY7" fmla="*/ 724929 h 4588475"/>
              <a:gd name="connsiteX8" fmla="*/ 420611 w 4646622"/>
              <a:gd name="connsiteY8" fmla="*/ 782594 h 4588475"/>
              <a:gd name="connsiteX9" fmla="*/ 552417 w 4646622"/>
              <a:gd name="connsiteY9" fmla="*/ 881448 h 4588475"/>
              <a:gd name="connsiteX10" fmla="*/ 585368 w 4646622"/>
              <a:gd name="connsiteY10" fmla="*/ 996778 h 4588475"/>
              <a:gd name="connsiteX11" fmla="*/ 618319 w 4646622"/>
              <a:gd name="connsiteY11" fmla="*/ 1087394 h 4588475"/>
              <a:gd name="connsiteX12" fmla="*/ 684222 w 4646622"/>
              <a:gd name="connsiteY12" fmla="*/ 1186248 h 4588475"/>
              <a:gd name="connsiteX13" fmla="*/ 816027 w 4646622"/>
              <a:gd name="connsiteY13" fmla="*/ 1276864 h 4588475"/>
              <a:gd name="connsiteX14" fmla="*/ 873692 w 4646622"/>
              <a:gd name="connsiteY14" fmla="*/ 1367481 h 4588475"/>
              <a:gd name="connsiteX15" fmla="*/ 939595 w 4646622"/>
              <a:gd name="connsiteY15" fmla="*/ 1515762 h 4588475"/>
              <a:gd name="connsiteX16" fmla="*/ 1054925 w 4646622"/>
              <a:gd name="connsiteY16" fmla="*/ 1581664 h 4588475"/>
              <a:gd name="connsiteX17" fmla="*/ 1145541 w 4646622"/>
              <a:gd name="connsiteY17" fmla="*/ 1729945 h 4588475"/>
              <a:gd name="connsiteX18" fmla="*/ 1293822 w 4646622"/>
              <a:gd name="connsiteY18" fmla="*/ 1762897 h 4588475"/>
              <a:gd name="connsiteX19" fmla="*/ 1409152 w 4646622"/>
              <a:gd name="connsiteY19" fmla="*/ 1828800 h 4588475"/>
              <a:gd name="connsiteX20" fmla="*/ 1532719 w 4646622"/>
              <a:gd name="connsiteY20" fmla="*/ 1977081 h 4588475"/>
              <a:gd name="connsiteX21" fmla="*/ 1623336 w 4646622"/>
              <a:gd name="connsiteY21" fmla="*/ 2108886 h 4588475"/>
              <a:gd name="connsiteX22" fmla="*/ 1672763 w 4646622"/>
              <a:gd name="connsiteY22" fmla="*/ 2232454 h 4588475"/>
              <a:gd name="connsiteX23" fmla="*/ 1648049 w 4646622"/>
              <a:gd name="connsiteY23" fmla="*/ 2388973 h 4588475"/>
              <a:gd name="connsiteX24" fmla="*/ 1639811 w 4646622"/>
              <a:gd name="connsiteY24" fmla="*/ 2520778 h 4588475"/>
              <a:gd name="connsiteX25" fmla="*/ 1681000 w 4646622"/>
              <a:gd name="connsiteY25" fmla="*/ 2594918 h 4588475"/>
              <a:gd name="connsiteX26" fmla="*/ 1895184 w 4646622"/>
              <a:gd name="connsiteY26" fmla="*/ 2718486 h 4588475"/>
              <a:gd name="connsiteX27" fmla="*/ 2051703 w 4646622"/>
              <a:gd name="connsiteY27" fmla="*/ 2899718 h 4588475"/>
              <a:gd name="connsiteX28" fmla="*/ 2397692 w 4646622"/>
              <a:gd name="connsiteY28" fmla="*/ 3155091 h 4588475"/>
              <a:gd name="connsiteX29" fmla="*/ 2414168 w 4646622"/>
              <a:gd name="connsiteY29" fmla="*/ 3056237 h 4588475"/>
              <a:gd name="connsiteX30" fmla="*/ 2504784 w 4646622"/>
              <a:gd name="connsiteY30" fmla="*/ 2916194 h 4588475"/>
              <a:gd name="connsiteX31" fmla="*/ 2554211 w 4646622"/>
              <a:gd name="connsiteY31" fmla="*/ 2940908 h 4588475"/>
              <a:gd name="connsiteX32" fmla="*/ 2669541 w 4646622"/>
              <a:gd name="connsiteY32" fmla="*/ 2907956 h 4588475"/>
              <a:gd name="connsiteX33" fmla="*/ 2743681 w 4646622"/>
              <a:gd name="connsiteY33" fmla="*/ 2850291 h 4588475"/>
              <a:gd name="connsiteX34" fmla="*/ 2784871 w 4646622"/>
              <a:gd name="connsiteY34" fmla="*/ 2702010 h 4588475"/>
              <a:gd name="connsiteX35" fmla="*/ 2784871 w 4646622"/>
              <a:gd name="connsiteY35" fmla="*/ 2619632 h 4588475"/>
              <a:gd name="connsiteX36" fmla="*/ 2916676 w 4646622"/>
              <a:gd name="connsiteY36" fmla="*/ 2660821 h 4588475"/>
              <a:gd name="connsiteX37" fmla="*/ 2982579 w 4646622"/>
              <a:gd name="connsiteY37" fmla="*/ 2767913 h 4588475"/>
              <a:gd name="connsiteX38" fmla="*/ 3106146 w 4646622"/>
              <a:gd name="connsiteY38" fmla="*/ 2825578 h 4588475"/>
              <a:gd name="connsiteX39" fmla="*/ 3237952 w 4646622"/>
              <a:gd name="connsiteY39" fmla="*/ 2932670 h 4588475"/>
              <a:gd name="connsiteX40" fmla="*/ 3443898 w 4646622"/>
              <a:gd name="connsiteY40" fmla="*/ 3097427 h 4588475"/>
              <a:gd name="connsiteX41" fmla="*/ 3592179 w 4646622"/>
              <a:gd name="connsiteY41" fmla="*/ 3188043 h 4588475"/>
              <a:gd name="connsiteX42" fmla="*/ 3682795 w 4646622"/>
              <a:gd name="connsiteY42" fmla="*/ 3319848 h 4588475"/>
              <a:gd name="connsiteX43" fmla="*/ 3798125 w 4646622"/>
              <a:gd name="connsiteY43" fmla="*/ 3369275 h 4588475"/>
              <a:gd name="connsiteX44" fmla="*/ 3839314 w 4646622"/>
              <a:gd name="connsiteY44" fmla="*/ 3451654 h 4588475"/>
              <a:gd name="connsiteX45" fmla="*/ 3938168 w 4646622"/>
              <a:gd name="connsiteY45" fmla="*/ 3550508 h 4588475"/>
              <a:gd name="connsiteX46" fmla="*/ 3971119 w 4646622"/>
              <a:gd name="connsiteY46" fmla="*/ 3649362 h 4588475"/>
              <a:gd name="connsiteX47" fmla="*/ 4004071 w 4646622"/>
              <a:gd name="connsiteY47" fmla="*/ 3772929 h 4588475"/>
              <a:gd name="connsiteX48" fmla="*/ 4028784 w 4646622"/>
              <a:gd name="connsiteY48" fmla="*/ 3814118 h 4588475"/>
              <a:gd name="connsiteX49" fmla="*/ 4094687 w 4646622"/>
              <a:gd name="connsiteY49" fmla="*/ 3838832 h 4588475"/>
              <a:gd name="connsiteX50" fmla="*/ 4102925 w 4646622"/>
              <a:gd name="connsiteY50" fmla="*/ 3863545 h 4588475"/>
              <a:gd name="connsiteX51" fmla="*/ 4177065 w 4646622"/>
              <a:gd name="connsiteY51" fmla="*/ 3814118 h 4588475"/>
              <a:gd name="connsiteX52" fmla="*/ 4193541 w 4646622"/>
              <a:gd name="connsiteY52" fmla="*/ 3847070 h 4588475"/>
              <a:gd name="connsiteX53" fmla="*/ 4152352 w 4646622"/>
              <a:gd name="connsiteY53" fmla="*/ 3962400 h 4588475"/>
              <a:gd name="connsiteX54" fmla="*/ 4193541 w 4646622"/>
              <a:gd name="connsiteY54" fmla="*/ 3954162 h 4588475"/>
              <a:gd name="connsiteX55" fmla="*/ 4275919 w 4646622"/>
              <a:gd name="connsiteY55" fmla="*/ 3921210 h 4588475"/>
              <a:gd name="connsiteX56" fmla="*/ 4267681 w 4646622"/>
              <a:gd name="connsiteY56" fmla="*/ 4003589 h 4588475"/>
              <a:gd name="connsiteX57" fmla="*/ 4251206 w 4646622"/>
              <a:gd name="connsiteY57" fmla="*/ 4077729 h 4588475"/>
              <a:gd name="connsiteX58" fmla="*/ 4300633 w 4646622"/>
              <a:gd name="connsiteY58" fmla="*/ 4044778 h 4588475"/>
              <a:gd name="connsiteX59" fmla="*/ 4341822 w 4646622"/>
              <a:gd name="connsiteY59" fmla="*/ 4053016 h 4588475"/>
              <a:gd name="connsiteX60" fmla="*/ 4317109 w 4646622"/>
              <a:gd name="connsiteY60" fmla="*/ 4160108 h 4588475"/>
              <a:gd name="connsiteX61" fmla="*/ 4374773 w 4646622"/>
              <a:gd name="connsiteY61" fmla="*/ 4135394 h 4588475"/>
              <a:gd name="connsiteX62" fmla="*/ 4383011 w 4646622"/>
              <a:gd name="connsiteY62" fmla="*/ 4151870 h 4588475"/>
              <a:gd name="connsiteX63" fmla="*/ 4383011 w 4646622"/>
              <a:gd name="connsiteY63" fmla="*/ 4250724 h 4588475"/>
              <a:gd name="connsiteX64" fmla="*/ 4391249 w 4646622"/>
              <a:gd name="connsiteY64" fmla="*/ 4283675 h 4588475"/>
              <a:gd name="connsiteX65" fmla="*/ 4465390 w 4646622"/>
              <a:gd name="connsiteY65" fmla="*/ 4308389 h 4588475"/>
              <a:gd name="connsiteX66" fmla="*/ 4572481 w 4646622"/>
              <a:gd name="connsiteY66" fmla="*/ 4489621 h 4588475"/>
              <a:gd name="connsiteX67" fmla="*/ 4646622 w 4646622"/>
              <a:gd name="connsiteY67" fmla="*/ 4588475 h 45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646622" h="4588475">
                <a:moveTo>
                  <a:pt x="8719" y="0"/>
                </a:moveTo>
                <a:cubicBezTo>
                  <a:pt x="1167" y="18534"/>
                  <a:pt x="-6384" y="37069"/>
                  <a:pt x="8719" y="57664"/>
                </a:cubicBezTo>
                <a:cubicBezTo>
                  <a:pt x="23822" y="78259"/>
                  <a:pt x="85606" y="90616"/>
                  <a:pt x="99336" y="123567"/>
                </a:cubicBezTo>
                <a:cubicBezTo>
                  <a:pt x="113066" y="156518"/>
                  <a:pt x="85606" y="214184"/>
                  <a:pt x="91098" y="255373"/>
                </a:cubicBezTo>
                <a:cubicBezTo>
                  <a:pt x="96590" y="296562"/>
                  <a:pt x="122676" y="330886"/>
                  <a:pt x="132287" y="370702"/>
                </a:cubicBezTo>
                <a:cubicBezTo>
                  <a:pt x="141898" y="410518"/>
                  <a:pt x="133660" y="457200"/>
                  <a:pt x="148763" y="494270"/>
                </a:cubicBezTo>
                <a:cubicBezTo>
                  <a:pt x="163866" y="531340"/>
                  <a:pt x="192698" y="554681"/>
                  <a:pt x="222903" y="593124"/>
                </a:cubicBezTo>
                <a:cubicBezTo>
                  <a:pt x="253108" y="631567"/>
                  <a:pt x="297044" y="693351"/>
                  <a:pt x="329995" y="724929"/>
                </a:cubicBezTo>
                <a:cubicBezTo>
                  <a:pt x="362946" y="756507"/>
                  <a:pt x="383541" y="756508"/>
                  <a:pt x="420611" y="782594"/>
                </a:cubicBezTo>
                <a:cubicBezTo>
                  <a:pt x="457681" y="808680"/>
                  <a:pt x="524958" y="845751"/>
                  <a:pt x="552417" y="881448"/>
                </a:cubicBezTo>
                <a:cubicBezTo>
                  <a:pt x="579877" y="917145"/>
                  <a:pt x="574384" y="962454"/>
                  <a:pt x="585368" y="996778"/>
                </a:cubicBezTo>
                <a:cubicBezTo>
                  <a:pt x="596352" y="1031102"/>
                  <a:pt x="601843" y="1055816"/>
                  <a:pt x="618319" y="1087394"/>
                </a:cubicBezTo>
                <a:cubicBezTo>
                  <a:pt x="634795" y="1118972"/>
                  <a:pt x="651271" y="1154670"/>
                  <a:pt x="684222" y="1186248"/>
                </a:cubicBezTo>
                <a:cubicBezTo>
                  <a:pt x="717173" y="1217826"/>
                  <a:pt x="784449" y="1246659"/>
                  <a:pt x="816027" y="1276864"/>
                </a:cubicBezTo>
                <a:cubicBezTo>
                  <a:pt x="847605" y="1307069"/>
                  <a:pt x="853097" y="1327665"/>
                  <a:pt x="873692" y="1367481"/>
                </a:cubicBezTo>
                <a:cubicBezTo>
                  <a:pt x="894287" y="1407297"/>
                  <a:pt x="909390" y="1480065"/>
                  <a:pt x="939595" y="1515762"/>
                </a:cubicBezTo>
                <a:cubicBezTo>
                  <a:pt x="969801" y="1551459"/>
                  <a:pt x="1020601" y="1545967"/>
                  <a:pt x="1054925" y="1581664"/>
                </a:cubicBezTo>
                <a:cubicBezTo>
                  <a:pt x="1089249" y="1617361"/>
                  <a:pt x="1105725" y="1699739"/>
                  <a:pt x="1145541" y="1729945"/>
                </a:cubicBezTo>
                <a:cubicBezTo>
                  <a:pt x="1185357" y="1760151"/>
                  <a:pt x="1249887" y="1746421"/>
                  <a:pt x="1293822" y="1762897"/>
                </a:cubicBezTo>
                <a:cubicBezTo>
                  <a:pt x="1337757" y="1779373"/>
                  <a:pt x="1369336" y="1793103"/>
                  <a:pt x="1409152" y="1828800"/>
                </a:cubicBezTo>
                <a:cubicBezTo>
                  <a:pt x="1448968" y="1864497"/>
                  <a:pt x="1497022" y="1930400"/>
                  <a:pt x="1532719" y="1977081"/>
                </a:cubicBezTo>
                <a:cubicBezTo>
                  <a:pt x="1568416" y="2023762"/>
                  <a:pt x="1599995" y="2066324"/>
                  <a:pt x="1623336" y="2108886"/>
                </a:cubicBezTo>
                <a:cubicBezTo>
                  <a:pt x="1646677" y="2151448"/>
                  <a:pt x="1668644" y="2185773"/>
                  <a:pt x="1672763" y="2232454"/>
                </a:cubicBezTo>
                <a:cubicBezTo>
                  <a:pt x="1676882" y="2279135"/>
                  <a:pt x="1653541" y="2340919"/>
                  <a:pt x="1648049" y="2388973"/>
                </a:cubicBezTo>
                <a:cubicBezTo>
                  <a:pt x="1642557" y="2437027"/>
                  <a:pt x="1634319" y="2486454"/>
                  <a:pt x="1639811" y="2520778"/>
                </a:cubicBezTo>
                <a:cubicBezTo>
                  <a:pt x="1645303" y="2555102"/>
                  <a:pt x="1638438" y="2561967"/>
                  <a:pt x="1681000" y="2594918"/>
                </a:cubicBezTo>
                <a:cubicBezTo>
                  <a:pt x="1723562" y="2627869"/>
                  <a:pt x="1833400" y="2667686"/>
                  <a:pt x="1895184" y="2718486"/>
                </a:cubicBezTo>
                <a:cubicBezTo>
                  <a:pt x="1956968" y="2769286"/>
                  <a:pt x="1967952" y="2826951"/>
                  <a:pt x="2051703" y="2899718"/>
                </a:cubicBezTo>
                <a:cubicBezTo>
                  <a:pt x="2135454" y="2972486"/>
                  <a:pt x="2337281" y="3129004"/>
                  <a:pt x="2397692" y="3155091"/>
                </a:cubicBezTo>
                <a:cubicBezTo>
                  <a:pt x="2458103" y="3181178"/>
                  <a:pt x="2396319" y="3096053"/>
                  <a:pt x="2414168" y="3056237"/>
                </a:cubicBezTo>
                <a:cubicBezTo>
                  <a:pt x="2432017" y="3016421"/>
                  <a:pt x="2481444" y="2935415"/>
                  <a:pt x="2504784" y="2916194"/>
                </a:cubicBezTo>
                <a:cubicBezTo>
                  <a:pt x="2528124" y="2896973"/>
                  <a:pt x="2526752" y="2942281"/>
                  <a:pt x="2554211" y="2940908"/>
                </a:cubicBezTo>
                <a:cubicBezTo>
                  <a:pt x="2581670" y="2939535"/>
                  <a:pt x="2637963" y="2923059"/>
                  <a:pt x="2669541" y="2907956"/>
                </a:cubicBezTo>
                <a:cubicBezTo>
                  <a:pt x="2701119" y="2892853"/>
                  <a:pt x="2724459" y="2884615"/>
                  <a:pt x="2743681" y="2850291"/>
                </a:cubicBezTo>
                <a:cubicBezTo>
                  <a:pt x="2762903" y="2815967"/>
                  <a:pt x="2778006" y="2740453"/>
                  <a:pt x="2784871" y="2702010"/>
                </a:cubicBezTo>
                <a:cubicBezTo>
                  <a:pt x="2791736" y="2663567"/>
                  <a:pt x="2762903" y="2626497"/>
                  <a:pt x="2784871" y="2619632"/>
                </a:cubicBezTo>
                <a:cubicBezTo>
                  <a:pt x="2806839" y="2612767"/>
                  <a:pt x="2883725" y="2636108"/>
                  <a:pt x="2916676" y="2660821"/>
                </a:cubicBezTo>
                <a:cubicBezTo>
                  <a:pt x="2949627" y="2685534"/>
                  <a:pt x="2951001" y="2740454"/>
                  <a:pt x="2982579" y="2767913"/>
                </a:cubicBezTo>
                <a:cubicBezTo>
                  <a:pt x="3014157" y="2795372"/>
                  <a:pt x="3063584" y="2798119"/>
                  <a:pt x="3106146" y="2825578"/>
                </a:cubicBezTo>
                <a:cubicBezTo>
                  <a:pt x="3148708" y="2853037"/>
                  <a:pt x="3237952" y="2932670"/>
                  <a:pt x="3237952" y="2932670"/>
                </a:cubicBezTo>
                <a:cubicBezTo>
                  <a:pt x="3294244" y="2977978"/>
                  <a:pt x="3384860" y="3054865"/>
                  <a:pt x="3443898" y="3097427"/>
                </a:cubicBezTo>
                <a:cubicBezTo>
                  <a:pt x="3502936" y="3139989"/>
                  <a:pt x="3552363" y="3150973"/>
                  <a:pt x="3592179" y="3188043"/>
                </a:cubicBezTo>
                <a:cubicBezTo>
                  <a:pt x="3631995" y="3225113"/>
                  <a:pt x="3648471" y="3289643"/>
                  <a:pt x="3682795" y="3319848"/>
                </a:cubicBezTo>
                <a:cubicBezTo>
                  <a:pt x="3717119" y="3350053"/>
                  <a:pt x="3772039" y="3347307"/>
                  <a:pt x="3798125" y="3369275"/>
                </a:cubicBezTo>
                <a:cubicBezTo>
                  <a:pt x="3824211" y="3391243"/>
                  <a:pt x="3815974" y="3421449"/>
                  <a:pt x="3839314" y="3451654"/>
                </a:cubicBezTo>
                <a:cubicBezTo>
                  <a:pt x="3862654" y="3481859"/>
                  <a:pt x="3916201" y="3517557"/>
                  <a:pt x="3938168" y="3550508"/>
                </a:cubicBezTo>
                <a:cubicBezTo>
                  <a:pt x="3960135" y="3583459"/>
                  <a:pt x="3960135" y="3612292"/>
                  <a:pt x="3971119" y="3649362"/>
                </a:cubicBezTo>
                <a:cubicBezTo>
                  <a:pt x="3982103" y="3686432"/>
                  <a:pt x="3994460" y="3745470"/>
                  <a:pt x="4004071" y="3772929"/>
                </a:cubicBezTo>
                <a:cubicBezTo>
                  <a:pt x="4013682" y="3800388"/>
                  <a:pt x="4013682" y="3803134"/>
                  <a:pt x="4028784" y="3814118"/>
                </a:cubicBezTo>
                <a:cubicBezTo>
                  <a:pt x="4043886" y="3825102"/>
                  <a:pt x="4082330" y="3830594"/>
                  <a:pt x="4094687" y="3838832"/>
                </a:cubicBezTo>
                <a:cubicBezTo>
                  <a:pt x="4107044" y="3847070"/>
                  <a:pt x="4089195" y="3867664"/>
                  <a:pt x="4102925" y="3863545"/>
                </a:cubicBezTo>
                <a:cubicBezTo>
                  <a:pt x="4116655" y="3859426"/>
                  <a:pt x="4161962" y="3816864"/>
                  <a:pt x="4177065" y="3814118"/>
                </a:cubicBezTo>
                <a:cubicBezTo>
                  <a:pt x="4192168" y="3811372"/>
                  <a:pt x="4197660" y="3822356"/>
                  <a:pt x="4193541" y="3847070"/>
                </a:cubicBezTo>
                <a:cubicBezTo>
                  <a:pt x="4189422" y="3871784"/>
                  <a:pt x="4152352" y="3944551"/>
                  <a:pt x="4152352" y="3962400"/>
                </a:cubicBezTo>
                <a:cubicBezTo>
                  <a:pt x="4152352" y="3980249"/>
                  <a:pt x="4172947" y="3961027"/>
                  <a:pt x="4193541" y="3954162"/>
                </a:cubicBezTo>
                <a:cubicBezTo>
                  <a:pt x="4214136" y="3947297"/>
                  <a:pt x="4263562" y="3912972"/>
                  <a:pt x="4275919" y="3921210"/>
                </a:cubicBezTo>
                <a:cubicBezTo>
                  <a:pt x="4288276" y="3929448"/>
                  <a:pt x="4271800" y="3977503"/>
                  <a:pt x="4267681" y="4003589"/>
                </a:cubicBezTo>
                <a:cubicBezTo>
                  <a:pt x="4263562" y="4029675"/>
                  <a:pt x="4245714" y="4070864"/>
                  <a:pt x="4251206" y="4077729"/>
                </a:cubicBezTo>
                <a:cubicBezTo>
                  <a:pt x="4256698" y="4084594"/>
                  <a:pt x="4285530" y="4048897"/>
                  <a:pt x="4300633" y="4044778"/>
                </a:cubicBezTo>
                <a:cubicBezTo>
                  <a:pt x="4315736" y="4040659"/>
                  <a:pt x="4339076" y="4033794"/>
                  <a:pt x="4341822" y="4053016"/>
                </a:cubicBezTo>
                <a:cubicBezTo>
                  <a:pt x="4344568" y="4072238"/>
                  <a:pt x="4311617" y="4146378"/>
                  <a:pt x="4317109" y="4160108"/>
                </a:cubicBezTo>
                <a:cubicBezTo>
                  <a:pt x="4322601" y="4173838"/>
                  <a:pt x="4363789" y="4136767"/>
                  <a:pt x="4374773" y="4135394"/>
                </a:cubicBezTo>
                <a:cubicBezTo>
                  <a:pt x="4385757" y="4134021"/>
                  <a:pt x="4381638" y="4132648"/>
                  <a:pt x="4383011" y="4151870"/>
                </a:cubicBezTo>
                <a:cubicBezTo>
                  <a:pt x="4384384" y="4171092"/>
                  <a:pt x="4381638" y="4228757"/>
                  <a:pt x="4383011" y="4250724"/>
                </a:cubicBezTo>
                <a:cubicBezTo>
                  <a:pt x="4384384" y="4272691"/>
                  <a:pt x="4377519" y="4274064"/>
                  <a:pt x="4391249" y="4283675"/>
                </a:cubicBezTo>
                <a:cubicBezTo>
                  <a:pt x="4404979" y="4293286"/>
                  <a:pt x="4435185" y="4274065"/>
                  <a:pt x="4465390" y="4308389"/>
                </a:cubicBezTo>
                <a:cubicBezTo>
                  <a:pt x="4495595" y="4342713"/>
                  <a:pt x="4542276" y="4442940"/>
                  <a:pt x="4572481" y="4489621"/>
                </a:cubicBezTo>
                <a:cubicBezTo>
                  <a:pt x="4602686" y="4536302"/>
                  <a:pt x="4624654" y="4562388"/>
                  <a:pt x="4646622" y="4588475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НОВОРОССИЙСК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23" name="Text Box 182"/>
          <p:cNvSpPr txBox="1">
            <a:spLocks noChangeArrowheads="1"/>
          </p:cNvSpPr>
          <p:nvPr/>
        </p:nvSpPr>
        <p:spPr bwMode="auto">
          <a:xfrm>
            <a:off x="5125715" y="3877006"/>
            <a:ext cx="1122683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Новороссийск</a:t>
            </a:r>
          </a:p>
        </p:txBody>
      </p:sp>
      <p:sp>
        <p:nvSpPr>
          <p:cNvPr id="124" name="Text Box 182"/>
          <p:cNvSpPr txBox="1">
            <a:spLocks noChangeArrowheads="1"/>
          </p:cNvSpPr>
          <p:nvPr/>
        </p:nvSpPr>
        <p:spPr bwMode="auto">
          <a:xfrm>
            <a:off x="5329692" y="3185038"/>
            <a:ext cx="918706" cy="15956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Мефодиевка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 Box 182"/>
          <p:cNvSpPr txBox="1">
            <a:spLocks noChangeArrowheads="1"/>
          </p:cNvSpPr>
          <p:nvPr/>
        </p:nvSpPr>
        <p:spPr bwMode="auto">
          <a:xfrm>
            <a:off x="1926260" y="473726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 Box 182"/>
          <p:cNvSpPr txBox="1">
            <a:spLocks noChangeArrowheads="1"/>
          </p:cNvSpPr>
          <p:nvPr/>
        </p:nvSpPr>
        <p:spPr bwMode="auto">
          <a:xfrm>
            <a:off x="1991008" y="4265621"/>
            <a:ext cx="847078" cy="1434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Глебовское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 Box 182"/>
          <p:cNvSpPr txBox="1">
            <a:spLocks noChangeArrowheads="1"/>
          </p:cNvSpPr>
          <p:nvPr/>
        </p:nvSpPr>
        <p:spPr bwMode="auto">
          <a:xfrm>
            <a:off x="2152268" y="349931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Васильевка</a:t>
            </a:r>
          </a:p>
        </p:txBody>
      </p:sp>
      <p:sp>
        <p:nvSpPr>
          <p:cNvPr id="130" name="Text Box 182"/>
          <p:cNvSpPr txBox="1">
            <a:spLocks noChangeArrowheads="1"/>
          </p:cNvSpPr>
          <p:nvPr/>
        </p:nvSpPr>
        <p:spPr bwMode="auto">
          <a:xfrm>
            <a:off x="3653059" y="2906275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Цемдолина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sp>
        <p:nvSpPr>
          <p:cNvPr id="132" name="Text Box 182"/>
          <p:cNvSpPr txBox="1">
            <a:spLocks noChangeArrowheads="1"/>
          </p:cNvSpPr>
          <p:nvPr/>
        </p:nvSpPr>
        <p:spPr bwMode="auto">
          <a:xfrm>
            <a:off x="2609336" y="286413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Борисовка</a:t>
            </a:r>
          </a:p>
        </p:txBody>
      </p:sp>
      <p:sp>
        <p:nvSpPr>
          <p:cNvPr id="133" name="Text Box 182"/>
          <p:cNvSpPr txBox="1">
            <a:spLocks noChangeArrowheads="1"/>
          </p:cNvSpPr>
          <p:nvPr/>
        </p:nvSpPr>
        <p:spPr bwMode="auto">
          <a:xfrm>
            <a:off x="3448622" y="1673164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 Box 182"/>
          <p:cNvSpPr txBox="1">
            <a:spLocks noChangeArrowheads="1"/>
          </p:cNvSpPr>
          <p:nvPr/>
        </p:nvSpPr>
        <p:spPr bwMode="auto">
          <a:xfrm>
            <a:off x="2893386" y="2276121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 Box 182"/>
          <p:cNvSpPr txBox="1">
            <a:spLocks noChangeArrowheads="1"/>
          </p:cNvSpPr>
          <p:nvPr/>
        </p:nvSpPr>
        <p:spPr bwMode="auto">
          <a:xfrm>
            <a:off x="3528277" y="1398722"/>
            <a:ext cx="1029625" cy="18058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Владимировка</a:t>
            </a:r>
          </a:p>
        </p:txBody>
      </p:sp>
      <p:grpSp>
        <p:nvGrpSpPr>
          <p:cNvPr id="40" name="Group 151"/>
          <p:cNvGrpSpPr>
            <a:grpSpLocks/>
          </p:cNvGrpSpPr>
          <p:nvPr/>
        </p:nvGrpSpPr>
        <p:grpSpPr bwMode="auto">
          <a:xfrm>
            <a:off x="8268937" y="2219637"/>
            <a:ext cx="392060" cy="185467"/>
            <a:chOff x="7296" y="1248"/>
            <a:chExt cx="2672" cy="960"/>
          </a:xfrm>
        </p:grpSpPr>
        <p:sp>
          <p:nvSpPr>
            <p:cNvPr id="41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4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5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60" name="Group 1944"/>
          <p:cNvGrpSpPr>
            <a:grpSpLocks/>
          </p:cNvGrpSpPr>
          <p:nvPr/>
        </p:nvGrpSpPr>
        <p:grpSpPr bwMode="auto">
          <a:xfrm rot="21408882" flipH="1">
            <a:off x="5458137" y="4075484"/>
            <a:ext cx="532449" cy="475401"/>
            <a:chOff x="354" y="4639"/>
            <a:chExt cx="637" cy="528"/>
          </a:xfrm>
        </p:grpSpPr>
        <p:grpSp>
          <p:nvGrpSpPr>
            <p:cNvPr id="61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42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2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4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21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36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39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0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1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8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2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71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0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2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73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9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0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9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9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0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74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7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86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91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2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3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7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8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9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0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6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77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79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81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82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83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4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5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80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8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67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68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5608723" y="3463741"/>
            <a:ext cx="168841" cy="200804"/>
            <a:chOff x="7198893" y="6400559"/>
            <a:chExt cx="168841" cy="200804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3" name="Text Box 182"/>
          <p:cNvSpPr txBox="1">
            <a:spLocks noChangeArrowheads="1"/>
          </p:cNvSpPr>
          <p:nvPr/>
        </p:nvSpPr>
        <p:spPr bwMode="auto">
          <a:xfrm>
            <a:off x="207724" y="524225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Дюрсо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Text Box 182"/>
          <p:cNvSpPr txBox="1">
            <a:spLocks noChangeArrowheads="1"/>
          </p:cNvSpPr>
          <p:nvPr/>
        </p:nvSpPr>
        <p:spPr bwMode="auto">
          <a:xfrm>
            <a:off x="395021" y="4557557"/>
            <a:ext cx="1088214" cy="16468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Абрау-Дюрсо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62538" y="1022422"/>
            <a:ext cx="612536" cy="2039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А-290</a:t>
            </a:r>
          </a:p>
        </p:txBody>
      </p:sp>
      <p:grpSp>
        <p:nvGrpSpPr>
          <p:cNvPr id="137" name="Группа 1145"/>
          <p:cNvGrpSpPr/>
          <p:nvPr/>
        </p:nvGrpSpPr>
        <p:grpSpPr>
          <a:xfrm>
            <a:off x="6897577" y="5151121"/>
            <a:ext cx="2249979" cy="1694946"/>
            <a:chOff x="6759625" y="4893992"/>
            <a:chExt cx="2096871" cy="1946188"/>
          </a:xfrm>
        </p:grpSpPr>
        <p:sp>
          <p:nvSpPr>
            <p:cNvPr id="162" name="Rectangle 93"/>
            <p:cNvSpPr>
              <a:spLocks noChangeArrowheads="1"/>
            </p:cNvSpPr>
            <p:nvPr/>
          </p:nvSpPr>
          <p:spPr bwMode="auto">
            <a:xfrm>
              <a:off x="6759625" y="4918615"/>
              <a:ext cx="2096871" cy="19215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Text Box 97"/>
            <p:cNvSpPr txBox="1">
              <a:spLocks noChangeArrowheads="1"/>
            </p:cNvSpPr>
            <p:nvPr/>
          </p:nvSpPr>
          <p:spPr bwMode="auto">
            <a:xfrm>
              <a:off x="7197788" y="4893992"/>
              <a:ext cx="1606383" cy="179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4" name="Text Box 97"/>
            <p:cNvSpPr txBox="1">
              <a:spLocks noChangeArrowheads="1"/>
            </p:cNvSpPr>
            <p:nvPr/>
          </p:nvSpPr>
          <p:spPr bwMode="auto">
            <a:xfrm>
              <a:off x="7187581" y="6232909"/>
              <a:ext cx="1609849" cy="26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49" name="Text Box 97"/>
          <p:cNvSpPr txBox="1">
            <a:spLocks noChangeArrowheads="1"/>
          </p:cNvSpPr>
          <p:nvPr/>
        </p:nvSpPr>
        <p:spPr bwMode="auto">
          <a:xfrm>
            <a:off x="7463224" y="6343008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Трансформаторные подстанции</a:t>
            </a:r>
          </a:p>
        </p:txBody>
      </p:sp>
      <p:sp>
        <p:nvSpPr>
          <p:cNvPr id="151" name="Text Box 97"/>
          <p:cNvSpPr txBox="1">
            <a:spLocks noChangeArrowheads="1"/>
          </p:cNvSpPr>
          <p:nvPr/>
        </p:nvSpPr>
        <p:spPr bwMode="auto">
          <a:xfrm>
            <a:off x="7463224" y="6583917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Электростанции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050504" y="5742907"/>
            <a:ext cx="296779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7463224" y="5642505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35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68" name="Прямая со стрелкой 167"/>
          <p:cNvCxnSpPr/>
          <p:nvPr/>
        </p:nvCxnSpPr>
        <p:spPr>
          <a:xfrm>
            <a:off x="7050504" y="5986921"/>
            <a:ext cx="29677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 Box 97"/>
          <p:cNvSpPr txBox="1">
            <a:spLocks noChangeArrowheads="1"/>
          </p:cNvSpPr>
          <p:nvPr/>
        </p:nvSpPr>
        <p:spPr bwMode="auto">
          <a:xfrm>
            <a:off x="7463224" y="5886519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220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0" name="Прямая со стрелкой 169"/>
          <p:cNvCxnSpPr/>
          <p:nvPr/>
        </p:nvCxnSpPr>
        <p:spPr>
          <a:xfrm>
            <a:off x="7050504" y="6191763"/>
            <a:ext cx="29677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7463224" y="6091361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110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126704" y="6328370"/>
            <a:ext cx="168841" cy="200804"/>
            <a:chOff x="7198893" y="6400559"/>
            <a:chExt cx="168841" cy="20080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6" name="Скругленный прямоугольник 175"/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7018545" y="5437481"/>
            <a:ext cx="432644" cy="1072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Р-250</a:t>
            </a:r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7460849" y="5388354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Обозначение автодороги</a:t>
            </a:r>
          </a:p>
        </p:txBody>
      </p:sp>
      <p:sp>
        <p:nvSpPr>
          <p:cNvPr id="125" name="Text Box 182"/>
          <p:cNvSpPr txBox="1">
            <a:spLocks noChangeArrowheads="1"/>
          </p:cNvSpPr>
          <p:nvPr/>
        </p:nvSpPr>
        <p:spPr bwMode="auto">
          <a:xfrm>
            <a:off x="851487" y="3013098"/>
            <a:ext cx="113952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хутора</a:t>
            </a:r>
          </a:p>
        </p:txBody>
      </p: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1735396" y="511732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8" name="Группа 177"/>
          <p:cNvGrpSpPr/>
          <p:nvPr/>
        </p:nvGrpSpPr>
        <p:grpSpPr>
          <a:xfrm>
            <a:off x="5653034" y="3607150"/>
            <a:ext cx="168841" cy="200804"/>
            <a:chOff x="7198893" y="6400559"/>
            <a:chExt cx="168841" cy="200804"/>
          </a:xfrm>
        </p:grpSpPr>
        <p:sp>
          <p:nvSpPr>
            <p:cNvPr id="179" name="Скругленный прямоугольник 178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3774712" y="2703677"/>
            <a:ext cx="168841" cy="200804"/>
            <a:chOff x="7198893" y="6400559"/>
            <a:chExt cx="168841" cy="200804"/>
          </a:xfrm>
        </p:grpSpPr>
        <p:sp>
          <p:nvSpPr>
            <p:cNvPr id="182" name="Скругленный прямоугольник 181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Новороссийска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4634621" y="5464961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ТЭЦ</a:t>
            </a:r>
          </a:p>
        </p:txBody>
      </p:sp>
      <p:sp>
        <p:nvSpPr>
          <p:cNvPr id="259" name="Text Box 182"/>
          <p:cNvSpPr txBox="1">
            <a:spLocks noChangeArrowheads="1"/>
          </p:cNvSpPr>
          <p:nvPr/>
        </p:nvSpPr>
        <p:spPr bwMode="auto">
          <a:xfrm>
            <a:off x="3361522" y="4052920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1264608" y="4141561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12;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41 104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4 846.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4;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13 701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–1 615.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54" y="212830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40969" y="2107184"/>
            <a:ext cx="1033236" cy="458221"/>
            <a:chOff x="2309629" y="3731816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1816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ЮЗ,</a:t>
              </a:r>
              <a:r>
                <a:rPr 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 flipV="1">
              <a:off x="3039567" y="3775390"/>
              <a:ext cx="248566" cy="12256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E11B42D1-1687-46F0-8952-5C38E504A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216634"/>
              </p:ext>
            </p:extLst>
          </p:nvPr>
        </p:nvGraphicFramePr>
        <p:xfrm>
          <a:off x="9799" y="671365"/>
          <a:ext cx="4664386" cy="1237833"/>
        </p:xfrm>
        <a:graphic>
          <a:graphicData uri="http://schemas.openxmlformats.org/drawingml/2006/table">
            <a:tbl>
              <a:tblPr/>
              <a:tblGrid>
                <a:gridCol w="601858">
                  <a:extLst>
                    <a:ext uri="{9D8B030D-6E8A-4147-A177-3AD203B41FA5}">
                      <a16:colId xmlns:a16="http://schemas.microsoft.com/office/drawing/2014/main" xmlns="" val="173870032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5192594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64718088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88462175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368412631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052898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66446007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1936196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98156609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258452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81993973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5829781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04202921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71471935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73121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7138266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062642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0521785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8940089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0290819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4004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67581147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2041770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063263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73552849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24889785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23944176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14339147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2984890533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432860656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187554515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3761815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4455987"/>
                  </a:ext>
                </a:extLst>
              </a:tr>
              <a:tr h="359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7326965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Новороссийск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7209379"/>
                  </a:ext>
                </a:extLst>
              </a:tr>
            </a:tbl>
          </a:graphicData>
        </a:graphic>
      </p:graphicFrame>
      <p:pic>
        <p:nvPicPr>
          <p:cNvPr id="1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98" y="2654203"/>
            <a:ext cx="2714182" cy="1657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25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E:\!!!!!!!ОММиОППМ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" y="666853"/>
            <a:ext cx="9148545" cy="619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ГЕЛЕНДЖИК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2719680" y="341006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Голубая Бухта</a:t>
            </a:r>
          </a:p>
        </p:txBody>
      </p: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Геленджик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5881119" y="4003862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М-4</a:t>
            </a: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4517889" y="2957280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55;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68 663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6 711.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20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7 641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–1 563.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0" y="212940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E:\!!!!!!!ОММиОППМ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32" y="974300"/>
            <a:ext cx="3127348" cy="1578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Text Box 182"/>
          <p:cNvSpPr txBox="1">
            <a:spLocks noChangeArrowheads="1"/>
          </p:cNvSpPr>
          <p:nvPr/>
        </p:nvSpPr>
        <p:spPr bwMode="auto">
          <a:xfrm>
            <a:off x="2872080" y="368639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Солнцедар</a:t>
            </a:r>
          </a:p>
        </p:txBody>
      </p:sp>
      <p:sp>
        <p:nvSpPr>
          <p:cNvPr id="190" name="Text Box 182"/>
          <p:cNvSpPr txBox="1">
            <a:spLocks noChangeArrowheads="1"/>
          </p:cNvSpPr>
          <p:nvPr/>
        </p:nvSpPr>
        <p:spPr bwMode="auto">
          <a:xfrm>
            <a:off x="3478910" y="399825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Тонкий Мыс</a:t>
            </a:r>
          </a:p>
        </p:txBody>
      </p:sp>
      <p:sp>
        <p:nvSpPr>
          <p:cNvPr id="191" name="Text Box 182"/>
          <p:cNvSpPr txBox="1">
            <a:spLocks noChangeArrowheads="1"/>
          </p:cNvSpPr>
          <p:nvPr/>
        </p:nvSpPr>
        <p:spPr bwMode="auto">
          <a:xfrm>
            <a:off x="4112529" y="432343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Толстый Мыс</a:t>
            </a:r>
          </a:p>
        </p:txBody>
      </p:sp>
      <p:sp>
        <p:nvSpPr>
          <p:cNvPr id="192" name="Text Box 182"/>
          <p:cNvSpPr txBox="1">
            <a:spLocks noChangeArrowheads="1"/>
          </p:cNvSpPr>
          <p:nvPr/>
        </p:nvSpPr>
        <p:spPr bwMode="auto">
          <a:xfrm>
            <a:off x="4736516" y="403401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Геленджик</a:t>
            </a:r>
          </a:p>
        </p:txBody>
      </p:sp>
      <p:sp>
        <p:nvSpPr>
          <p:cNvPr id="193" name="Text Box 182"/>
          <p:cNvSpPr txBox="1">
            <a:spLocks noChangeArrowheads="1"/>
          </p:cNvSpPr>
          <p:nvPr/>
        </p:nvSpPr>
        <p:spPr bwMode="auto">
          <a:xfrm>
            <a:off x="5283702" y="439927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Магилат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Text Box 182"/>
          <p:cNvSpPr txBox="1">
            <a:spLocks noChangeArrowheads="1"/>
          </p:cNvSpPr>
          <p:nvPr/>
        </p:nvSpPr>
        <p:spPr bwMode="auto">
          <a:xfrm>
            <a:off x="5283702" y="256417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Адербиевка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" name="Text Box 182"/>
          <p:cNvSpPr txBox="1">
            <a:spLocks noChangeArrowheads="1"/>
          </p:cNvSpPr>
          <p:nvPr/>
        </p:nvSpPr>
        <p:spPr bwMode="auto">
          <a:xfrm>
            <a:off x="4352333" y="217992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Марьина Роща</a:t>
            </a:r>
          </a:p>
        </p:txBody>
      </p:sp>
      <p:sp>
        <p:nvSpPr>
          <p:cNvPr id="197" name="Text Box 182"/>
          <p:cNvSpPr txBox="1">
            <a:spLocks noChangeArrowheads="1"/>
          </p:cNvSpPr>
          <p:nvPr/>
        </p:nvSpPr>
        <p:spPr bwMode="auto">
          <a:xfrm>
            <a:off x="7863180" y="447586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Возрождение</a:t>
            </a:r>
          </a:p>
        </p:txBody>
      </p:sp>
      <p:sp>
        <p:nvSpPr>
          <p:cNvPr id="198" name="Text Box 182"/>
          <p:cNvSpPr txBox="1">
            <a:spLocks noChangeArrowheads="1"/>
          </p:cNvSpPr>
          <p:nvPr/>
        </p:nvSpPr>
        <p:spPr bwMode="auto">
          <a:xfrm>
            <a:off x="6460182" y="451762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Светлый</a:t>
            </a:r>
          </a:p>
        </p:txBody>
      </p:sp>
      <p:sp>
        <p:nvSpPr>
          <p:cNvPr id="199" name="Text Box 182"/>
          <p:cNvSpPr txBox="1">
            <a:spLocks noChangeArrowheads="1"/>
          </p:cNvSpPr>
          <p:nvPr/>
        </p:nvSpPr>
        <p:spPr bwMode="auto">
          <a:xfrm>
            <a:off x="5721960" y="587774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Дивноморское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0" name="Text Box 182"/>
          <p:cNvSpPr txBox="1">
            <a:spLocks noChangeArrowheads="1"/>
          </p:cNvSpPr>
          <p:nvPr/>
        </p:nvSpPr>
        <p:spPr bwMode="auto">
          <a:xfrm>
            <a:off x="5535064" y="1974300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BC24CB03-DD30-4AE9-9B19-71589B1FE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95156"/>
              </p:ext>
            </p:extLst>
          </p:nvPr>
        </p:nvGraphicFramePr>
        <p:xfrm>
          <a:off x="13212" y="684906"/>
          <a:ext cx="4572948" cy="1251518"/>
        </p:xfrm>
        <a:graphic>
          <a:graphicData uri="http://schemas.openxmlformats.org/drawingml/2006/table">
            <a:tbl>
              <a:tblPr/>
              <a:tblGrid>
                <a:gridCol w="590058">
                  <a:extLst>
                    <a:ext uri="{9D8B030D-6E8A-4147-A177-3AD203B41FA5}">
                      <a16:colId xmlns:a16="http://schemas.microsoft.com/office/drawing/2014/main" xmlns="" val="345210666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7460784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6311579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07614578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56387602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581635248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8649247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05047852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86926207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75927361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5690232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1165324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92487654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008174795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35720015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19278639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04575262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36844444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60954790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8222760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853306023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086401485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89090061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13763113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6982844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67680554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649432560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079750277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1916144105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3798084929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259281449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5652979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8889977"/>
                  </a:ext>
                </a:extLst>
              </a:tr>
              <a:tr h="373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4564650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Геленджик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2243457"/>
                  </a:ext>
                </a:extLst>
              </a:tr>
            </a:tbl>
          </a:graphicData>
        </a:graphic>
      </p:graphicFrame>
      <p:sp>
        <p:nvSpPr>
          <p:cNvPr id="56" name="Скругленный прямоугольник 175">
            <a:extLst>
              <a:ext uri="{FF2B5EF4-FFF2-40B4-BE49-F238E27FC236}">
                <a16:creationId xmlns:a16="http://schemas.microsoft.com/office/drawing/2014/main" xmlns="" id="{1C2BAA14-7372-4C69-93B3-A422E682ED9D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39A128CE-BC29-484C-8AAC-E45D808650A2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40969" y="2116710"/>
            <a:ext cx="1033236" cy="458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B0F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  </a:t>
            </a:r>
          </a:p>
        </p:txBody>
      </p:sp>
      <p:cxnSp>
        <p:nvCxnSpPr>
          <p:cNvPr id="53" name="Прямая со стрелкой 52"/>
          <p:cNvCxnSpPr>
            <a:endCxn id="55" idx="3"/>
          </p:cNvCxnSpPr>
          <p:nvPr/>
        </p:nvCxnSpPr>
        <p:spPr>
          <a:xfrm flipV="1">
            <a:off x="770467" y="2345821"/>
            <a:ext cx="303738" cy="436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33" y="2709057"/>
            <a:ext cx="2613578" cy="15873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1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550274</TotalTime>
  <Words>1633</Words>
  <Application>Microsoft Office PowerPoint</Application>
  <PresentationFormat>Экран (4:3)</PresentationFormat>
  <Paragraphs>581</Paragraphs>
  <Slides>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25624</cp:revision>
  <cp:lastPrinted>2021-04-07T02:47:30Z</cp:lastPrinted>
  <dcterms:created xsi:type="dcterms:W3CDTF">2014-09-08T13:21:12Z</dcterms:created>
  <dcterms:modified xsi:type="dcterms:W3CDTF">2021-11-21T14:09:23Z</dcterms:modified>
</cp:coreProperties>
</file>