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77" r:id="rId2"/>
    <p:sldId id="306" r:id="rId3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2290" autoAdjust="0"/>
  </p:normalViewPr>
  <p:slideViewPr>
    <p:cSldViewPr>
      <p:cViewPr varScale="1">
        <p:scale>
          <a:sx n="83" d="100"/>
          <a:sy n="83" d="100"/>
        </p:scale>
        <p:origin x="-552" y="-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994FA-1394-42D9-BF27-7F582C94261A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4638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21940"/>
            <a:ext cx="5447030" cy="4473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70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6EF010-2D33-469C-B689-B9B9A7151E3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00285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 txBox="1">
            <a:spLocks noGrp="1" noChangeArrowheads="1"/>
          </p:cNvSpPr>
          <p:nvPr/>
        </p:nvSpPr>
        <p:spPr bwMode="auto">
          <a:xfrm>
            <a:off x="3856737" y="9442154"/>
            <a:ext cx="2950475" cy="497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3E5B785-1CE4-422D-86A7-92B51C971DFA}" type="slidenum">
              <a:rPr lang="ru-RU" sz="1200"/>
              <a:pPr algn="r"/>
              <a:t>1</a:t>
            </a:fld>
            <a:endParaRPr lang="ru-RU" sz="1200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7713"/>
            <a:ext cx="6623050" cy="3725862"/>
          </a:xfrm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0879" y="4723666"/>
            <a:ext cx="5448607" cy="4475142"/>
          </a:xfrm>
          <a:noFill/>
          <a:ln/>
        </p:spPr>
        <p:txBody>
          <a:bodyPr lIns="91465" tIns="45733" rIns="91465" bIns="45733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05122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609600" y="274648"/>
            <a:ext cx="109728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286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5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12.01.2021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377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26" Type="http://schemas.openxmlformats.org/officeDocument/2006/relationships/image" Target="../media/image24.png"/><Relationship Id="rId39" Type="http://schemas.openxmlformats.org/officeDocument/2006/relationships/image" Target="../media/image37.png"/><Relationship Id="rId3" Type="http://schemas.openxmlformats.org/officeDocument/2006/relationships/image" Target="../media/image1.gif"/><Relationship Id="rId21" Type="http://schemas.openxmlformats.org/officeDocument/2006/relationships/image" Target="../media/image19.png"/><Relationship Id="rId34" Type="http://schemas.openxmlformats.org/officeDocument/2006/relationships/image" Target="../media/image32.gif"/><Relationship Id="rId42" Type="http://schemas.openxmlformats.org/officeDocument/2006/relationships/image" Target="../media/image40.png"/><Relationship Id="rId47" Type="http://schemas.openxmlformats.org/officeDocument/2006/relationships/image" Target="../media/image45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33" Type="http://schemas.openxmlformats.org/officeDocument/2006/relationships/image" Target="../media/image31.png"/><Relationship Id="rId38" Type="http://schemas.openxmlformats.org/officeDocument/2006/relationships/image" Target="../media/image36.png"/><Relationship Id="rId46" Type="http://schemas.openxmlformats.org/officeDocument/2006/relationships/image" Target="../media/image4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29" Type="http://schemas.openxmlformats.org/officeDocument/2006/relationships/image" Target="../media/image27.png"/><Relationship Id="rId41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32" Type="http://schemas.openxmlformats.org/officeDocument/2006/relationships/image" Target="../media/image30.png"/><Relationship Id="rId37" Type="http://schemas.openxmlformats.org/officeDocument/2006/relationships/image" Target="../media/image35.png"/><Relationship Id="rId40" Type="http://schemas.openxmlformats.org/officeDocument/2006/relationships/image" Target="../media/image38.png"/><Relationship Id="rId45" Type="http://schemas.openxmlformats.org/officeDocument/2006/relationships/image" Target="../media/image43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28" Type="http://schemas.openxmlformats.org/officeDocument/2006/relationships/image" Target="../media/image26.png"/><Relationship Id="rId36" Type="http://schemas.openxmlformats.org/officeDocument/2006/relationships/image" Target="../media/image34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31" Type="http://schemas.openxmlformats.org/officeDocument/2006/relationships/image" Target="../media/image29.png"/><Relationship Id="rId44" Type="http://schemas.openxmlformats.org/officeDocument/2006/relationships/image" Target="../media/image42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Relationship Id="rId22" Type="http://schemas.openxmlformats.org/officeDocument/2006/relationships/image" Target="../media/image20.png"/><Relationship Id="rId27" Type="http://schemas.openxmlformats.org/officeDocument/2006/relationships/image" Target="../media/image25.png"/><Relationship Id="rId30" Type="http://schemas.openxmlformats.org/officeDocument/2006/relationships/image" Target="../media/image28.png"/><Relationship Id="rId35" Type="http://schemas.openxmlformats.org/officeDocument/2006/relationships/image" Target="../media/image33.png"/><Relationship Id="rId43" Type="http://schemas.openxmlformats.org/officeDocument/2006/relationships/image" Target="../media/image41.png"/><Relationship Id="rId48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ChangeArrowheads="1"/>
          </p:cNvSpPr>
          <p:nvPr/>
        </p:nvSpPr>
        <p:spPr bwMode="auto">
          <a:xfrm>
            <a:off x="6351" y="0"/>
            <a:ext cx="12192000" cy="6858000"/>
          </a:xfrm>
          <a:prstGeom prst="rect">
            <a:avLst/>
          </a:prstGeom>
          <a:gradFill rotWithShape="1">
            <a:gsLst>
              <a:gs pos="0">
                <a:srgbClr val="9999FF"/>
              </a:gs>
              <a:gs pos="100000">
                <a:srgbClr val="003399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70291" tIns="35145" rIns="70291" bIns="35145" anchor="ctr"/>
          <a:lstStyle/>
          <a:p>
            <a:pPr defTabSz="688957"/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5362" name="Picture 41" descr="флаг МЧС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2127" y="-27517"/>
            <a:ext cx="4734984" cy="2514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3" name="Rectangle 40"/>
          <p:cNvSpPr>
            <a:spLocks noChangeArrowheads="1"/>
          </p:cNvSpPr>
          <p:nvPr/>
        </p:nvSpPr>
        <p:spPr bwMode="auto">
          <a:xfrm>
            <a:off x="0" y="2610068"/>
            <a:ext cx="12192000" cy="117897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70285" tIns="35145" rIns="70285" bIns="35145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МОДЕЛЬ 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>
                <a:latin typeface="Times New Roman" pitchFamily="18" charset="0"/>
                <a:cs typeface="Times New Roman" pitchFamily="18" charset="0"/>
              </a:rPr>
              <a:t>РАЗВИТИЯ ПАВОДКОВОЙ </a:t>
            </a: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ОБСТАНОВКИ</a:t>
            </a:r>
          </a:p>
          <a:p>
            <a:pPr algn="ctr">
              <a:spcBef>
                <a:spcPct val="0"/>
              </a:spcBef>
            </a:pPr>
            <a:r>
              <a:rPr lang="ru-RU" altLang="ru-RU" sz="2400" b="1" dirty="0">
                <a:latin typeface="Times New Roman" pitchFamily="18" charset="0"/>
                <a:cs typeface="Times New Roman" pitchFamily="18" charset="0"/>
              </a:rPr>
              <a:t>НА ТЕРРИТОРИИ КРАСНОДАРСКОГО КРАЯ</a:t>
            </a:r>
          </a:p>
        </p:txBody>
      </p:sp>
      <p:pic>
        <p:nvPicPr>
          <p:cNvPr id="15364" name="Picture 5" descr="200px-Coat_of_Arms_of_Krasnodar_kray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0677" y="165104"/>
            <a:ext cx="1915584" cy="2353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2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1628775" y="-192617"/>
            <a:ext cx="406400" cy="406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66" name="AutoShape 4" descr="https://krasnodar.ru/upload/iblock/8cd/8cdb2e2a337bb691ed8bf5a587603387.gif"/>
          <p:cNvSpPr>
            <a:spLocks noChangeAspect="1" noChangeArrowheads="1"/>
          </p:cNvSpPr>
          <p:nvPr/>
        </p:nvSpPr>
        <p:spPr bwMode="auto">
          <a:xfrm>
            <a:off x="1781175" y="10584"/>
            <a:ext cx="4064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5367" name="Группа 13"/>
          <p:cNvGrpSpPr>
            <a:grpSpLocks/>
          </p:cNvGrpSpPr>
          <p:nvPr/>
        </p:nvGrpSpPr>
        <p:grpSpPr bwMode="auto">
          <a:xfrm>
            <a:off x="831062" y="4221092"/>
            <a:ext cx="10433049" cy="2059517"/>
            <a:chOff x="611560" y="3510762"/>
            <a:chExt cx="7824540" cy="1545390"/>
          </a:xfrm>
        </p:grpSpPr>
        <p:grpSp>
          <p:nvGrpSpPr>
            <p:cNvPr id="15368" name="Группа 4"/>
            <p:cNvGrpSpPr>
              <a:grpSpLocks/>
            </p:cNvGrpSpPr>
            <p:nvPr/>
          </p:nvGrpSpPr>
          <p:grpSpPr bwMode="auto">
            <a:xfrm>
              <a:off x="611560" y="3510762"/>
              <a:ext cx="7824540" cy="508672"/>
              <a:chOff x="426045" y="3456449"/>
              <a:chExt cx="8322419" cy="579643"/>
            </a:xfrm>
          </p:grpSpPr>
          <p:pic>
            <p:nvPicPr>
              <p:cNvPr id="15400" name="Picture 5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426045" y="3456449"/>
                <a:ext cx="694808" cy="579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1" name="Picture 6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1153864" y="3456449"/>
                <a:ext cx="463206" cy="579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2" name="Picture 7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1692421" y="3456449"/>
                <a:ext cx="481491" cy="5790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3" name="Picture 8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274137" y="3456449"/>
                <a:ext cx="489348" cy="5739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4" name="Picture 9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846350" y="3456449"/>
                <a:ext cx="463206" cy="5790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5" name="Picture 12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3823010" y="3456449"/>
                <a:ext cx="463715" cy="5796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6" name="Picture 13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4382057" y="3456449"/>
                <a:ext cx="453605" cy="5745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7" name="Picture 14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4924342" y="3456449"/>
                <a:ext cx="469299" cy="5790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8" name="Picture 19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7747331" y="3456449"/>
                <a:ext cx="467400" cy="576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09" name="Picture 20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8294605" y="3456449"/>
                <a:ext cx="453859" cy="5673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0" name="Picture 21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3387177" y="3456449"/>
                <a:ext cx="328841" cy="5766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1" name="Picture 22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5489746" y="3456449"/>
                <a:ext cx="462368" cy="5766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2" name="Picture 23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7169677" y="3456449"/>
                <a:ext cx="463937" cy="5783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3" name="Picture 24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6630948" y="3456449"/>
                <a:ext cx="457585" cy="5732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414" name="Picture 25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6065933" y="3456449"/>
                <a:ext cx="461466" cy="5783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69" name="Группа 14"/>
            <p:cNvGrpSpPr>
              <a:grpSpLocks/>
            </p:cNvGrpSpPr>
            <p:nvPr/>
          </p:nvGrpSpPr>
          <p:grpSpPr bwMode="auto">
            <a:xfrm>
              <a:off x="719825" y="4066664"/>
              <a:ext cx="7716274" cy="491978"/>
              <a:chOff x="546226" y="3842607"/>
              <a:chExt cx="8228528" cy="617576"/>
            </a:xfrm>
          </p:grpSpPr>
          <p:pic>
            <p:nvPicPr>
              <p:cNvPr id="15385" name="Picture 2"/>
              <p:cNvPicPr>
                <a:picLocks noChangeAspect="1"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546226" y="3843099"/>
                <a:ext cx="457196" cy="5714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6" name="Picture 3"/>
              <p:cNvPicPr>
                <a:picLocks noChangeAspect="1" noChangeArrowheads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1140218" y="3843099"/>
                <a:ext cx="463206" cy="57900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7" name="Picture 4"/>
              <p:cNvPicPr>
                <a:picLocks noChangeAspect="1" noChangeArrowheads="1"/>
              </p:cNvPicPr>
              <p:nvPr/>
            </p:nvPicPr>
            <p:blipFill>
              <a:blip r:embed="rId22"/>
              <a:srcRect/>
              <a:stretch>
                <a:fillRect/>
              </a:stretch>
            </p:blipFill>
            <p:spPr bwMode="auto">
              <a:xfrm>
                <a:off x="1707792" y="3843099"/>
                <a:ext cx="494618" cy="6102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8" name="Picture 5"/>
              <p:cNvPicPr>
                <a:picLocks noChangeAspect="1" noChangeArrowheads="1"/>
              </p:cNvPicPr>
              <p:nvPr/>
            </p:nvPicPr>
            <p:blipFill>
              <a:blip r:embed="rId23"/>
              <a:srcRect/>
              <a:stretch>
                <a:fillRect/>
              </a:stretch>
            </p:blipFill>
            <p:spPr bwMode="auto">
              <a:xfrm>
                <a:off x="2280811" y="3843099"/>
                <a:ext cx="495830" cy="6038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9" name="Picture 6"/>
              <p:cNvPicPr>
                <a:picLocks noChangeAspect="1" noChangeArrowheads="1"/>
              </p:cNvPicPr>
              <p:nvPr/>
            </p:nvPicPr>
            <p:blipFill>
              <a:blip r:embed="rId24"/>
              <a:srcRect/>
              <a:stretch>
                <a:fillRect/>
              </a:stretch>
            </p:blipFill>
            <p:spPr bwMode="auto">
              <a:xfrm>
                <a:off x="2834625" y="3843099"/>
                <a:ext cx="491039" cy="6121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0" name="Picture 7"/>
              <p:cNvPicPr>
                <a:picLocks noChangeAspect="1" noChangeArrowheads="1"/>
              </p:cNvPicPr>
              <p:nvPr/>
            </p:nvPicPr>
            <p:blipFill>
              <a:blip r:embed="rId25"/>
              <a:srcRect/>
              <a:stretch>
                <a:fillRect/>
              </a:stretch>
            </p:blipFill>
            <p:spPr bwMode="auto">
              <a:xfrm>
                <a:off x="3380074" y="3843099"/>
                <a:ext cx="486129" cy="6092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1" name="Picture 8"/>
              <p:cNvPicPr>
                <a:picLocks noChangeAspect="1" noChangeArrowheads="1"/>
              </p:cNvPicPr>
              <p:nvPr/>
            </p:nvPicPr>
            <p:blipFill>
              <a:blip r:embed="rId26"/>
              <a:srcRect/>
              <a:stretch>
                <a:fillRect/>
              </a:stretch>
            </p:blipFill>
            <p:spPr bwMode="auto">
              <a:xfrm>
                <a:off x="3923032" y="3843598"/>
                <a:ext cx="459428" cy="6109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2" name="Picture 9"/>
              <p:cNvPicPr>
                <a:picLocks noChangeAspect="1" noChangeArrowheads="1"/>
              </p:cNvPicPr>
              <p:nvPr/>
            </p:nvPicPr>
            <p:blipFill>
              <a:blip r:embed="rId27"/>
              <a:srcRect/>
              <a:stretch>
                <a:fillRect/>
              </a:stretch>
            </p:blipFill>
            <p:spPr bwMode="auto">
              <a:xfrm>
                <a:off x="4437720" y="3844087"/>
                <a:ext cx="474329" cy="6112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3" name="Picture 10"/>
              <p:cNvPicPr>
                <a:picLocks noChangeAspect="1" noChangeArrowheads="1"/>
              </p:cNvPicPr>
              <p:nvPr/>
            </p:nvPicPr>
            <p:blipFill>
              <a:blip r:embed="rId28"/>
              <a:srcRect/>
              <a:stretch>
                <a:fillRect/>
              </a:stretch>
            </p:blipFill>
            <p:spPr bwMode="auto">
              <a:xfrm>
                <a:off x="4966641" y="3842607"/>
                <a:ext cx="482618" cy="617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4" name="Picture 11"/>
              <p:cNvPicPr>
                <a:picLocks noChangeAspect="1" noChangeArrowheads="1"/>
              </p:cNvPicPr>
              <p:nvPr/>
            </p:nvPicPr>
            <p:blipFill>
              <a:blip r:embed="rId29"/>
              <a:srcRect/>
              <a:stretch>
                <a:fillRect/>
              </a:stretch>
            </p:blipFill>
            <p:spPr bwMode="auto">
              <a:xfrm>
                <a:off x="5501263" y="3842607"/>
                <a:ext cx="485206" cy="6081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5" name="Picture 12"/>
              <p:cNvPicPr>
                <a:picLocks noChangeAspect="1" noChangeArrowheads="1"/>
              </p:cNvPicPr>
              <p:nvPr/>
            </p:nvPicPr>
            <p:blipFill>
              <a:blip r:embed="rId30"/>
              <a:srcRect/>
              <a:stretch>
                <a:fillRect/>
              </a:stretch>
            </p:blipFill>
            <p:spPr bwMode="auto">
              <a:xfrm>
                <a:off x="6047207" y="3842607"/>
                <a:ext cx="482876" cy="60359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6" name="Picture 13"/>
              <p:cNvPicPr>
                <a:picLocks noChangeAspect="1" noChangeArrowheads="1"/>
              </p:cNvPicPr>
              <p:nvPr/>
            </p:nvPicPr>
            <p:blipFill>
              <a:blip r:embed="rId31"/>
              <a:srcRect/>
              <a:stretch>
                <a:fillRect/>
              </a:stretch>
            </p:blipFill>
            <p:spPr bwMode="auto">
              <a:xfrm>
                <a:off x="6601575" y="3842607"/>
                <a:ext cx="481539" cy="6035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7" name="Picture 14"/>
              <p:cNvPicPr>
                <a:picLocks noChangeAspect="1" noChangeArrowheads="1"/>
              </p:cNvPicPr>
              <p:nvPr/>
            </p:nvPicPr>
            <p:blipFill>
              <a:blip r:embed="rId32"/>
              <a:srcRect/>
              <a:stretch>
                <a:fillRect/>
              </a:stretch>
            </p:blipFill>
            <p:spPr bwMode="auto">
              <a:xfrm>
                <a:off x="7151294" y="3842607"/>
                <a:ext cx="488011" cy="6020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8" name="Picture 15"/>
              <p:cNvPicPr>
                <a:picLocks noChangeAspect="1" noChangeArrowheads="1"/>
              </p:cNvPicPr>
              <p:nvPr/>
            </p:nvPicPr>
            <p:blipFill>
              <a:blip r:embed="rId33"/>
              <a:srcRect/>
              <a:stretch>
                <a:fillRect/>
              </a:stretch>
            </p:blipFill>
            <p:spPr bwMode="auto">
              <a:xfrm>
                <a:off x="7710698" y="3842607"/>
                <a:ext cx="539566" cy="6175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99" name="Picture 16"/>
              <p:cNvPicPr>
                <a:picLocks noChangeAspect="1" noChangeArrowheads="1"/>
              </p:cNvPicPr>
              <p:nvPr/>
            </p:nvPicPr>
            <p:blipFill>
              <a:blip r:embed="rId34"/>
              <a:srcRect/>
              <a:stretch>
                <a:fillRect/>
              </a:stretch>
            </p:blipFill>
            <p:spPr bwMode="auto">
              <a:xfrm>
                <a:off x="8290452" y="3842607"/>
                <a:ext cx="484302" cy="605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15370" name="Группа 24"/>
            <p:cNvGrpSpPr>
              <a:grpSpLocks/>
            </p:cNvGrpSpPr>
            <p:nvPr/>
          </p:nvGrpSpPr>
          <p:grpSpPr bwMode="auto">
            <a:xfrm>
              <a:off x="1043608" y="4563708"/>
              <a:ext cx="7053870" cy="492444"/>
              <a:chOff x="1046522" y="4563707"/>
              <a:chExt cx="7084748" cy="528323"/>
            </a:xfrm>
          </p:grpSpPr>
          <p:pic>
            <p:nvPicPr>
              <p:cNvPr id="15371" name="Picture 17"/>
              <p:cNvPicPr>
                <a:picLocks noChangeAspect="1" noChangeArrowheads="1"/>
              </p:cNvPicPr>
              <p:nvPr/>
            </p:nvPicPr>
            <p:blipFill>
              <a:blip r:embed="rId35"/>
              <a:srcRect/>
              <a:stretch>
                <a:fillRect/>
              </a:stretch>
            </p:blipFill>
            <p:spPr bwMode="auto">
              <a:xfrm>
                <a:off x="1046522" y="4566478"/>
                <a:ext cx="414167" cy="4896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2" name="Picture 18"/>
              <p:cNvPicPr>
                <a:picLocks noChangeAspect="1" noChangeArrowheads="1"/>
              </p:cNvPicPr>
              <p:nvPr/>
            </p:nvPicPr>
            <p:blipFill>
              <a:blip r:embed="rId36"/>
              <a:srcRect/>
              <a:stretch>
                <a:fillRect/>
              </a:stretch>
            </p:blipFill>
            <p:spPr bwMode="auto">
              <a:xfrm>
                <a:off x="1544737" y="4566477"/>
                <a:ext cx="429515" cy="52385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3" name="Picture 20"/>
              <p:cNvPicPr>
                <a:picLocks noChangeAspect="1" noChangeArrowheads="1"/>
              </p:cNvPicPr>
              <p:nvPr/>
            </p:nvPicPr>
            <p:blipFill>
              <a:blip r:embed="rId37"/>
              <a:srcRect/>
              <a:stretch>
                <a:fillRect/>
              </a:stretch>
            </p:blipFill>
            <p:spPr bwMode="auto">
              <a:xfrm>
                <a:off x="2590840" y="4566477"/>
                <a:ext cx="432623" cy="5233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4" name="Picture 21"/>
              <p:cNvPicPr>
                <a:picLocks noChangeAspect="1" noChangeArrowheads="1"/>
              </p:cNvPicPr>
              <p:nvPr/>
            </p:nvPicPr>
            <p:blipFill>
              <a:blip r:embed="rId38"/>
              <a:srcRect/>
              <a:stretch>
                <a:fillRect/>
              </a:stretch>
            </p:blipFill>
            <p:spPr bwMode="auto">
              <a:xfrm>
                <a:off x="3104605" y="4566478"/>
                <a:ext cx="460639" cy="510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5" name="Picture 19"/>
              <p:cNvPicPr>
                <a:picLocks noChangeAspect="1" noChangeArrowheads="1"/>
              </p:cNvPicPr>
              <p:nvPr/>
            </p:nvPicPr>
            <p:blipFill>
              <a:blip r:embed="rId39"/>
              <a:srcRect/>
              <a:stretch>
                <a:fillRect/>
              </a:stretch>
            </p:blipFill>
            <p:spPr bwMode="auto">
              <a:xfrm>
                <a:off x="2070665" y="4566478"/>
                <a:ext cx="436764" cy="5109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6" name="Picture 22"/>
              <p:cNvPicPr>
                <a:picLocks noChangeAspect="1" noChangeArrowheads="1"/>
              </p:cNvPicPr>
              <p:nvPr/>
            </p:nvPicPr>
            <p:blipFill>
              <a:blip r:embed="rId40"/>
              <a:srcRect/>
              <a:stretch>
                <a:fillRect/>
              </a:stretch>
            </p:blipFill>
            <p:spPr bwMode="auto">
              <a:xfrm>
                <a:off x="3616314" y="4569204"/>
                <a:ext cx="438786" cy="50530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7" name="Picture 23"/>
              <p:cNvPicPr>
                <a:picLocks noChangeAspect="1" noChangeArrowheads="1"/>
              </p:cNvPicPr>
              <p:nvPr/>
            </p:nvPicPr>
            <p:blipFill>
              <a:blip r:embed="rId41"/>
              <a:srcRect/>
              <a:stretch>
                <a:fillRect/>
              </a:stretch>
            </p:blipFill>
            <p:spPr bwMode="auto">
              <a:xfrm>
                <a:off x="4116927" y="4570052"/>
                <a:ext cx="445501" cy="5197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8" name="Picture 24"/>
              <p:cNvPicPr>
                <a:picLocks noChangeAspect="1" noChangeArrowheads="1"/>
              </p:cNvPicPr>
              <p:nvPr/>
            </p:nvPicPr>
            <p:blipFill>
              <a:blip r:embed="rId42"/>
              <a:srcRect/>
              <a:stretch>
                <a:fillRect/>
              </a:stretch>
            </p:blipFill>
            <p:spPr bwMode="auto">
              <a:xfrm>
                <a:off x="4616573" y="4570052"/>
                <a:ext cx="430792" cy="506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79" name="Picture 25"/>
              <p:cNvPicPr>
                <a:picLocks noChangeAspect="1" noChangeArrowheads="1"/>
              </p:cNvPicPr>
              <p:nvPr/>
            </p:nvPicPr>
            <p:blipFill>
              <a:blip r:embed="rId43"/>
              <a:srcRect/>
              <a:stretch>
                <a:fillRect/>
              </a:stretch>
            </p:blipFill>
            <p:spPr bwMode="auto">
              <a:xfrm>
                <a:off x="5106021" y="4568475"/>
                <a:ext cx="430639" cy="508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0" name="Picture 26"/>
              <p:cNvPicPr>
                <a:picLocks noChangeAspect="1" noChangeArrowheads="1"/>
              </p:cNvPicPr>
              <p:nvPr/>
            </p:nvPicPr>
            <p:blipFill>
              <a:blip r:embed="rId44"/>
              <a:srcRect/>
              <a:stretch>
                <a:fillRect/>
              </a:stretch>
            </p:blipFill>
            <p:spPr bwMode="auto">
              <a:xfrm>
                <a:off x="5601342" y="4566584"/>
                <a:ext cx="448474" cy="523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1" name="Picture 27"/>
              <p:cNvPicPr>
                <a:picLocks noChangeAspect="1" noChangeArrowheads="1"/>
              </p:cNvPicPr>
              <p:nvPr/>
            </p:nvPicPr>
            <p:blipFill>
              <a:blip r:embed="rId45"/>
              <a:srcRect/>
              <a:stretch>
                <a:fillRect/>
              </a:stretch>
            </p:blipFill>
            <p:spPr bwMode="auto">
              <a:xfrm>
                <a:off x="6105726" y="4566285"/>
                <a:ext cx="448131" cy="522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2" name="Picture 28"/>
              <p:cNvPicPr>
                <a:picLocks noChangeAspect="1" noChangeArrowheads="1"/>
              </p:cNvPicPr>
              <p:nvPr/>
            </p:nvPicPr>
            <p:blipFill>
              <a:blip r:embed="rId46"/>
              <a:srcRect/>
              <a:stretch>
                <a:fillRect/>
              </a:stretch>
            </p:blipFill>
            <p:spPr bwMode="auto">
              <a:xfrm>
                <a:off x="6627531" y="4568475"/>
                <a:ext cx="449929" cy="5235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3" name="Picture 29"/>
              <p:cNvPicPr>
                <a:picLocks noChangeAspect="1" noChangeArrowheads="1"/>
              </p:cNvPicPr>
              <p:nvPr/>
            </p:nvPicPr>
            <p:blipFill>
              <a:blip r:embed="rId47"/>
              <a:srcRect/>
              <a:stretch>
                <a:fillRect/>
              </a:stretch>
            </p:blipFill>
            <p:spPr bwMode="auto">
              <a:xfrm>
                <a:off x="7153035" y="4563707"/>
                <a:ext cx="450938" cy="5261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384" name="Picture 30"/>
              <p:cNvPicPr>
                <a:picLocks noChangeAspect="1" noChangeArrowheads="1"/>
              </p:cNvPicPr>
              <p:nvPr/>
            </p:nvPicPr>
            <p:blipFill>
              <a:blip r:embed="rId48"/>
              <a:srcRect/>
              <a:stretch>
                <a:fillRect/>
              </a:stretch>
            </p:blipFill>
            <p:spPr bwMode="auto">
              <a:xfrm>
                <a:off x="7681844" y="4565472"/>
                <a:ext cx="449426" cy="524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  <p:extLst>
      <p:ext uri="{BB962C8B-B14F-4D97-AF65-F5344CB8AC3E}">
        <p14:creationId xmlns:p14="http://schemas.microsoft.com/office/powerpoint/2010/main" val="222069151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-12742" y="563340"/>
            <a:ext cx="12195649" cy="6285240"/>
            <a:chOff x="1141530" y="563340"/>
            <a:chExt cx="6853204" cy="6285240"/>
          </a:xfrm>
        </p:grpSpPr>
        <p:pic>
          <p:nvPicPr>
            <p:cNvPr id="136" name="Picture 2" descr="C:\Users\user\Desktop\open 10.jpg">
              <a:extLst>
                <a:ext uri="{FF2B5EF4-FFF2-40B4-BE49-F238E27FC236}">
                  <a16:creationId xmlns="" xmlns:a16="http://schemas.microsoft.com/office/drawing/2014/main" id="{DB6F7C1B-4E11-49F8-8727-D56485DA59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479" r="13573" b="3549"/>
            <a:stretch/>
          </p:blipFill>
          <p:spPr bwMode="auto">
            <a:xfrm>
              <a:off x="1141530" y="563340"/>
              <a:ext cx="6853204" cy="6285240"/>
            </a:xfrm>
            <a:prstGeom prst="rect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</p:pic>
        <p:sp>
          <p:nvSpPr>
            <p:cNvPr id="234" name="Freeform 258"/>
            <p:cNvSpPr>
              <a:spLocks/>
            </p:cNvSpPr>
            <p:nvPr/>
          </p:nvSpPr>
          <p:spPr bwMode="auto">
            <a:xfrm>
              <a:off x="4247966" y="3051344"/>
              <a:ext cx="550139" cy="783077"/>
            </a:xfrm>
            <a:custGeom>
              <a:avLst/>
              <a:gdLst>
                <a:gd name="T0" fmla="*/ 132 w 163"/>
                <a:gd name="T1" fmla="*/ 0 h 212"/>
                <a:gd name="T2" fmla="*/ 132 w 163"/>
                <a:gd name="T3" fmla="*/ 14 h 212"/>
                <a:gd name="T4" fmla="*/ 131 w 163"/>
                <a:gd name="T5" fmla="*/ 23 h 212"/>
                <a:gd name="T6" fmla="*/ 131 w 163"/>
                <a:gd name="T7" fmla="*/ 24 h 212"/>
                <a:gd name="T8" fmla="*/ 126 w 163"/>
                <a:gd name="T9" fmla="*/ 26 h 212"/>
                <a:gd name="T10" fmla="*/ 128 w 163"/>
                <a:gd name="T11" fmla="*/ 30 h 212"/>
                <a:gd name="T12" fmla="*/ 125 w 163"/>
                <a:gd name="T13" fmla="*/ 33 h 212"/>
                <a:gd name="T14" fmla="*/ 139 w 163"/>
                <a:gd name="T15" fmla="*/ 77 h 212"/>
                <a:gd name="T16" fmla="*/ 142 w 163"/>
                <a:gd name="T17" fmla="*/ 82 h 212"/>
                <a:gd name="T18" fmla="*/ 145 w 163"/>
                <a:gd name="T19" fmla="*/ 126 h 212"/>
                <a:gd name="T20" fmla="*/ 163 w 163"/>
                <a:gd name="T21" fmla="*/ 126 h 212"/>
                <a:gd name="T22" fmla="*/ 160 w 163"/>
                <a:gd name="T23" fmla="*/ 142 h 212"/>
                <a:gd name="T24" fmla="*/ 160 w 163"/>
                <a:gd name="T25" fmla="*/ 158 h 212"/>
                <a:gd name="T26" fmla="*/ 144 w 163"/>
                <a:gd name="T27" fmla="*/ 187 h 212"/>
                <a:gd name="T28" fmla="*/ 138 w 163"/>
                <a:gd name="T29" fmla="*/ 183 h 212"/>
                <a:gd name="T30" fmla="*/ 135 w 163"/>
                <a:gd name="T31" fmla="*/ 186 h 212"/>
                <a:gd name="T32" fmla="*/ 132 w 163"/>
                <a:gd name="T33" fmla="*/ 189 h 212"/>
                <a:gd name="T34" fmla="*/ 113 w 163"/>
                <a:gd name="T35" fmla="*/ 189 h 212"/>
                <a:gd name="T36" fmla="*/ 100 w 163"/>
                <a:gd name="T37" fmla="*/ 208 h 212"/>
                <a:gd name="T38" fmla="*/ 84 w 163"/>
                <a:gd name="T39" fmla="*/ 211 h 212"/>
                <a:gd name="T40" fmla="*/ 32 w 163"/>
                <a:gd name="T41" fmla="*/ 196 h 212"/>
                <a:gd name="T42" fmla="*/ 27 w 163"/>
                <a:gd name="T43" fmla="*/ 183 h 212"/>
                <a:gd name="T44" fmla="*/ 18 w 163"/>
                <a:gd name="T45" fmla="*/ 181 h 212"/>
                <a:gd name="T46" fmla="*/ 3 w 163"/>
                <a:gd name="T47" fmla="*/ 170 h 212"/>
                <a:gd name="T48" fmla="*/ 0 w 163"/>
                <a:gd name="T49" fmla="*/ 124 h 212"/>
                <a:gd name="T50" fmla="*/ 9 w 163"/>
                <a:gd name="T51" fmla="*/ 87 h 212"/>
                <a:gd name="T52" fmla="*/ 12 w 163"/>
                <a:gd name="T53" fmla="*/ 87 h 212"/>
                <a:gd name="T54" fmla="*/ 16 w 163"/>
                <a:gd name="T55" fmla="*/ 87 h 212"/>
                <a:gd name="T56" fmla="*/ 15 w 163"/>
                <a:gd name="T57" fmla="*/ 80 h 212"/>
                <a:gd name="T58" fmla="*/ 18 w 163"/>
                <a:gd name="T59" fmla="*/ 74 h 212"/>
                <a:gd name="T60" fmla="*/ 21 w 163"/>
                <a:gd name="T61" fmla="*/ 74 h 212"/>
                <a:gd name="T62" fmla="*/ 22 w 163"/>
                <a:gd name="T63" fmla="*/ 77 h 212"/>
                <a:gd name="T64" fmla="*/ 27 w 163"/>
                <a:gd name="T65" fmla="*/ 74 h 212"/>
                <a:gd name="T66" fmla="*/ 31 w 163"/>
                <a:gd name="T67" fmla="*/ 71 h 212"/>
                <a:gd name="T68" fmla="*/ 32 w 163"/>
                <a:gd name="T69" fmla="*/ 70 h 212"/>
                <a:gd name="T70" fmla="*/ 37 w 163"/>
                <a:gd name="T71" fmla="*/ 68 h 212"/>
                <a:gd name="T72" fmla="*/ 41 w 163"/>
                <a:gd name="T73" fmla="*/ 64 h 212"/>
                <a:gd name="T74" fmla="*/ 43 w 163"/>
                <a:gd name="T75" fmla="*/ 58 h 212"/>
                <a:gd name="T76" fmla="*/ 65 w 163"/>
                <a:gd name="T77" fmla="*/ 61 h 212"/>
                <a:gd name="T78" fmla="*/ 76 w 163"/>
                <a:gd name="T79" fmla="*/ 64 h 212"/>
                <a:gd name="T80" fmla="*/ 87 w 163"/>
                <a:gd name="T81" fmla="*/ 57 h 212"/>
                <a:gd name="T82" fmla="*/ 84 w 163"/>
                <a:gd name="T83" fmla="*/ 49 h 212"/>
                <a:gd name="T84" fmla="*/ 87 w 163"/>
                <a:gd name="T85" fmla="*/ 35 h 212"/>
                <a:gd name="T86" fmla="*/ 75 w 163"/>
                <a:gd name="T87" fmla="*/ 29 h 212"/>
                <a:gd name="T88" fmla="*/ 66 w 163"/>
                <a:gd name="T89" fmla="*/ 17 h 212"/>
                <a:gd name="T90" fmla="*/ 104 w 163"/>
                <a:gd name="T91" fmla="*/ 11 h 212"/>
                <a:gd name="T92" fmla="*/ 107 w 163"/>
                <a:gd name="T93" fmla="*/ 10 h 212"/>
                <a:gd name="T94" fmla="*/ 110 w 163"/>
                <a:gd name="T95" fmla="*/ 7 h 212"/>
                <a:gd name="T96" fmla="*/ 112 w 163"/>
                <a:gd name="T97" fmla="*/ 10 h 212"/>
                <a:gd name="T98" fmla="*/ 119 w 163"/>
                <a:gd name="T99" fmla="*/ 10 h 212"/>
                <a:gd name="T100" fmla="*/ 126 w 163"/>
                <a:gd name="T101" fmla="*/ 11 h 21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3"/>
                <a:gd name="T154" fmla="*/ 0 h 212"/>
                <a:gd name="T155" fmla="*/ 163 w 163"/>
                <a:gd name="T156" fmla="*/ 212 h 21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3" h="212">
                  <a:moveTo>
                    <a:pt x="126" y="0"/>
                  </a:moveTo>
                  <a:lnTo>
                    <a:pt x="132" y="0"/>
                  </a:lnTo>
                  <a:lnTo>
                    <a:pt x="132" y="10"/>
                  </a:lnTo>
                  <a:lnTo>
                    <a:pt x="132" y="14"/>
                  </a:lnTo>
                  <a:lnTo>
                    <a:pt x="132" y="22"/>
                  </a:lnTo>
                  <a:lnTo>
                    <a:pt x="131" y="23"/>
                  </a:lnTo>
                  <a:lnTo>
                    <a:pt x="131" y="24"/>
                  </a:lnTo>
                  <a:lnTo>
                    <a:pt x="126" y="24"/>
                  </a:lnTo>
                  <a:lnTo>
                    <a:pt x="126" y="26"/>
                  </a:lnTo>
                  <a:lnTo>
                    <a:pt x="126" y="27"/>
                  </a:lnTo>
                  <a:lnTo>
                    <a:pt x="128" y="30"/>
                  </a:lnTo>
                  <a:lnTo>
                    <a:pt x="129" y="32"/>
                  </a:lnTo>
                  <a:lnTo>
                    <a:pt x="125" y="33"/>
                  </a:lnTo>
                  <a:lnTo>
                    <a:pt x="123" y="76"/>
                  </a:lnTo>
                  <a:lnTo>
                    <a:pt x="139" y="77"/>
                  </a:lnTo>
                  <a:lnTo>
                    <a:pt x="139" y="80"/>
                  </a:lnTo>
                  <a:lnTo>
                    <a:pt x="142" y="82"/>
                  </a:lnTo>
                  <a:lnTo>
                    <a:pt x="141" y="126"/>
                  </a:lnTo>
                  <a:lnTo>
                    <a:pt x="145" y="126"/>
                  </a:lnTo>
                  <a:lnTo>
                    <a:pt x="145" y="124"/>
                  </a:lnTo>
                  <a:lnTo>
                    <a:pt x="163" y="126"/>
                  </a:lnTo>
                  <a:lnTo>
                    <a:pt x="163" y="142"/>
                  </a:lnTo>
                  <a:lnTo>
                    <a:pt x="160" y="142"/>
                  </a:lnTo>
                  <a:lnTo>
                    <a:pt x="160" y="146"/>
                  </a:lnTo>
                  <a:lnTo>
                    <a:pt x="160" y="158"/>
                  </a:lnTo>
                  <a:lnTo>
                    <a:pt x="145" y="158"/>
                  </a:lnTo>
                  <a:lnTo>
                    <a:pt x="144" y="187"/>
                  </a:lnTo>
                  <a:lnTo>
                    <a:pt x="142" y="187"/>
                  </a:lnTo>
                  <a:lnTo>
                    <a:pt x="138" y="183"/>
                  </a:lnTo>
                  <a:lnTo>
                    <a:pt x="136" y="184"/>
                  </a:lnTo>
                  <a:lnTo>
                    <a:pt x="135" y="186"/>
                  </a:lnTo>
                  <a:lnTo>
                    <a:pt x="132" y="186"/>
                  </a:lnTo>
                  <a:lnTo>
                    <a:pt x="132" y="189"/>
                  </a:lnTo>
                  <a:lnTo>
                    <a:pt x="132" y="190"/>
                  </a:lnTo>
                  <a:lnTo>
                    <a:pt x="113" y="189"/>
                  </a:lnTo>
                  <a:lnTo>
                    <a:pt x="112" y="208"/>
                  </a:lnTo>
                  <a:lnTo>
                    <a:pt x="100" y="208"/>
                  </a:lnTo>
                  <a:lnTo>
                    <a:pt x="98" y="212"/>
                  </a:lnTo>
                  <a:lnTo>
                    <a:pt x="84" y="211"/>
                  </a:lnTo>
                  <a:lnTo>
                    <a:pt x="84" y="199"/>
                  </a:lnTo>
                  <a:lnTo>
                    <a:pt x="32" y="196"/>
                  </a:lnTo>
                  <a:lnTo>
                    <a:pt x="32" y="180"/>
                  </a:lnTo>
                  <a:lnTo>
                    <a:pt x="27" y="183"/>
                  </a:lnTo>
                  <a:lnTo>
                    <a:pt x="22" y="181"/>
                  </a:lnTo>
                  <a:lnTo>
                    <a:pt x="18" y="181"/>
                  </a:lnTo>
                  <a:lnTo>
                    <a:pt x="19" y="171"/>
                  </a:lnTo>
                  <a:lnTo>
                    <a:pt x="3" y="170"/>
                  </a:lnTo>
                  <a:lnTo>
                    <a:pt x="6" y="126"/>
                  </a:lnTo>
                  <a:lnTo>
                    <a:pt x="0" y="124"/>
                  </a:lnTo>
                  <a:lnTo>
                    <a:pt x="3" y="86"/>
                  </a:lnTo>
                  <a:lnTo>
                    <a:pt x="9" y="87"/>
                  </a:lnTo>
                  <a:lnTo>
                    <a:pt x="10" y="87"/>
                  </a:lnTo>
                  <a:lnTo>
                    <a:pt x="12" y="87"/>
                  </a:lnTo>
                  <a:lnTo>
                    <a:pt x="15" y="89"/>
                  </a:lnTo>
                  <a:lnTo>
                    <a:pt x="16" y="87"/>
                  </a:lnTo>
                  <a:lnTo>
                    <a:pt x="16" y="83"/>
                  </a:lnTo>
                  <a:lnTo>
                    <a:pt x="15" y="80"/>
                  </a:lnTo>
                  <a:lnTo>
                    <a:pt x="16" y="79"/>
                  </a:lnTo>
                  <a:lnTo>
                    <a:pt x="18" y="74"/>
                  </a:lnTo>
                  <a:lnTo>
                    <a:pt x="21" y="74"/>
                  </a:lnTo>
                  <a:lnTo>
                    <a:pt x="22" y="74"/>
                  </a:lnTo>
                  <a:lnTo>
                    <a:pt x="22" y="77"/>
                  </a:lnTo>
                  <a:lnTo>
                    <a:pt x="25" y="77"/>
                  </a:lnTo>
                  <a:lnTo>
                    <a:pt x="27" y="74"/>
                  </a:lnTo>
                  <a:lnTo>
                    <a:pt x="28" y="74"/>
                  </a:lnTo>
                  <a:lnTo>
                    <a:pt x="31" y="71"/>
                  </a:lnTo>
                  <a:lnTo>
                    <a:pt x="32" y="71"/>
                  </a:lnTo>
                  <a:lnTo>
                    <a:pt x="32" y="70"/>
                  </a:lnTo>
                  <a:lnTo>
                    <a:pt x="35" y="70"/>
                  </a:lnTo>
                  <a:lnTo>
                    <a:pt x="37" y="68"/>
                  </a:lnTo>
                  <a:lnTo>
                    <a:pt x="38" y="68"/>
                  </a:lnTo>
                  <a:lnTo>
                    <a:pt x="41" y="64"/>
                  </a:lnTo>
                  <a:lnTo>
                    <a:pt x="43" y="64"/>
                  </a:lnTo>
                  <a:lnTo>
                    <a:pt x="43" y="58"/>
                  </a:lnTo>
                  <a:lnTo>
                    <a:pt x="65" y="60"/>
                  </a:lnTo>
                  <a:lnTo>
                    <a:pt x="65" y="61"/>
                  </a:lnTo>
                  <a:lnTo>
                    <a:pt x="76" y="63"/>
                  </a:lnTo>
                  <a:lnTo>
                    <a:pt x="76" y="64"/>
                  </a:lnTo>
                  <a:lnTo>
                    <a:pt x="87" y="64"/>
                  </a:lnTo>
                  <a:lnTo>
                    <a:pt x="87" y="57"/>
                  </a:lnTo>
                  <a:lnTo>
                    <a:pt x="84" y="57"/>
                  </a:lnTo>
                  <a:lnTo>
                    <a:pt x="84" y="49"/>
                  </a:lnTo>
                  <a:lnTo>
                    <a:pt x="88" y="49"/>
                  </a:lnTo>
                  <a:lnTo>
                    <a:pt x="87" y="35"/>
                  </a:lnTo>
                  <a:lnTo>
                    <a:pt x="75" y="35"/>
                  </a:lnTo>
                  <a:lnTo>
                    <a:pt x="75" y="29"/>
                  </a:lnTo>
                  <a:lnTo>
                    <a:pt x="66" y="27"/>
                  </a:lnTo>
                  <a:lnTo>
                    <a:pt x="66" y="17"/>
                  </a:lnTo>
                  <a:lnTo>
                    <a:pt x="104" y="19"/>
                  </a:lnTo>
                  <a:lnTo>
                    <a:pt x="104" y="11"/>
                  </a:lnTo>
                  <a:lnTo>
                    <a:pt x="106" y="10"/>
                  </a:lnTo>
                  <a:lnTo>
                    <a:pt x="107" y="10"/>
                  </a:lnTo>
                  <a:lnTo>
                    <a:pt x="109" y="8"/>
                  </a:lnTo>
                  <a:lnTo>
                    <a:pt x="110" y="7"/>
                  </a:lnTo>
                  <a:lnTo>
                    <a:pt x="112" y="8"/>
                  </a:lnTo>
                  <a:lnTo>
                    <a:pt x="112" y="10"/>
                  </a:lnTo>
                  <a:lnTo>
                    <a:pt x="117" y="8"/>
                  </a:lnTo>
                  <a:lnTo>
                    <a:pt x="119" y="10"/>
                  </a:lnTo>
                  <a:lnTo>
                    <a:pt x="122" y="11"/>
                  </a:lnTo>
                  <a:lnTo>
                    <a:pt x="126" y="11"/>
                  </a:lnTo>
                  <a:lnTo>
                    <a:pt x="126" y="0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4" name="Freeform 251"/>
            <p:cNvSpPr>
              <a:spLocks/>
            </p:cNvSpPr>
            <p:nvPr/>
          </p:nvSpPr>
          <p:spPr bwMode="auto">
            <a:xfrm rot="21334256">
              <a:off x="4656096" y="2881949"/>
              <a:ext cx="581842" cy="755552"/>
            </a:xfrm>
            <a:custGeom>
              <a:avLst/>
              <a:gdLst>
                <a:gd name="T0" fmla="*/ 2147483647 w 189"/>
                <a:gd name="T1" fmla="*/ 2147483647 h 208"/>
                <a:gd name="T2" fmla="*/ 2147483647 w 189"/>
                <a:gd name="T3" fmla="*/ 2147483647 h 208"/>
                <a:gd name="T4" fmla="*/ 2147483647 w 189"/>
                <a:gd name="T5" fmla="*/ 2147483647 h 208"/>
                <a:gd name="T6" fmla="*/ 2147483647 w 189"/>
                <a:gd name="T7" fmla="*/ 2147483647 h 208"/>
                <a:gd name="T8" fmla="*/ 2147483647 w 189"/>
                <a:gd name="T9" fmla="*/ 2147483647 h 208"/>
                <a:gd name="T10" fmla="*/ 2147483647 w 189"/>
                <a:gd name="T11" fmla="*/ 2147483647 h 208"/>
                <a:gd name="T12" fmla="*/ 2147483647 w 189"/>
                <a:gd name="T13" fmla="*/ 2147483647 h 208"/>
                <a:gd name="T14" fmla="*/ 2147483647 w 189"/>
                <a:gd name="T15" fmla="*/ 2147483647 h 208"/>
                <a:gd name="T16" fmla="*/ 2147483647 w 189"/>
                <a:gd name="T17" fmla="*/ 2147483647 h 208"/>
                <a:gd name="T18" fmla="*/ 2147483647 w 189"/>
                <a:gd name="T19" fmla="*/ 2147483647 h 208"/>
                <a:gd name="T20" fmla="*/ 2147483647 w 189"/>
                <a:gd name="T21" fmla="*/ 2147483647 h 208"/>
                <a:gd name="T22" fmla="*/ 2147483647 w 189"/>
                <a:gd name="T23" fmla="*/ 2147483647 h 208"/>
                <a:gd name="T24" fmla="*/ 2147483647 w 189"/>
                <a:gd name="T25" fmla="*/ 2147483647 h 208"/>
                <a:gd name="T26" fmla="*/ 2147483647 w 189"/>
                <a:gd name="T27" fmla="*/ 2147483647 h 208"/>
                <a:gd name="T28" fmla="*/ 2147483647 w 189"/>
                <a:gd name="T29" fmla="*/ 2147483647 h 208"/>
                <a:gd name="T30" fmla="*/ 2147483647 w 189"/>
                <a:gd name="T31" fmla="*/ 2147483647 h 208"/>
                <a:gd name="T32" fmla="*/ 2147483647 w 189"/>
                <a:gd name="T33" fmla="*/ 2147483647 h 208"/>
                <a:gd name="T34" fmla="*/ 2147483647 w 189"/>
                <a:gd name="T35" fmla="*/ 2147483647 h 208"/>
                <a:gd name="T36" fmla="*/ 2147483647 w 189"/>
                <a:gd name="T37" fmla="*/ 2147483647 h 208"/>
                <a:gd name="T38" fmla="*/ 2147483647 w 189"/>
                <a:gd name="T39" fmla="*/ 2147483647 h 208"/>
                <a:gd name="T40" fmla="*/ 2147483647 w 189"/>
                <a:gd name="T41" fmla="*/ 2147483647 h 208"/>
                <a:gd name="T42" fmla="*/ 2147483647 w 189"/>
                <a:gd name="T43" fmla="*/ 2147483647 h 208"/>
                <a:gd name="T44" fmla="*/ 2147483647 w 189"/>
                <a:gd name="T45" fmla="*/ 2147483647 h 208"/>
                <a:gd name="T46" fmla="*/ 2147483647 w 189"/>
                <a:gd name="T47" fmla="*/ 2147483647 h 208"/>
                <a:gd name="T48" fmla="*/ 2147483647 w 189"/>
                <a:gd name="T49" fmla="*/ 2147483647 h 208"/>
                <a:gd name="T50" fmla="*/ 2147483647 w 189"/>
                <a:gd name="T51" fmla="*/ 2147483647 h 208"/>
                <a:gd name="T52" fmla="*/ 2147483647 w 189"/>
                <a:gd name="T53" fmla="*/ 2147483647 h 208"/>
                <a:gd name="T54" fmla="*/ 2147483647 w 189"/>
                <a:gd name="T55" fmla="*/ 2147483647 h 208"/>
                <a:gd name="T56" fmla="*/ 0 w 189"/>
                <a:gd name="T57" fmla="*/ 2147483647 h 208"/>
                <a:gd name="T58" fmla="*/ 2147483647 w 189"/>
                <a:gd name="T59" fmla="*/ 2147483647 h 208"/>
                <a:gd name="T60" fmla="*/ 2147483647 w 189"/>
                <a:gd name="T61" fmla="*/ 2147483647 h 208"/>
                <a:gd name="T62" fmla="*/ 2147483647 w 189"/>
                <a:gd name="T63" fmla="*/ 2147483647 h 208"/>
                <a:gd name="T64" fmla="*/ 2147483647 w 189"/>
                <a:gd name="T65" fmla="*/ 2147483647 h 208"/>
                <a:gd name="T66" fmla="*/ 2147483647 w 189"/>
                <a:gd name="T67" fmla="*/ 2147483647 h 208"/>
                <a:gd name="T68" fmla="*/ 2147483647 w 189"/>
                <a:gd name="T69" fmla="*/ 2147483647 h 208"/>
                <a:gd name="T70" fmla="*/ 2147483647 w 189"/>
                <a:gd name="T71" fmla="*/ 2147483647 h 208"/>
                <a:gd name="T72" fmla="*/ 2147483647 w 189"/>
                <a:gd name="T73" fmla="*/ 2147483647 h 208"/>
                <a:gd name="T74" fmla="*/ 2147483647 w 189"/>
                <a:gd name="T75" fmla="*/ 2147483647 h 208"/>
                <a:gd name="T76" fmla="*/ 2147483647 w 189"/>
                <a:gd name="T77" fmla="*/ 2147483647 h 208"/>
                <a:gd name="T78" fmla="*/ 2147483647 w 189"/>
                <a:gd name="T79" fmla="*/ 2147483647 h 208"/>
                <a:gd name="T80" fmla="*/ 2147483647 w 189"/>
                <a:gd name="T81" fmla="*/ 2147483647 h 208"/>
                <a:gd name="T82" fmla="*/ 2147483647 w 189"/>
                <a:gd name="T83" fmla="*/ 2147483647 h 208"/>
                <a:gd name="T84" fmla="*/ 2147483647 w 189"/>
                <a:gd name="T85" fmla="*/ 2147483647 h 208"/>
                <a:gd name="T86" fmla="*/ 2147483647 w 189"/>
                <a:gd name="T87" fmla="*/ 2147483647 h 208"/>
                <a:gd name="T88" fmla="*/ 2147483647 w 189"/>
                <a:gd name="T89" fmla="*/ 2147483647 h 208"/>
                <a:gd name="T90" fmla="*/ 2147483647 w 189"/>
                <a:gd name="T91" fmla="*/ 2147483647 h 208"/>
                <a:gd name="T92" fmla="*/ 2147483647 w 189"/>
                <a:gd name="T93" fmla="*/ 2147483647 h 208"/>
                <a:gd name="T94" fmla="*/ 2147483647 w 189"/>
                <a:gd name="T95" fmla="*/ 2147483647 h 20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189"/>
                <a:gd name="T145" fmla="*/ 0 h 208"/>
                <a:gd name="T146" fmla="*/ 189 w 189"/>
                <a:gd name="T147" fmla="*/ 208 h 20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189" h="208">
                  <a:moveTo>
                    <a:pt x="93" y="15"/>
                  </a:moveTo>
                  <a:lnTo>
                    <a:pt x="109" y="23"/>
                  </a:lnTo>
                  <a:lnTo>
                    <a:pt x="100" y="39"/>
                  </a:lnTo>
                  <a:lnTo>
                    <a:pt x="134" y="60"/>
                  </a:lnTo>
                  <a:lnTo>
                    <a:pt x="144" y="44"/>
                  </a:lnTo>
                  <a:lnTo>
                    <a:pt x="147" y="42"/>
                  </a:lnTo>
                  <a:lnTo>
                    <a:pt x="147" y="54"/>
                  </a:lnTo>
                  <a:lnTo>
                    <a:pt x="159" y="56"/>
                  </a:lnTo>
                  <a:lnTo>
                    <a:pt x="157" y="79"/>
                  </a:lnTo>
                  <a:lnTo>
                    <a:pt x="189" y="82"/>
                  </a:lnTo>
                  <a:lnTo>
                    <a:pt x="188" y="114"/>
                  </a:lnTo>
                  <a:lnTo>
                    <a:pt x="156" y="113"/>
                  </a:lnTo>
                  <a:lnTo>
                    <a:pt x="154" y="127"/>
                  </a:lnTo>
                  <a:lnTo>
                    <a:pt x="151" y="127"/>
                  </a:lnTo>
                  <a:lnTo>
                    <a:pt x="150" y="141"/>
                  </a:lnTo>
                  <a:lnTo>
                    <a:pt x="153" y="141"/>
                  </a:lnTo>
                  <a:lnTo>
                    <a:pt x="154" y="141"/>
                  </a:lnTo>
                  <a:lnTo>
                    <a:pt x="159" y="139"/>
                  </a:lnTo>
                  <a:lnTo>
                    <a:pt x="159" y="144"/>
                  </a:lnTo>
                  <a:lnTo>
                    <a:pt x="163" y="144"/>
                  </a:lnTo>
                  <a:lnTo>
                    <a:pt x="163" y="146"/>
                  </a:lnTo>
                  <a:lnTo>
                    <a:pt x="170" y="146"/>
                  </a:lnTo>
                  <a:lnTo>
                    <a:pt x="170" y="149"/>
                  </a:lnTo>
                  <a:lnTo>
                    <a:pt x="150" y="148"/>
                  </a:lnTo>
                  <a:lnTo>
                    <a:pt x="141" y="144"/>
                  </a:lnTo>
                  <a:lnTo>
                    <a:pt x="139" y="145"/>
                  </a:lnTo>
                  <a:lnTo>
                    <a:pt x="139" y="149"/>
                  </a:lnTo>
                  <a:lnTo>
                    <a:pt x="142" y="152"/>
                  </a:lnTo>
                  <a:lnTo>
                    <a:pt x="138" y="157"/>
                  </a:lnTo>
                  <a:lnTo>
                    <a:pt x="138" y="165"/>
                  </a:lnTo>
                  <a:lnTo>
                    <a:pt x="110" y="164"/>
                  </a:lnTo>
                  <a:lnTo>
                    <a:pt x="110" y="180"/>
                  </a:lnTo>
                  <a:lnTo>
                    <a:pt x="128" y="182"/>
                  </a:lnTo>
                  <a:lnTo>
                    <a:pt x="128" y="193"/>
                  </a:lnTo>
                  <a:lnTo>
                    <a:pt x="137" y="193"/>
                  </a:lnTo>
                  <a:lnTo>
                    <a:pt x="138" y="196"/>
                  </a:lnTo>
                  <a:lnTo>
                    <a:pt x="134" y="198"/>
                  </a:lnTo>
                  <a:lnTo>
                    <a:pt x="129" y="196"/>
                  </a:lnTo>
                  <a:lnTo>
                    <a:pt x="128" y="201"/>
                  </a:lnTo>
                  <a:lnTo>
                    <a:pt x="126" y="205"/>
                  </a:lnTo>
                  <a:lnTo>
                    <a:pt x="103" y="204"/>
                  </a:lnTo>
                  <a:lnTo>
                    <a:pt x="101" y="208"/>
                  </a:lnTo>
                  <a:lnTo>
                    <a:pt x="94" y="208"/>
                  </a:lnTo>
                  <a:lnTo>
                    <a:pt x="94" y="204"/>
                  </a:lnTo>
                  <a:lnTo>
                    <a:pt x="68" y="201"/>
                  </a:lnTo>
                  <a:lnTo>
                    <a:pt x="68" y="198"/>
                  </a:lnTo>
                  <a:lnTo>
                    <a:pt x="37" y="195"/>
                  </a:lnTo>
                  <a:lnTo>
                    <a:pt x="37" y="183"/>
                  </a:lnTo>
                  <a:lnTo>
                    <a:pt x="37" y="179"/>
                  </a:lnTo>
                  <a:lnTo>
                    <a:pt x="40" y="179"/>
                  </a:lnTo>
                  <a:lnTo>
                    <a:pt x="40" y="163"/>
                  </a:lnTo>
                  <a:lnTo>
                    <a:pt x="22" y="161"/>
                  </a:lnTo>
                  <a:lnTo>
                    <a:pt x="22" y="163"/>
                  </a:lnTo>
                  <a:lnTo>
                    <a:pt x="18" y="163"/>
                  </a:lnTo>
                  <a:lnTo>
                    <a:pt x="19" y="119"/>
                  </a:lnTo>
                  <a:lnTo>
                    <a:pt x="16" y="117"/>
                  </a:lnTo>
                  <a:lnTo>
                    <a:pt x="16" y="114"/>
                  </a:lnTo>
                  <a:lnTo>
                    <a:pt x="0" y="113"/>
                  </a:lnTo>
                  <a:lnTo>
                    <a:pt x="2" y="70"/>
                  </a:lnTo>
                  <a:lnTo>
                    <a:pt x="6" y="69"/>
                  </a:lnTo>
                  <a:lnTo>
                    <a:pt x="5" y="67"/>
                  </a:lnTo>
                  <a:lnTo>
                    <a:pt x="3" y="64"/>
                  </a:lnTo>
                  <a:lnTo>
                    <a:pt x="3" y="63"/>
                  </a:lnTo>
                  <a:lnTo>
                    <a:pt x="3" y="61"/>
                  </a:lnTo>
                  <a:lnTo>
                    <a:pt x="8" y="61"/>
                  </a:lnTo>
                  <a:lnTo>
                    <a:pt x="8" y="60"/>
                  </a:lnTo>
                  <a:lnTo>
                    <a:pt x="9" y="59"/>
                  </a:lnTo>
                  <a:lnTo>
                    <a:pt x="9" y="51"/>
                  </a:lnTo>
                  <a:lnTo>
                    <a:pt x="9" y="47"/>
                  </a:lnTo>
                  <a:lnTo>
                    <a:pt x="9" y="37"/>
                  </a:lnTo>
                  <a:lnTo>
                    <a:pt x="3" y="37"/>
                  </a:lnTo>
                  <a:lnTo>
                    <a:pt x="6" y="7"/>
                  </a:lnTo>
                  <a:lnTo>
                    <a:pt x="8" y="6"/>
                  </a:lnTo>
                  <a:lnTo>
                    <a:pt x="8" y="4"/>
                  </a:lnTo>
                  <a:lnTo>
                    <a:pt x="10" y="4"/>
                  </a:lnTo>
                  <a:lnTo>
                    <a:pt x="12" y="6"/>
                  </a:lnTo>
                  <a:lnTo>
                    <a:pt x="15" y="9"/>
                  </a:lnTo>
                  <a:lnTo>
                    <a:pt x="16" y="9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4" y="7"/>
                  </a:lnTo>
                  <a:lnTo>
                    <a:pt x="25" y="7"/>
                  </a:lnTo>
                  <a:lnTo>
                    <a:pt x="24" y="10"/>
                  </a:lnTo>
                  <a:lnTo>
                    <a:pt x="25" y="10"/>
                  </a:lnTo>
                  <a:lnTo>
                    <a:pt x="28" y="9"/>
                  </a:lnTo>
                  <a:lnTo>
                    <a:pt x="31" y="12"/>
                  </a:lnTo>
                  <a:lnTo>
                    <a:pt x="31" y="3"/>
                  </a:lnTo>
                  <a:lnTo>
                    <a:pt x="32" y="0"/>
                  </a:lnTo>
                  <a:lnTo>
                    <a:pt x="59" y="1"/>
                  </a:lnTo>
                  <a:lnTo>
                    <a:pt x="54" y="10"/>
                  </a:lnTo>
                  <a:lnTo>
                    <a:pt x="72" y="12"/>
                  </a:lnTo>
                  <a:lnTo>
                    <a:pt x="75" y="13"/>
                  </a:lnTo>
                  <a:lnTo>
                    <a:pt x="76" y="10"/>
                  </a:lnTo>
                  <a:lnTo>
                    <a:pt x="84" y="15"/>
                  </a:lnTo>
                  <a:lnTo>
                    <a:pt x="87" y="12"/>
                  </a:lnTo>
                  <a:lnTo>
                    <a:pt x="93" y="15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92" name="Rectangle 760"/>
            <p:cNvSpPr>
              <a:spLocks noChangeArrowheads="1"/>
            </p:cNvSpPr>
            <p:nvPr/>
          </p:nvSpPr>
          <p:spPr bwMode="auto">
            <a:xfrm rot="21334256">
              <a:off x="3556031" y="4390003"/>
              <a:ext cx="172952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Абинский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3" name="Полилиния 4"/>
            <p:cNvSpPr>
              <a:spLocks/>
            </p:cNvSpPr>
            <p:nvPr/>
          </p:nvSpPr>
          <p:spPr bwMode="auto">
            <a:xfrm rot="21334256">
              <a:off x="3612161" y="4115484"/>
              <a:ext cx="624483" cy="932280"/>
            </a:xfrm>
            <a:custGeom>
              <a:avLst/>
              <a:gdLst>
                <a:gd name="T0" fmla="*/ 377645 w 720031"/>
                <a:gd name="T1" fmla="*/ 238270 h 912280"/>
                <a:gd name="T2" fmla="*/ 393476 w 720031"/>
                <a:gd name="T3" fmla="*/ 106466 h 912280"/>
                <a:gd name="T4" fmla="*/ 438352 w 720031"/>
                <a:gd name="T5" fmla="*/ 63371 h 912280"/>
                <a:gd name="T6" fmla="*/ 382917 w 720031"/>
                <a:gd name="T7" fmla="*/ 50689 h 912280"/>
                <a:gd name="T8" fmla="*/ 316924 w 720031"/>
                <a:gd name="T9" fmla="*/ 15218 h 912280"/>
                <a:gd name="T10" fmla="*/ 293166 w 720031"/>
                <a:gd name="T11" fmla="*/ 55762 h 912280"/>
                <a:gd name="T12" fmla="*/ 235089 w 720031"/>
                <a:gd name="T13" fmla="*/ 93788 h 912280"/>
                <a:gd name="T14" fmla="*/ 195490 w 720031"/>
                <a:gd name="T15" fmla="*/ 70971 h 912280"/>
                <a:gd name="T16" fmla="*/ 132136 w 720031"/>
                <a:gd name="T17" fmla="*/ 98855 h 912280"/>
                <a:gd name="T18" fmla="*/ 87259 w 720031"/>
                <a:gd name="T19" fmla="*/ 172365 h 912280"/>
                <a:gd name="T20" fmla="*/ 145335 w 720031"/>
                <a:gd name="T21" fmla="*/ 207851 h 912280"/>
                <a:gd name="T22" fmla="*/ 174373 w 720031"/>
                <a:gd name="T23" fmla="*/ 230664 h 912280"/>
                <a:gd name="T24" fmla="*/ 147976 w 720031"/>
                <a:gd name="T25" fmla="*/ 276294 h 912280"/>
                <a:gd name="T26" fmla="*/ 100460 w 720031"/>
                <a:gd name="T27" fmla="*/ 357404 h 912280"/>
                <a:gd name="T28" fmla="*/ 87259 w 720031"/>
                <a:gd name="T29" fmla="*/ 400494 h 912280"/>
                <a:gd name="T30" fmla="*/ 118939 w 720031"/>
                <a:gd name="T31" fmla="*/ 441051 h 912280"/>
                <a:gd name="T32" fmla="*/ 55581 w 720031"/>
                <a:gd name="T33" fmla="*/ 463863 h 912280"/>
                <a:gd name="T34" fmla="*/ 42382 w 720031"/>
                <a:gd name="T35" fmla="*/ 527233 h 912280"/>
                <a:gd name="T36" fmla="*/ 23905 w 720031"/>
                <a:gd name="T37" fmla="*/ 608344 h 912280"/>
                <a:gd name="T38" fmla="*/ 15979 w 720031"/>
                <a:gd name="T39" fmla="*/ 648903 h 912280"/>
                <a:gd name="T40" fmla="*/ 50301 w 720031"/>
                <a:gd name="T41" fmla="*/ 656507 h 912280"/>
                <a:gd name="T42" fmla="*/ 15979 w 720031"/>
                <a:gd name="T43" fmla="*/ 691992 h 912280"/>
                <a:gd name="T44" fmla="*/ 68780 w 720031"/>
                <a:gd name="T45" fmla="*/ 722412 h 912280"/>
                <a:gd name="T46" fmla="*/ 134778 w 720031"/>
                <a:gd name="T47" fmla="*/ 768044 h 912280"/>
                <a:gd name="T48" fmla="*/ 132136 w 720031"/>
                <a:gd name="T49" fmla="*/ 765504 h 912280"/>
                <a:gd name="T50" fmla="*/ 161173 w 720031"/>
                <a:gd name="T51" fmla="*/ 811128 h 912280"/>
                <a:gd name="T52" fmla="*/ 184937 w 720031"/>
                <a:gd name="T53" fmla="*/ 864357 h 912280"/>
                <a:gd name="T54" fmla="*/ 237729 w 720031"/>
                <a:gd name="T55" fmla="*/ 922657 h 912280"/>
                <a:gd name="T56" fmla="*/ 311644 w 720031"/>
                <a:gd name="T57" fmla="*/ 965749 h 912280"/>
                <a:gd name="T58" fmla="*/ 372358 w 720031"/>
                <a:gd name="T59" fmla="*/ 953074 h 912280"/>
                <a:gd name="T60" fmla="*/ 454193 w 720031"/>
                <a:gd name="T61" fmla="*/ 950539 h 912280"/>
                <a:gd name="T62" fmla="*/ 501711 w 720031"/>
                <a:gd name="T63" fmla="*/ 965749 h 912280"/>
                <a:gd name="T64" fmla="*/ 543946 w 720031"/>
                <a:gd name="T65" fmla="*/ 970818 h 912280"/>
                <a:gd name="T66" fmla="*/ 599384 w 720031"/>
                <a:gd name="T67" fmla="*/ 909983 h 912280"/>
                <a:gd name="T68" fmla="*/ 633702 w 720031"/>
                <a:gd name="T69" fmla="*/ 844080 h 912280"/>
                <a:gd name="T70" fmla="*/ 654821 w 720031"/>
                <a:gd name="T71" fmla="*/ 803523 h 912280"/>
                <a:gd name="T72" fmla="*/ 694417 w 720031"/>
                <a:gd name="T73" fmla="*/ 760434 h 912280"/>
                <a:gd name="T74" fmla="*/ 728733 w 720031"/>
                <a:gd name="T75" fmla="*/ 732550 h 912280"/>
                <a:gd name="T76" fmla="*/ 773609 w 720031"/>
                <a:gd name="T77" fmla="*/ 747763 h 912280"/>
                <a:gd name="T78" fmla="*/ 770972 w 720031"/>
                <a:gd name="T79" fmla="*/ 719876 h 912280"/>
                <a:gd name="T80" fmla="*/ 726093 w 720031"/>
                <a:gd name="T81" fmla="*/ 697063 h 912280"/>
                <a:gd name="T82" fmla="*/ 739294 w 720031"/>
                <a:gd name="T83" fmla="*/ 626089 h 912280"/>
                <a:gd name="T84" fmla="*/ 715537 w 720031"/>
                <a:gd name="T85" fmla="*/ 557649 h 912280"/>
                <a:gd name="T86" fmla="*/ 728733 w 720031"/>
                <a:gd name="T87" fmla="*/ 466399 h 912280"/>
                <a:gd name="T88" fmla="*/ 686499 w 720031"/>
                <a:gd name="T89" fmla="*/ 392891 h 912280"/>
                <a:gd name="T90" fmla="*/ 594110 w 720031"/>
                <a:gd name="T91" fmla="*/ 344729 h 912280"/>
                <a:gd name="T92" fmla="*/ 572984 w 720031"/>
                <a:gd name="T93" fmla="*/ 296568 h 912280"/>
                <a:gd name="T94" fmla="*/ 514910 w 720031"/>
                <a:gd name="T95" fmla="*/ 256014 h 912280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720031" h="912280">
                  <a:moveTo>
                    <a:pt x="438282" y="219075"/>
                  </a:moveTo>
                  <a:cubicBezTo>
                    <a:pt x="431138" y="219472"/>
                    <a:pt x="415962" y="219803"/>
                    <a:pt x="404944" y="221456"/>
                  </a:cubicBezTo>
                  <a:cubicBezTo>
                    <a:pt x="399980" y="222201"/>
                    <a:pt x="390657" y="226219"/>
                    <a:pt x="390657" y="226219"/>
                  </a:cubicBezTo>
                  <a:cubicBezTo>
                    <a:pt x="373988" y="225425"/>
                    <a:pt x="354960" y="232424"/>
                    <a:pt x="340651" y="223838"/>
                  </a:cubicBezTo>
                  <a:cubicBezTo>
                    <a:pt x="334351" y="220058"/>
                    <a:pt x="345491" y="190264"/>
                    <a:pt x="347794" y="183356"/>
                  </a:cubicBezTo>
                  <a:lnTo>
                    <a:pt x="350176" y="176213"/>
                  </a:lnTo>
                  <a:cubicBezTo>
                    <a:pt x="350970" y="155575"/>
                    <a:pt x="351269" y="134913"/>
                    <a:pt x="352557" y="114300"/>
                  </a:cubicBezTo>
                  <a:cubicBezTo>
                    <a:pt x="352858" y="109481"/>
                    <a:pt x="353767" y="104697"/>
                    <a:pt x="354938" y="100013"/>
                  </a:cubicBezTo>
                  <a:cubicBezTo>
                    <a:pt x="356156" y="95143"/>
                    <a:pt x="359701" y="85725"/>
                    <a:pt x="359701" y="85725"/>
                  </a:cubicBezTo>
                  <a:cubicBezTo>
                    <a:pt x="360495" y="80963"/>
                    <a:pt x="359923" y="75756"/>
                    <a:pt x="362082" y="71438"/>
                  </a:cubicBezTo>
                  <a:cubicBezTo>
                    <a:pt x="365684" y="64233"/>
                    <a:pt x="386210" y="64552"/>
                    <a:pt x="388276" y="64294"/>
                  </a:cubicBezTo>
                  <a:cubicBezTo>
                    <a:pt x="390657" y="62706"/>
                    <a:pt x="394858" y="62337"/>
                    <a:pt x="395419" y="59531"/>
                  </a:cubicBezTo>
                  <a:cubicBezTo>
                    <a:pt x="395980" y="56725"/>
                    <a:pt x="393084" y="53905"/>
                    <a:pt x="390657" y="52388"/>
                  </a:cubicBezTo>
                  <a:cubicBezTo>
                    <a:pt x="386790" y="49971"/>
                    <a:pt x="372422" y="46638"/>
                    <a:pt x="366844" y="45244"/>
                  </a:cubicBezTo>
                  <a:cubicBezTo>
                    <a:pt x="364463" y="42863"/>
                    <a:pt x="362939" y="39025"/>
                    <a:pt x="359701" y="38100"/>
                  </a:cubicBezTo>
                  <a:cubicBezTo>
                    <a:pt x="350317" y="35418"/>
                    <a:pt x="349440" y="42792"/>
                    <a:pt x="345413" y="47625"/>
                  </a:cubicBezTo>
                  <a:cubicBezTo>
                    <a:pt x="339683" y="54501"/>
                    <a:pt x="338150" y="54848"/>
                    <a:pt x="331126" y="59531"/>
                  </a:cubicBezTo>
                  <a:cubicBezTo>
                    <a:pt x="322659" y="58322"/>
                    <a:pt x="313501" y="59459"/>
                    <a:pt x="307313" y="52388"/>
                  </a:cubicBezTo>
                  <a:cubicBezTo>
                    <a:pt x="303544" y="48080"/>
                    <a:pt x="297788" y="38100"/>
                    <a:pt x="297788" y="38100"/>
                  </a:cubicBezTo>
                  <a:cubicBezTo>
                    <a:pt x="290992" y="17711"/>
                    <a:pt x="296654" y="29676"/>
                    <a:pt x="285882" y="14288"/>
                  </a:cubicBezTo>
                  <a:cubicBezTo>
                    <a:pt x="282600" y="9599"/>
                    <a:pt x="276357" y="0"/>
                    <a:pt x="276357" y="0"/>
                  </a:cubicBezTo>
                  <a:cubicBezTo>
                    <a:pt x="273976" y="794"/>
                    <a:pt x="269662" y="-89"/>
                    <a:pt x="269213" y="2381"/>
                  </a:cubicBezTo>
                  <a:cubicBezTo>
                    <a:pt x="267046" y="14301"/>
                    <a:pt x="270581" y="23155"/>
                    <a:pt x="273976" y="33338"/>
                  </a:cubicBezTo>
                  <a:cubicBezTo>
                    <a:pt x="257836" y="38717"/>
                    <a:pt x="275396" y="30498"/>
                    <a:pt x="264451" y="52388"/>
                  </a:cubicBezTo>
                  <a:cubicBezTo>
                    <a:pt x="263328" y="54633"/>
                    <a:pt x="259798" y="54458"/>
                    <a:pt x="257307" y="54769"/>
                  </a:cubicBezTo>
                  <a:cubicBezTo>
                    <a:pt x="247038" y="56053"/>
                    <a:pt x="236670" y="56356"/>
                    <a:pt x="226351" y="57150"/>
                  </a:cubicBezTo>
                  <a:cubicBezTo>
                    <a:pt x="223970" y="66675"/>
                    <a:pt x="223322" y="76811"/>
                    <a:pt x="219207" y="85725"/>
                  </a:cubicBezTo>
                  <a:cubicBezTo>
                    <a:pt x="218155" y="88004"/>
                    <a:pt x="214257" y="89325"/>
                    <a:pt x="212063" y="88106"/>
                  </a:cubicBezTo>
                  <a:cubicBezTo>
                    <a:pt x="206176" y="84835"/>
                    <a:pt x="202538" y="78581"/>
                    <a:pt x="197776" y="73819"/>
                  </a:cubicBezTo>
                  <a:cubicBezTo>
                    <a:pt x="195395" y="71438"/>
                    <a:pt x="193827" y="67740"/>
                    <a:pt x="190632" y="66675"/>
                  </a:cubicBezTo>
                  <a:lnTo>
                    <a:pt x="183488" y="64294"/>
                  </a:lnTo>
                  <a:cubicBezTo>
                    <a:pt x="181107" y="65088"/>
                    <a:pt x="178854" y="66675"/>
                    <a:pt x="176344" y="66675"/>
                  </a:cubicBezTo>
                  <a:cubicBezTo>
                    <a:pt x="169085" y="66675"/>
                    <a:pt x="163869" y="63792"/>
                    <a:pt x="157294" y="61913"/>
                  </a:cubicBezTo>
                  <a:cubicBezTo>
                    <a:pt x="154147" y="61014"/>
                    <a:pt x="150944" y="60325"/>
                    <a:pt x="147769" y="59531"/>
                  </a:cubicBezTo>
                  <a:cubicBezTo>
                    <a:pt x="139038" y="60325"/>
                    <a:pt x="130148" y="60076"/>
                    <a:pt x="121576" y="61913"/>
                  </a:cubicBezTo>
                  <a:cubicBezTo>
                    <a:pt x="106051" y="65240"/>
                    <a:pt x="116759" y="83129"/>
                    <a:pt x="119194" y="92869"/>
                  </a:cubicBezTo>
                  <a:cubicBezTo>
                    <a:pt x="120176" y="96795"/>
                    <a:pt x="120782" y="100806"/>
                    <a:pt x="121576" y="104775"/>
                  </a:cubicBezTo>
                  <a:cubicBezTo>
                    <a:pt x="120782" y="111125"/>
                    <a:pt x="123446" y="119042"/>
                    <a:pt x="119194" y="123825"/>
                  </a:cubicBezTo>
                  <a:cubicBezTo>
                    <a:pt x="115465" y="128020"/>
                    <a:pt x="105167" y="121254"/>
                    <a:pt x="102526" y="126206"/>
                  </a:cubicBezTo>
                  <a:cubicBezTo>
                    <a:pt x="79744" y="168923"/>
                    <a:pt x="124048" y="156888"/>
                    <a:pt x="78713" y="161925"/>
                  </a:cubicBezTo>
                  <a:cubicBezTo>
                    <a:pt x="79507" y="164306"/>
                    <a:pt x="79875" y="166875"/>
                    <a:pt x="81094" y="169069"/>
                  </a:cubicBezTo>
                  <a:cubicBezTo>
                    <a:pt x="86696" y="179152"/>
                    <a:pt x="94223" y="189921"/>
                    <a:pt x="104907" y="195263"/>
                  </a:cubicBezTo>
                  <a:cubicBezTo>
                    <a:pt x="107152" y="196386"/>
                    <a:pt x="109670" y="196850"/>
                    <a:pt x="112051" y="197644"/>
                  </a:cubicBezTo>
                  <a:cubicBezTo>
                    <a:pt x="118401" y="196850"/>
                    <a:pt x="124805" y="196408"/>
                    <a:pt x="131101" y="195263"/>
                  </a:cubicBezTo>
                  <a:cubicBezTo>
                    <a:pt x="133570" y="194814"/>
                    <a:pt x="135734" y="192881"/>
                    <a:pt x="138244" y="192881"/>
                  </a:cubicBezTo>
                  <a:cubicBezTo>
                    <a:pt x="141517" y="192881"/>
                    <a:pt x="144594" y="194469"/>
                    <a:pt x="147769" y="195263"/>
                  </a:cubicBezTo>
                  <a:cubicBezTo>
                    <a:pt x="153759" y="213227"/>
                    <a:pt x="145677" y="191075"/>
                    <a:pt x="154913" y="209550"/>
                  </a:cubicBezTo>
                  <a:cubicBezTo>
                    <a:pt x="156035" y="211795"/>
                    <a:pt x="156500" y="214313"/>
                    <a:pt x="157294" y="216694"/>
                  </a:cubicBezTo>
                  <a:cubicBezTo>
                    <a:pt x="156500" y="220663"/>
                    <a:pt x="155978" y="224695"/>
                    <a:pt x="154913" y="228600"/>
                  </a:cubicBezTo>
                  <a:cubicBezTo>
                    <a:pt x="153592" y="233443"/>
                    <a:pt x="151369" y="238018"/>
                    <a:pt x="150151" y="242888"/>
                  </a:cubicBezTo>
                  <a:cubicBezTo>
                    <a:pt x="149357" y="246063"/>
                    <a:pt x="149584" y="249690"/>
                    <a:pt x="147769" y="252413"/>
                  </a:cubicBezTo>
                  <a:cubicBezTo>
                    <a:pt x="145131" y="256370"/>
                    <a:pt x="137557" y="258198"/>
                    <a:pt x="133482" y="259556"/>
                  </a:cubicBezTo>
                  <a:cubicBezTo>
                    <a:pt x="138051" y="286977"/>
                    <a:pt x="138562" y="283901"/>
                    <a:pt x="133482" y="326231"/>
                  </a:cubicBezTo>
                  <a:cubicBezTo>
                    <a:pt x="133141" y="329073"/>
                    <a:pt x="130954" y="331587"/>
                    <a:pt x="128719" y="333375"/>
                  </a:cubicBezTo>
                  <a:cubicBezTo>
                    <a:pt x="126759" y="334943"/>
                    <a:pt x="123957" y="334962"/>
                    <a:pt x="121576" y="335756"/>
                  </a:cubicBezTo>
                  <a:cubicBezTo>
                    <a:pt x="115456" y="334991"/>
                    <a:pt x="98083" y="330780"/>
                    <a:pt x="90619" y="335756"/>
                  </a:cubicBezTo>
                  <a:cubicBezTo>
                    <a:pt x="88530" y="337148"/>
                    <a:pt x="88847" y="340465"/>
                    <a:pt x="88238" y="342900"/>
                  </a:cubicBezTo>
                  <a:cubicBezTo>
                    <a:pt x="87256" y="346826"/>
                    <a:pt x="86922" y="350901"/>
                    <a:pt x="85857" y="354806"/>
                  </a:cubicBezTo>
                  <a:cubicBezTo>
                    <a:pt x="84536" y="359649"/>
                    <a:pt x="82682" y="364331"/>
                    <a:pt x="81094" y="369094"/>
                  </a:cubicBezTo>
                  <a:cubicBezTo>
                    <a:pt x="80300" y="371475"/>
                    <a:pt x="80488" y="374463"/>
                    <a:pt x="78713" y="376238"/>
                  </a:cubicBezTo>
                  <a:lnTo>
                    <a:pt x="69188" y="385763"/>
                  </a:lnTo>
                  <a:cubicBezTo>
                    <a:pt x="89991" y="422167"/>
                    <a:pt x="62454" y="385554"/>
                    <a:pt x="116813" y="400050"/>
                  </a:cubicBezTo>
                  <a:cubicBezTo>
                    <a:pt x="120724" y="401093"/>
                    <a:pt x="116677" y="408588"/>
                    <a:pt x="114432" y="411956"/>
                  </a:cubicBezTo>
                  <a:cubicBezTo>
                    <a:pt x="113040" y="414045"/>
                    <a:pt x="109723" y="413729"/>
                    <a:pt x="107288" y="414338"/>
                  </a:cubicBezTo>
                  <a:cubicBezTo>
                    <a:pt x="93233" y="417852"/>
                    <a:pt x="85445" y="417622"/>
                    <a:pt x="69188" y="419100"/>
                  </a:cubicBezTo>
                  <a:cubicBezTo>
                    <a:pt x="66807" y="420688"/>
                    <a:pt x="64529" y="422443"/>
                    <a:pt x="62044" y="423863"/>
                  </a:cubicBezTo>
                  <a:cubicBezTo>
                    <a:pt x="58962" y="425624"/>
                    <a:pt x="55029" y="426115"/>
                    <a:pt x="52519" y="428625"/>
                  </a:cubicBezTo>
                  <a:cubicBezTo>
                    <a:pt x="50744" y="430400"/>
                    <a:pt x="50932" y="433388"/>
                    <a:pt x="50138" y="435769"/>
                  </a:cubicBezTo>
                  <a:cubicBezTo>
                    <a:pt x="49344" y="442913"/>
                    <a:pt x="48850" y="450096"/>
                    <a:pt x="47757" y="457200"/>
                  </a:cubicBezTo>
                  <a:cubicBezTo>
                    <a:pt x="46902" y="462758"/>
                    <a:pt x="44774" y="468531"/>
                    <a:pt x="42994" y="473869"/>
                  </a:cubicBezTo>
                  <a:cubicBezTo>
                    <a:pt x="42200" y="478631"/>
                    <a:pt x="41660" y="483443"/>
                    <a:pt x="40613" y="488156"/>
                  </a:cubicBezTo>
                  <a:cubicBezTo>
                    <a:pt x="40069" y="490606"/>
                    <a:pt x="38470" y="492801"/>
                    <a:pt x="38232" y="495300"/>
                  </a:cubicBezTo>
                  <a:cubicBezTo>
                    <a:pt x="36875" y="509545"/>
                    <a:pt x="38411" y="524084"/>
                    <a:pt x="35851" y="538163"/>
                  </a:cubicBezTo>
                  <a:cubicBezTo>
                    <a:pt x="35141" y="542068"/>
                    <a:pt x="31014" y="544459"/>
                    <a:pt x="28707" y="547688"/>
                  </a:cubicBezTo>
                  <a:cubicBezTo>
                    <a:pt x="27043" y="550017"/>
                    <a:pt x="25532" y="552450"/>
                    <a:pt x="23944" y="554831"/>
                  </a:cubicBezTo>
                  <a:cubicBezTo>
                    <a:pt x="23150" y="560387"/>
                    <a:pt x="26130" y="568237"/>
                    <a:pt x="21563" y="571500"/>
                  </a:cubicBezTo>
                  <a:cubicBezTo>
                    <a:pt x="17478" y="574418"/>
                    <a:pt x="7276" y="566738"/>
                    <a:pt x="7276" y="566738"/>
                  </a:cubicBezTo>
                  <a:cubicBezTo>
                    <a:pt x="4895" y="567532"/>
                    <a:pt x="359" y="566619"/>
                    <a:pt x="132" y="569119"/>
                  </a:cubicBezTo>
                  <a:cubicBezTo>
                    <a:pt x="-885" y="580305"/>
                    <a:pt x="4114" y="592755"/>
                    <a:pt x="9657" y="602456"/>
                  </a:cubicBezTo>
                  <a:cubicBezTo>
                    <a:pt x="11077" y="604941"/>
                    <a:pt x="12832" y="607219"/>
                    <a:pt x="14419" y="609600"/>
                  </a:cubicBezTo>
                  <a:cubicBezTo>
                    <a:pt x="19182" y="608806"/>
                    <a:pt x="24126" y="608746"/>
                    <a:pt x="28707" y="607219"/>
                  </a:cubicBezTo>
                  <a:cubicBezTo>
                    <a:pt x="31422" y="606314"/>
                    <a:pt x="32989" y="602456"/>
                    <a:pt x="35851" y="602456"/>
                  </a:cubicBezTo>
                  <a:cubicBezTo>
                    <a:pt x="38713" y="602456"/>
                    <a:pt x="40613" y="605631"/>
                    <a:pt x="42994" y="607219"/>
                  </a:cubicBezTo>
                  <a:cubicBezTo>
                    <a:pt x="43788" y="610394"/>
                    <a:pt x="46316" y="613609"/>
                    <a:pt x="45376" y="616744"/>
                  </a:cubicBezTo>
                  <a:cubicBezTo>
                    <a:pt x="41726" y="628911"/>
                    <a:pt x="38094" y="631066"/>
                    <a:pt x="28707" y="633413"/>
                  </a:cubicBezTo>
                  <a:cubicBezTo>
                    <a:pt x="24781" y="634395"/>
                    <a:pt x="20770" y="635000"/>
                    <a:pt x="16801" y="635794"/>
                  </a:cubicBezTo>
                  <a:cubicBezTo>
                    <a:pt x="15213" y="638175"/>
                    <a:pt x="12509" y="640115"/>
                    <a:pt x="12038" y="642938"/>
                  </a:cubicBezTo>
                  <a:cubicBezTo>
                    <a:pt x="11625" y="645414"/>
                    <a:pt x="13729" y="647668"/>
                    <a:pt x="14419" y="650081"/>
                  </a:cubicBezTo>
                  <a:cubicBezTo>
                    <a:pt x="17100" y="659463"/>
                    <a:pt x="15020" y="660800"/>
                    <a:pt x="23944" y="666750"/>
                  </a:cubicBezTo>
                  <a:cubicBezTo>
                    <a:pt x="28476" y="669772"/>
                    <a:pt x="46350" y="671312"/>
                    <a:pt x="47757" y="671513"/>
                  </a:cubicBezTo>
                  <a:cubicBezTo>
                    <a:pt x="50138" y="672307"/>
                    <a:pt x="52656" y="672772"/>
                    <a:pt x="54901" y="673894"/>
                  </a:cubicBezTo>
                  <a:cubicBezTo>
                    <a:pt x="57461" y="675174"/>
                    <a:pt x="59283" y="677903"/>
                    <a:pt x="62044" y="678656"/>
                  </a:cubicBezTo>
                  <a:cubicBezTo>
                    <a:pt x="68218" y="680340"/>
                    <a:pt x="74744" y="680244"/>
                    <a:pt x="81094" y="681038"/>
                  </a:cubicBezTo>
                  <a:cubicBezTo>
                    <a:pt x="83117" y="683061"/>
                    <a:pt x="95850" y="697660"/>
                    <a:pt x="102526" y="700088"/>
                  </a:cubicBezTo>
                  <a:cubicBezTo>
                    <a:pt x="108677" y="702325"/>
                    <a:pt x="121576" y="704850"/>
                    <a:pt x="121576" y="704850"/>
                  </a:cubicBezTo>
                  <a:cubicBezTo>
                    <a:pt x="127285" y="721979"/>
                    <a:pt x="121576" y="700588"/>
                    <a:pt x="121576" y="721519"/>
                  </a:cubicBezTo>
                  <a:cubicBezTo>
                    <a:pt x="121576" y="727918"/>
                    <a:pt x="123163" y="734219"/>
                    <a:pt x="123957" y="740569"/>
                  </a:cubicBezTo>
                  <a:cubicBezTo>
                    <a:pt x="127926" y="739775"/>
                    <a:pt x="133001" y="741050"/>
                    <a:pt x="135863" y="738188"/>
                  </a:cubicBezTo>
                  <a:cubicBezTo>
                    <a:pt x="137638" y="736413"/>
                    <a:pt x="134874" y="733133"/>
                    <a:pt x="133482" y="731044"/>
                  </a:cubicBezTo>
                  <a:cubicBezTo>
                    <a:pt x="129815" y="725543"/>
                    <a:pt x="124466" y="722652"/>
                    <a:pt x="119194" y="719138"/>
                  </a:cubicBezTo>
                  <a:cubicBezTo>
                    <a:pt x="119988" y="723900"/>
                    <a:pt x="120529" y="728712"/>
                    <a:pt x="121576" y="733425"/>
                  </a:cubicBezTo>
                  <a:cubicBezTo>
                    <a:pt x="122121" y="735875"/>
                    <a:pt x="122350" y="738641"/>
                    <a:pt x="123957" y="740569"/>
                  </a:cubicBezTo>
                  <a:cubicBezTo>
                    <a:pt x="126498" y="743618"/>
                    <a:pt x="130469" y="745130"/>
                    <a:pt x="133482" y="747713"/>
                  </a:cubicBezTo>
                  <a:cubicBezTo>
                    <a:pt x="140615" y="753826"/>
                    <a:pt x="140488" y="754649"/>
                    <a:pt x="145388" y="762000"/>
                  </a:cubicBezTo>
                  <a:cubicBezTo>
                    <a:pt x="144594" y="764381"/>
                    <a:pt x="144130" y="766899"/>
                    <a:pt x="143007" y="769144"/>
                  </a:cubicBezTo>
                  <a:cubicBezTo>
                    <a:pt x="133773" y="787611"/>
                    <a:pt x="141848" y="765475"/>
                    <a:pt x="135863" y="783431"/>
                  </a:cubicBezTo>
                  <a:cubicBezTo>
                    <a:pt x="136657" y="792162"/>
                    <a:pt x="131802" y="803678"/>
                    <a:pt x="138244" y="809625"/>
                  </a:cubicBezTo>
                  <a:cubicBezTo>
                    <a:pt x="145267" y="816108"/>
                    <a:pt x="157447" y="810131"/>
                    <a:pt x="166819" y="812006"/>
                  </a:cubicBezTo>
                  <a:cubicBezTo>
                    <a:pt x="169625" y="812567"/>
                    <a:pt x="171764" y="814937"/>
                    <a:pt x="173963" y="816769"/>
                  </a:cubicBezTo>
                  <a:cubicBezTo>
                    <a:pt x="183756" y="824930"/>
                    <a:pt x="190840" y="837321"/>
                    <a:pt x="197776" y="847725"/>
                  </a:cubicBezTo>
                  <a:lnTo>
                    <a:pt x="207301" y="862013"/>
                  </a:lnTo>
                  <a:cubicBezTo>
                    <a:pt x="209682" y="863600"/>
                    <a:pt x="211829" y="865613"/>
                    <a:pt x="214444" y="866775"/>
                  </a:cubicBezTo>
                  <a:cubicBezTo>
                    <a:pt x="231960" y="874560"/>
                    <a:pt x="224340" y="867950"/>
                    <a:pt x="238257" y="876300"/>
                  </a:cubicBezTo>
                  <a:cubicBezTo>
                    <a:pt x="247107" y="881610"/>
                    <a:pt x="253344" y="885357"/>
                    <a:pt x="259688" y="892969"/>
                  </a:cubicBezTo>
                  <a:cubicBezTo>
                    <a:pt x="261520" y="895168"/>
                    <a:pt x="262427" y="898089"/>
                    <a:pt x="264451" y="900113"/>
                  </a:cubicBezTo>
                  <a:cubicBezTo>
                    <a:pt x="270251" y="905913"/>
                    <a:pt x="273468" y="905070"/>
                    <a:pt x="281119" y="907256"/>
                  </a:cubicBezTo>
                  <a:cubicBezTo>
                    <a:pt x="283533" y="907946"/>
                    <a:pt x="285882" y="908844"/>
                    <a:pt x="288263" y="909638"/>
                  </a:cubicBezTo>
                  <a:cubicBezTo>
                    <a:pt x="300169" y="908844"/>
                    <a:pt x="312366" y="909989"/>
                    <a:pt x="323982" y="907256"/>
                  </a:cubicBezTo>
                  <a:cubicBezTo>
                    <a:pt x="326768" y="906601"/>
                    <a:pt x="326721" y="902136"/>
                    <a:pt x="328744" y="900113"/>
                  </a:cubicBezTo>
                  <a:cubicBezTo>
                    <a:pt x="330768" y="898089"/>
                    <a:pt x="333507" y="896938"/>
                    <a:pt x="335888" y="895350"/>
                  </a:cubicBezTo>
                  <a:cubicBezTo>
                    <a:pt x="349382" y="896144"/>
                    <a:pt x="362919" y="896386"/>
                    <a:pt x="376369" y="897731"/>
                  </a:cubicBezTo>
                  <a:cubicBezTo>
                    <a:pt x="378867" y="897981"/>
                    <a:pt x="381003" y="900113"/>
                    <a:pt x="383513" y="900113"/>
                  </a:cubicBezTo>
                  <a:cubicBezTo>
                    <a:pt x="389912" y="900113"/>
                    <a:pt x="396213" y="898525"/>
                    <a:pt x="402563" y="897731"/>
                  </a:cubicBezTo>
                  <a:cubicBezTo>
                    <a:pt x="404944" y="896144"/>
                    <a:pt x="406855" y="893207"/>
                    <a:pt x="409707" y="892969"/>
                  </a:cubicBezTo>
                  <a:cubicBezTo>
                    <a:pt x="416870" y="892372"/>
                    <a:pt x="424464" y="892681"/>
                    <a:pt x="431138" y="895350"/>
                  </a:cubicBezTo>
                  <a:cubicBezTo>
                    <a:pt x="433469" y="896282"/>
                    <a:pt x="432396" y="900249"/>
                    <a:pt x="433519" y="902494"/>
                  </a:cubicBezTo>
                  <a:cubicBezTo>
                    <a:pt x="437827" y="911111"/>
                    <a:pt x="437187" y="909273"/>
                    <a:pt x="445426" y="912019"/>
                  </a:cubicBezTo>
                  <a:cubicBezTo>
                    <a:pt x="447807" y="910431"/>
                    <a:pt x="450545" y="909280"/>
                    <a:pt x="452569" y="907256"/>
                  </a:cubicBezTo>
                  <a:cubicBezTo>
                    <a:pt x="454593" y="905232"/>
                    <a:pt x="454526" y="900674"/>
                    <a:pt x="457332" y="900113"/>
                  </a:cubicBezTo>
                  <a:cubicBezTo>
                    <a:pt x="463607" y="898858"/>
                    <a:pt x="470032" y="901700"/>
                    <a:pt x="476382" y="902494"/>
                  </a:cubicBezTo>
                  <a:cubicBezTo>
                    <a:pt x="478763" y="903288"/>
                    <a:pt x="481437" y="903483"/>
                    <a:pt x="483526" y="904875"/>
                  </a:cubicBezTo>
                  <a:cubicBezTo>
                    <a:pt x="486328" y="906743"/>
                    <a:pt x="487367" y="911359"/>
                    <a:pt x="490669" y="912019"/>
                  </a:cubicBezTo>
                  <a:cubicBezTo>
                    <a:pt x="496173" y="913120"/>
                    <a:pt x="501782" y="910432"/>
                    <a:pt x="507338" y="909638"/>
                  </a:cubicBezTo>
                  <a:cubicBezTo>
                    <a:pt x="508132" y="895350"/>
                    <a:pt x="502549" y="879159"/>
                    <a:pt x="509719" y="866775"/>
                  </a:cubicBezTo>
                  <a:cubicBezTo>
                    <a:pt x="513716" y="859871"/>
                    <a:pt x="526086" y="867258"/>
                    <a:pt x="533532" y="864394"/>
                  </a:cubicBezTo>
                  <a:cubicBezTo>
                    <a:pt x="537236" y="862969"/>
                    <a:pt x="537870" y="857675"/>
                    <a:pt x="540676" y="854869"/>
                  </a:cubicBezTo>
                  <a:cubicBezTo>
                    <a:pt x="548880" y="846665"/>
                    <a:pt x="557332" y="849049"/>
                    <a:pt x="569251" y="847725"/>
                  </a:cubicBezTo>
                  <a:cubicBezTo>
                    <a:pt x="567663" y="841375"/>
                    <a:pt x="565772" y="835093"/>
                    <a:pt x="564488" y="828675"/>
                  </a:cubicBezTo>
                  <a:cubicBezTo>
                    <a:pt x="561615" y="814308"/>
                    <a:pt x="563387" y="820609"/>
                    <a:pt x="559726" y="809625"/>
                  </a:cubicBezTo>
                  <a:cubicBezTo>
                    <a:pt x="562380" y="788390"/>
                    <a:pt x="555967" y="788480"/>
                    <a:pt x="571632" y="792956"/>
                  </a:cubicBezTo>
                  <a:cubicBezTo>
                    <a:pt x="574046" y="793646"/>
                    <a:pt x="576395" y="794544"/>
                    <a:pt x="578776" y="795338"/>
                  </a:cubicBezTo>
                  <a:cubicBezTo>
                    <a:pt x="581157" y="793750"/>
                    <a:pt x="584131" y="792810"/>
                    <a:pt x="585919" y="790575"/>
                  </a:cubicBezTo>
                  <a:cubicBezTo>
                    <a:pt x="587487" y="788615"/>
                    <a:pt x="587969" y="785919"/>
                    <a:pt x="588301" y="783431"/>
                  </a:cubicBezTo>
                  <a:cubicBezTo>
                    <a:pt x="589564" y="773957"/>
                    <a:pt x="589419" y="764330"/>
                    <a:pt x="590682" y="754856"/>
                  </a:cubicBezTo>
                  <a:cubicBezTo>
                    <a:pt x="591742" y="746904"/>
                    <a:pt x="594490" y="746286"/>
                    <a:pt x="600207" y="740569"/>
                  </a:cubicBezTo>
                  <a:cubicBezTo>
                    <a:pt x="603931" y="733120"/>
                    <a:pt x="604872" y="728727"/>
                    <a:pt x="612113" y="723900"/>
                  </a:cubicBezTo>
                  <a:cubicBezTo>
                    <a:pt x="614202" y="722508"/>
                    <a:pt x="616876" y="722313"/>
                    <a:pt x="619257" y="721519"/>
                  </a:cubicBezTo>
                  <a:cubicBezTo>
                    <a:pt x="621638" y="719138"/>
                    <a:pt x="623844" y="716567"/>
                    <a:pt x="626401" y="714375"/>
                  </a:cubicBezTo>
                  <a:cubicBezTo>
                    <a:pt x="629414" y="711792"/>
                    <a:pt x="633385" y="710280"/>
                    <a:pt x="635926" y="707231"/>
                  </a:cubicBezTo>
                  <a:cubicBezTo>
                    <a:pt x="637533" y="705303"/>
                    <a:pt x="637088" y="702282"/>
                    <a:pt x="638307" y="700088"/>
                  </a:cubicBezTo>
                  <a:cubicBezTo>
                    <a:pt x="641087" y="695084"/>
                    <a:pt x="647832" y="685800"/>
                    <a:pt x="647832" y="685800"/>
                  </a:cubicBezTo>
                  <a:cubicBezTo>
                    <a:pt x="651007" y="686594"/>
                    <a:pt x="655227" y="685696"/>
                    <a:pt x="657357" y="688181"/>
                  </a:cubicBezTo>
                  <a:cubicBezTo>
                    <a:pt x="660624" y="691993"/>
                    <a:pt x="659334" y="698292"/>
                    <a:pt x="662119" y="702469"/>
                  </a:cubicBezTo>
                  <a:lnTo>
                    <a:pt x="666882" y="709613"/>
                  </a:lnTo>
                  <a:cubicBezTo>
                    <a:pt x="678105" y="707742"/>
                    <a:pt x="680750" y="707691"/>
                    <a:pt x="690694" y="704850"/>
                  </a:cubicBezTo>
                  <a:cubicBezTo>
                    <a:pt x="693108" y="704160"/>
                    <a:pt x="695388" y="703013"/>
                    <a:pt x="697838" y="702469"/>
                  </a:cubicBezTo>
                  <a:cubicBezTo>
                    <a:pt x="702551" y="701422"/>
                    <a:pt x="707363" y="700882"/>
                    <a:pt x="712126" y="700088"/>
                  </a:cubicBezTo>
                  <a:cubicBezTo>
                    <a:pt x="714507" y="698500"/>
                    <a:pt x="718364" y="698040"/>
                    <a:pt x="719269" y="695325"/>
                  </a:cubicBezTo>
                  <a:cubicBezTo>
                    <a:pt x="723569" y="682425"/>
                    <a:pt x="708533" y="684408"/>
                    <a:pt x="702601" y="683419"/>
                  </a:cubicBezTo>
                  <a:cubicBezTo>
                    <a:pt x="700220" y="681038"/>
                    <a:pt x="697613" y="678862"/>
                    <a:pt x="695457" y="676275"/>
                  </a:cubicBezTo>
                  <a:cubicBezTo>
                    <a:pt x="693625" y="674076"/>
                    <a:pt x="692718" y="671155"/>
                    <a:pt x="690694" y="669131"/>
                  </a:cubicBezTo>
                  <a:cubicBezTo>
                    <a:pt x="688671" y="667108"/>
                    <a:pt x="686036" y="665789"/>
                    <a:pt x="683551" y="664369"/>
                  </a:cubicBezTo>
                  <a:cubicBezTo>
                    <a:pt x="678248" y="661338"/>
                    <a:pt x="672821" y="658710"/>
                    <a:pt x="666882" y="657225"/>
                  </a:cubicBezTo>
                  <a:cubicBezTo>
                    <a:pt x="662956" y="656243"/>
                    <a:pt x="658945" y="655638"/>
                    <a:pt x="654976" y="654844"/>
                  </a:cubicBezTo>
                  <a:cubicBezTo>
                    <a:pt x="655770" y="650875"/>
                    <a:pt x="655349" y="646452"/>
                    <a:pt x="657357" y="642938"/>
                  </a:cubicBezTo>
                  <a:cubicBezTo>
                    <a:pt x="658777" y="640453"/>
                    <a:pt x="662477" y="640199"/>
                    <a:pt x="664501" y="638175"/>
                  </a:cubicBezTo>
                  <a:cubicBezTo>
                    <a:pt x="669116" y="633560"/>
                    <a:pt x="669708" y="629697"/>
                    <a:pt x="671644" y="623888"/>
                  </a:cubicBezTo>
                  <a:cubicBezTo>
                    <a:pt x="671475" y="621865"/>
                    <a:pt x="671649" y="596751"/>
                    <a:pt x="666882" y="588169"/>
                  </a:cubicBezTo>
                  <a:cubicBezTo>
                    <a:pt x="658819" y="573656"/>
                    <a:pt x="657915" y="578494"/>
                    <a:pt x="654976" y="566738"/>
                  </a:cubicBezTo>
                  <a:cubicBezTo>
                    <a:pt x="653994" y="562811"/>
                    <a:pt x="653166" y="558838"/>
                    <a:pt x="652594" y="554831"/>
                  </a:cubicBezTo>
                  <a:cubicBezTo>
                    <a:pt x="651577" y="547716"/>
                    <a:pt x="651829" y="540404"/>
                    <a:pt x="650213" y="533400"/>
                  </a:cubicBezTo>
                  <a:cubicBezTo>
                    <a:pt x="649415" y="529941"/>
                    <a:pt x="647038" y="527050"/>
                    <a:pt x="645451" y="523875"/>
                  </a:cubicBezTo>
                  <a:cubicBezTo>
                    <a:pt x="646245" y="503238"/>
                    <a:pt x="646411" y="482567"/>
                    <a:pt x="647832" y="461963"/>
                  </a:cubicBezTo>
                  <a:cubicBezTo>
                    <a:pt x="648005" y="459459"/>
                    <a:pt x="649090" y="457064"/>
                    <a:pt x="650213" y="454819"/>
                  </a:cubicBezTo>
                  <a:cubicBezTo>
                    <a:pt x="651493" y="452259"/>
                    <a:pt x="653388" y="450056"/>
                    <a:pt x="654976" y="447675"/>
                  </a:cubicBezTo>
                  <a:cubicBezTo>
                    <a:pt x="655770" y="444500"/>
                    <a:pt x="656894" y="441390"/>
                    <a:pt x="657357" y="438150"/>
                  </a:cubicBezTo>
                  <a:cubicBezTo>
                    <a:pt x="661961" y="405920"/>
                    <a:pt x="656595" y="423769"/>
                    <a:pt x="662119" y="407194"/>
                  </a:cubicBezTo>
                  <a:cubicBezTo>
                    <a:pt x="660667" y="397030"/>
                    <a:pt x="660589" y="384233"/>
                    <a:pt x="652594" y="376238"/>
                  </a:cubicBezTo>
                  <a:cubicBezTo>
                    <a:pt x="650570" y="374214"/>
                    <a:pt x="648249" y="372075"/>
                    <a:pt x="645451" y="371475"/>
                  </a:cubicBezTo>
                  <a:cubicBezTo>
                    <a:pt x="636878" y="369638"/>
                    <a:pt x="627988" y="369888"/>
                    <a:pt x="619257" y="369094"/>
                  </a:cubicBezTo>
                  <a:cubicBezTo>
                    <a:pt x="599362" y="355831"/>
                    <a:pt x="609020" y="363619"/>
                    <a:pt x="590682" y="345281"/>
                  </a:cubicBezTo>
                  <a:cubicBezTo>
                    <a:pt x="588301" y="342900"/>
                    <a:pt x="586733" y="339203"/>
                    <a:pt x="583538" y="338138"/>
                  </a:cubicBezTo>
                  <a:cubicBezTo>
                    <a:pt x="570323" y="333732"/>
                    <a:pt x="578885" y="336067"/>
                    <a:pt x="557344" y="333375"/>
                  </a:cubicBezTo>
                  <a:cubicBezTo>
                    <a:pt x="546959" y="329914"/>
                    <a:pt x="543461" y="330140"/>
                    <a:pt x="535913" y="323850"/>
                  </a:cubicBezTo>
                  <a:cubicBezTo>
                    <a:pt x="533326" y="321694"/>
                    <a:pt x="531150" y="319087"/>
                    <a:pt x="528769" y="316706"/>
                  </a:cubicBezTo>
                  <a:cubicBezTo>
                    <a:pt x="527975" y="314325"/>
                    <a:pt x="526880" y="312024"/>
                    <a:pt x="526388" y="309563"/>
                  </a:cubicBezTo>
                  <a:cubicBezTo>
                    <a:pt x="524926" y="302254"/>
                    <a:pt x="525212" y="292922"/>
                    <a:pt x="521626" y="285750"/>
                  </a:cubicBezTo>
                  <a:cubicBezTo>
                    <a:pt x="520346" y="283190"/>
                    <a:pt x="518451" y="280987"/>
                    <a:pt x="516863" y="278606"/>
                  </a:cubicBezTo>
                  <a:cubicBezTo>
                    <a:pt x="513869" y="269623"/>
                    <a:pt x="513145" y="265363"/>
                    <a:pt x="504957" y="257175"/>
                  </a:cubicBezTo>
                  <a:cubicBezTo>
                    <a:pt x="502576" y="254794"/>
                    <a:pt x="501051" y="250956"/>
                    <a:pt x="497813" y="250031"/>
                  </a:cubicBezTo>
                  <a:cubicBezTo>
                    <a:pt x="489383" y="247622"/>
                    <a:pt x="480350" y="248444"/>
                    <a:pt x="471619" y="247650"/>
                  </a:cubicBezTo>
                  <a:cubicBezTo>
                    <a:pt x="469238" y="245269"/>
                    <a:pt x="466147" y="243430"/>
                    <a:pt x="464476" y="240506"/>
                  </a:cubicBezTo>
                  <a:cubicBezTo>
                    <a:pt x="462852" y="237664"/>
                    <a:pt x="463718" y="233823"/>
                    <a:pt x="462094" y="230981"/>
                  </a:cubicBezTo>
                  <a:cubicBezTo>
                    <a:pt x="461040" y="229137"/>
                    <a:pt x="450857" y="219482"/>
                    <a:pt x="447807" y="219075"/>
                  </a:cubicBezTo>
                  <a:cubicBezTo>
                    <a:pt x="438366" y="217816"/>
                    <a:pt x="445426" y="218678"/>
                    <a:pt x="438282" y="219075"/>
                  </a:cubicBez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24" name="Полилиния 2"/>
            <p:cNvSpPr>
              <a:spLocks/>
            </p:cNvSpPr>
            <p:nvPr/>
          </p:nvSpPr>
          <p:spPr bwMode="auto">
            <a:xfrm rot="21334256">
              <a:off x="3915363" y="3935129"/>
              <a:ext cx="624483" cy="392368"/>
            </a:xfrm>
            <a:custGeom>
              <a:avLst/>
              <a:gdLst>
                <a:gd name="T0" fmla="*/ 65738 w 720900"/>
                <a:gd name="T1" fmla="*/ 38693 h 384825"/>
                <a:gd name="T2" fmla="*/ 72597 w 720900"/>
                <a:gd name="T3" fmla="*/ 23811 h 384825"/>
                <a:gd name="T4" fmla="*/ 96708 w 720900"/>
                <a:gd name="T5" fmla="*/ 17859 h 384825"/>
                <a:gd name="T6" fmla="*/ 131184 w 720900"/>
                <a:gd name="T7" fmla="*/ 0 h 384825"/>
                <a:gd name="T8" fmla="*/ 151849 w 720900"/>
                <a:gd name="T9" fmla="*/ 41668 h 384825"/>
                <a:gd name="T10" fmla="*/ 175961 w 720900"/>
                <a:gd name="T11" fmla="*/ 71431 h 384825"/>
                <a:gd name="T12" fmla="*/ 193186 w 720900"/>
                <a:gd name="T13" fmla="*/ 56551 h 384825"/>
                <a:gd name="T14" fmla="*/ 227638 w 720900"/>
                <a:gd name="T15" fmla="*/ 62504 h 384825"/>
                <a:gd name="T16" fmla="*/ 317206 w 720900"/>
                <a:gd name="T17" fmla="*/ 74408 h 384825"/>
                <a:gd name="T18" fmla="*/ 324097 w 720900"/>
                <a:gd name="T19" fmla="*/ 119053 h 384825"/>
                <a:gd name="T20" fmla="*/ 358546 w 720900"/>
                <a:gd name="T21" fmla="*/ 119053 h 384825"/>
                <a:gd name="T22" fmla="*/ 334432 w 720900"/>
                <a:gd name="T23" fmla="*/ 74408 h 384825"/>
                <a:gd name="T24" fmla="*/ 361991 w 720900"/>
                <a:gd name="T25" fmla="*/ 44645 h 384825"/>
                <a:gd name="T26" fmla="*/ 437779 w 720900"/>
                <a:gd name="T27" fmla="*/ 59529 h 384825"/>
                <a:gd name="T28" fmla="*/ 417111 w 720900"/>
                <a:gd name="T29" fmla="*/ 71431 h 384825"/>
                <a:gd name="T30" fmla="*/ 448119 w 720900"/>
                <a:gd name="T31" fmla="*/ 80362 h 384825"/>
                <a:gd name="T32" fmla="*/ 475673 w 720900"/>
                <a:gd name="T33" fmla="*/ 86313 h 384825"/>
                <a:gd name="T34" fmla="*/ 510125 w 720900"/>
                <a:gd name="T35" fmla="*/ 107148 h 384825"/>
                <a:gd name="T36" fmla="*/ 513570 w 720900"/>
                <a:gd name="T37" fmla="*/ 125006 h 384825"/>
                <a:gd name="T38" fmla="*/ 506680 w 720900"/>
                <a:gd name="T39" fmla="*/ 154772 h 384825"/>
                <a:gd name="T40" fmla="*/ 592808 w 720900"/>
                <a:gd name="T41" fmla="*/ 175603 h 384825"/>
                <a:gd name="T42" fmla="*/ 592808 w 720900"/>
                <a:gd name="T43" fmla="*/ 154772 h 384825"/>
                <a:gd name="T44" fmla="*/ 634144 w 720900"/>
                <a:gd name="T45" fmla="*/ 142865 h 384825"/>
                <a:gd name="T46" fmla="*/ 696154 w 720900"/>
                <a:gd name="T47" fmla="*/ 154772 h 384825"/>
                <a:gd name="T48" fmla="*/ 682373 w 720900"/>
                <a:gd name="T49" fmla="*/ 187509 h 384825"/>
                <a:gd name="T50" fmla="*/ 692711 w 720900"/>
                <a:gd name="T51" fmla="*/ 202392 h 384825"/>
                <a:gd name="T52" fmla="*/ 699600 w 720900"/>
                <a:gd name="T53" fmla="*/ 223229 h 384825"/>
                <a:gd name="T54" fmla="*/ 658260 w 720900"/>
                <a:gd name="T55" fmla="*/ 235129 h 384825"/>
                <a:gd name="T56" fmla="*/ 620363 w 720900"/>
                <a:gd name="T57" fmla="*/ 244060 h 384825"/>
                <a:gd name="T58" fmla="*/ 565246 w 720900"/>
                <a:gd name="T59" fmla="*/ 270849 h 384825"/>
                <a:gd name="T60" fmla="*/ 451561 w 720900"/>
                <a:gd name="T61" fmla="*/ 279776 h 384825"/>
                <a:gd name="T62" fmla="*/ 420558 w 720900"/>
                <a:gd name="T63" fmla="*/ 300618 h 384825"/>
                <a:gd name="T64" fmla="*/ 410217 w 720900"/>
                <a:gd name="T65" fmla="*/ 321445 h 384825"/>
                <a:gd name="T66" fmla="*/ 386104 w 720900"/>
                <a:gd name="T67" fmla="*/ 309528 h 384825"/>
                <a:gd name="T68" fmla="*/ 341320 w 720900"/>
                <a:gd name="T69" fmla="*/ 321445 h 384825"/>
                <a:gd name="T70" fmla="*/ 317206 w 720900"/>
                <a:gd name="T71" fmla="*/ 321445 h 384825"/>
                <a:gd name="T72" fmla="*/ 303429 w 720900"/>
                <a:gd name="T73" fmla="*/ 276800 h 384825"/>
                <a:gd name="T74" fmla="*/ 255204 w 720900"/>
                <a:gd name="T75" fmla="*/ 300618 h 384825"/>
                <a:gd name="T76" fmla="*/ 244855 w 720900"/>
                <a:gd name="T77" fmla="*/ 267872 h 384825"/>
                <a:gd name="T78" fmla="*/ 248305 w 720900"/>
                <a:gd name="T79" fmla="*/ 250011 h 384825"/>
                <a:gd name="T80" fmla="*/ 210416 w 720900"/>
                <a:gd name="T81" fmla="*/ 235129 h 384825"/>
                <a:gd name="T82" fmla="*/ 196629 w 720900"/>
                <a:gd name="T83" fmla="*/ 220250 h 384825"/>
                <a:gd name="T84" fmla="*/ 141508 w 720900"/>
                <a:gd name="T85" fmla="*/ 244060 h 384825"/>
                <a:gd name="T86" fmla="*/ 155294 w 720900"/>
                <a:gd name="T87" fmla="*/ 270849 h 384825"/>
                <a:gd name="T88" fmla="*/ 165627 w 720900"/>
                <a:gd name="T89" fmla="*/ 282753 h 384825"/>
                <a:gd name="T90" fmla="*/ 110523 w 720900"/>
                <a:gd name="T91" fmla="*/ 261919 h 384825"/>
                <a:gd name="T92" fmla="*/ 96708 w 720900"/>
                <a:gd name="T93" fmla="*/ 282753 h 384825"/>
                <a:gd name="T94" fmla="*/ 58841 w 720900"/>
                <a:gd name="T95" fmla="*/ 229182 h 384825"/>
                <a:gd name="T96" fmla="*/ 34708 w 720900"/>
                <a:gd name="T97" fmla="*/ 214295 h 384825"/>
                <a:gd name="T98" fmla="*/ 7133 w 720900"/>
                <a:gd name="T99" fmla="*/ 208345 h 384825"/>
                <a:gd name="T100" fmla="*/ 3704 w 720900"/>
                <a:gd name="T101" fmla="*/ 175603 h 384825"/>
                <a:gd name="T102" fmla="*/ 27811 w 720900"/>
                <a:gd name="T103" fmla="*/ 151788 h 384825"/>
                <a:gd name="T104" fmla="*/ 48489 w 720900"/>
                <a:gd name="T105" fmla="*/ 139888 h 384825"/>
                <a:gd name="T106" fmla="*/ 72597 w 720900"/>
                <a:gd name="T107" fmla="*/ 139888 h 384825"/>
                <a:gd name="T108" fmla="*/ 96708 w 720900"/>
                <a:gd name="T109" fmla="*/ 116079 h 384825"/>
                <a:gd name="T110" fmla="*/ 79499 w 720900"/>
                <a:gd name="T111" fmla="*/ 83338 h 384825"/>
                <a:gd name="T112" fmla="*/ 69167 w 720900"/>
                <a:gd name="T113" fmla="*/ 56551 h 3848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720900" h="384825">
                  <a:moveTo>
                    <a:pt x="70884" y="67079"/>
                  </a:moveTo>
                  <a:cubicBezTo>
                    <a:pt x="70296" y="59430"/>
                    <a:pt x="69618" y="52687"/>
                    <a:pt x="67354" y="45896"/>
                  </a:cubicBezTo>
                  <a:cubicBezTo>
                    <a:pt x="66012" y="41871"/>
                    <a:pt x="58717" y="39245"/>
                    <a:pt x="60293" y="35305"/>
                  </a:cubicBezTo>
                  <a:cubicBezTo>
                    <a:pt x="62248" y="30418"/>
                    <a:pt x="69487" y="30092"/>
                    <a:pt x="74415" y="28244"/>
                  </a:cubicBezTo>
                  <a:cubicBezTo>
                    <a:pt x="78958" y="26540"/>
                    <a:pt x="83871" y="26046"/>
                    <a:pt x="88537" y="24713"/>
                  </a:cubicBezTo>
                  <a:cubicBezTo>
                    <a:pt x="92115" y="23691"/>
                    <a:pt x="95598" y="22360"/>
                    <a:pt x="99128" y="21183"/>
                  </a:cubicBezTo>
                  <a:cubicBezTo>
                    <a:pt x="124940" y="3976"/>
                    <a:pt x="92478" y="24983"/>
                    <a:pt x="123842" y="7061"/>
                  </a:cubicBezTo>
                  <a:cubicBezTo>
                    <a:pt x="127526" y="4956"/>
                    <a:pt x="130903" y="2354"/>
                    <a:pt x="134433" y="0"/>
                  </a:cubicBezTo>
                  <a:cubicBezTo>
                    <a:pt x="137964" y="2354"/>
                    <a:pt x="142024" y="4061"/>
                    <a:pt x="145025" y="7061"/>
                  </a:cubicBezTo>
                  <a:cubicBezTo>
                    <a:pt x="158489" y="20525"/>
                    <a:pt x="150382" y="28490"/>
                    <a:pt x="155616" y="49427"/>
                  </a:cubicBezTo>
                  <a:cubicBezTo>
                    <a:pt x="156645" y="53543"/>
                    <a:pt x="160954" y="56141"/>
                    <a:pt x="162677" y="60018"/>
                  </a:cubicBezTo>
                  <a:cubicBezTo>
                    <a:pt x="174139" y="85806"/>
                    <a:pt x="161065" y="78310"/>
                    <a:pt x="180330" y="84732"/>
                  </a:cubicBezTo>
                  <a:cubicBezTo>
                    <a:pt x="185037" y="83555"/>
                    <a:pt x="191021" y="84632"/>
                    <a:pt x="194452" y="81201"/>
                  </a:cubicBezTo>
                  <a:cubicBezTo>
                    <a:pt x="197883" y="77770"/>
                    <a:pt x="193821" y="69575"/>
                    <a:pt x="197982" y="67079"/>
                  </a:cubicBezTo>
                  <a:cubicBezTo>
                    <a:pt x="202143" y="64583"/>
                    <a:pt x="207346" y="69658"/>
                    <a:pt x="212104" y="70610"/>
                  </a:cubicBezTo>
                  <a:cubicBezTo>
                    <a:pt x="219123" y="72014"/>
                    <a:pt x="226226" y="72963"/>
                    <a:pt x="233287" y="74140"/>
                  </a:cubicBezTo>
                  <a:cubicBezTo>
                    <a:pt x="273482" y="87538"/>
                    <a:pt x="247040" y="80764"/>
                    <a:pt x="314489" y="84732"/>
                  </a:cubicBezTo>
                  <a:cubicBezTo>
                    <a:pt x="318019" y="85909"/>
                    <a:pt x="322174" y="85937"/>
                    <a:pt x="325080" y="88262"/>
                  </a:cubicBezTo>
                  <a:cubicBezTo>
                    <a:pt x="331301" y="93239"/>
                    <a:pt x="333346" y="102469"/>
                    <a:pt x="335672" y="109445"/>
                  </a:cubicBezTo>
                  <a:cubicBezTo>
                    <a:pt x="327918" y="121077"/>
                    <a:pt x="322384" y="124146"/>
                    <a:pt x="332141" y="141220"/>
                  </a:cubicBezTo>
                  <a:cubicBezTo>
                    <a:pt x="333987" y="144451"/>
                    <a:pt x="339202" y="143573"/>
                    <a:pt x="342733" y="144750"/>
                  </a:cubicBezTo>
                  <a:cubicBezTo>
                    <a:pt x="350971" y="143573"/>
                    <a:pt x="359476" y="143611"/>
                    <a:pt x="367446" y="141220"/>
                  </a:cubicBezTo>
                  <a:cubicBezTo>
                    <a:pt x="387183" y="135299"/>
                    <a:pt x="387227" y="108329"/>
                    <a:pt x="374507" y="91793"/>
                  </a:cubicBezTo>
                  <a:cubicBezTo>
                    <a:pt x="368010" y="83346"/>
                    <a:pt x="353324" y="89439"/>
                    <a:pt x="342733" y="88262"/>
                  </a:cubicBezTo>
                  <a:cubicBezTo>
                    <a:pt x="339195" y="77650"/>
                    <a:pt x="331107" y="58469"/>
                    <a:pt x="342733" y="49427"/>
                  </a:cubicBezTo>
                  <a:cubicBezTo>
                    <a:pt x="350222" y="43602"/>
                    <a:pt x="361509" y="52346"/>
                    <a:pt x="370977" y="52957"/>
                  </a:cubicBezTo>
                  <a:cubicBezTo>
                    <a:pt x="398013" y="54701"/>
                    <a:pt x="425111" y="55311"/>
                    <a:pt x="452178" y="56488"/>
                  </a:cubicBezTo>
                  <a:cubicBezTo>
                    <a:pt x="451001" y="61195"/>
                    <a:pt x="451679" y="66821"/>
                    <a:pt x="448648" y="70610"/>
                  </a:cubicBezTo>
                  <a:cubicBezTo>
                    <a:pt x="446323" y="73516"/>
                    <a:pt x="441153" y="72076"/>
                    <a:pt x="438056" y="74140"/>
                  </a:cubicBezTo>
                  <a:cubicBezTo>
                    <a:pt x="433902" y="76910"/>
                    <a:pt x="430995" y="81201"/>
                    <a:pt x="427465" y="84732"/>
                  </a:cubicBezTo>
                  <a:cubicBezTo>
                    <a:pt x="432172" y="85909"/>
                    <a:pt x="436984" y="86728"/>
                    <a:pt x="441587" y="88262"/>
                  </a:cubicBezTo>
                  <a:cubicBezTo>
                    <a:pt x="447599" y="90266"/>
                    <a:pt x="453169" y="93502"/>
                    <a:pt x="459239" y="95323"/>
                  </a:cubicBezTo>
                  <a:cubicBezTo>
                    <a:pt x="464987" y="97047"/>
                    <a:pt x="471070" y="97399"/>
                    <a:pt x="476892" y="98854"/>
                  </a:cubicBezTo>
                  <a:cubicBezTo>
                    <a:pt x="480502" y="99757"/>
                    <a:pt x="483953" y="101207"/>
                    <a:pt x="487483" y="102384"/>
                  </a:cubicBezTo>
                  <a:cubicBezTo>
                    <a:pt x="491014" y="104738"/>
                    <a:pt x="494622" y="106979"/>
                    <a:pt x="498075" y="109445"/>
                  </a:cubicBezTo>
                  <a:cubicBezTo>
                    <a:pt x="528747" y="131353"/>
                    <a:pt x="497815" y="110449"/>
                    <a:pt x="522788" y="127098"/>
                  </a:cubicBezTo>
                  <a:cubicBezTo>
                    <a:pt x="525142" y="130628"/>
                    <a:pt x="529151" y="133504"/>
                    <a:pt x="529849" y="137689"/>
                  </a:cubicBezTo>
                  <a:cubicBezTo>
                    <a:pt x="530461" y="141360"/>
                    <a:pt x="528644" y="145375"/>
                    <a:pt x="526319" y="148281"/>
                  </a:cubicBezTo>
                  <a:cubicBezTo>
                    <a:pt x="521342" y="154503"/>
                    <a:pt x="512113" y="156547"/>
                    <a:pt x="505136" y="158872"/>
                  </a:cubicBezTo>
                  <a:cubicBezTo>
                    <a:pt x="512926" y="197830"/>
                    <a:pt x="501249" y="161074"/>
                    <a:pt x="519258" y="183586"/>
                  </a:cubicBezTo>
                  <a:cubicBezTo>
                    <a:pt x="522151" y="187203"/>
                    <a:pt x="526144" y="210955"/>
                    <a:pt x="526319" y="211830"/>
                  </a:cubicBezTo>
                  <a:cubicBezTo>
                    <a:pt x="553386" y="210653"/>
                    <a:pt x="580864" y="213146"/>
                    <a:pt x="607520" y="208300"/>
                  </a:cubicBezTo>
                  <a:cubicBezTo>
                    <a:pt x="611182" y="207634"/>
                    <a:pt x="603990" y="201430"/>
                    <a:pt x="603990" y="197708"/>
                  </a:cubicBezTo>
                  <a:cubicBezTo>
                    <a:pt x="603990" y="192856"/>
                    <a:pt x="603041" y="185452"/>
                    <a:pt x="607520" y="183586"/>
                  </a:cubicBezTo>
                  <a:cubicBezTo>
                    <a:pt x="619519" y="178587"/>
                    <a:pt x="633411" y="181233"/>
                    <a:pt x="646356" y="180056"/>
                  </a:cubicBezTo>
                  <a:cubicBezTo>
                    <a:pt x="647533" y="176525"/>
                    <a:pt x="647561" y="172370"/>
                    <a:pt x="649886" y="169464"/>
                  </a:cubicBezTo>
                  <a:cubicBezTo>
                    <a:pt x="660066" y="156739"/>
                    <a:pt x="670664" y="163858"/>
                    <a:pt x="685191" y="165934"/>
                  </a:cubicBezTo>
                  <a:cubicBezTo>
                    <a:pt x="710399" y="174337"/>
                    <a:pt x="702245" y="166802"/>
                    <a:pt x="713435" y="183586"/>
                  </a:cubicBezTo>
                  <a:cubicBezTo>
                    <a:pt x="712258" y="193001"/>
                    <a:pt x="713147" y="202913"/>
                    <a:pt x="709905" y="211830"/>
                  </a:cubicBezTo>
                  <a:cubicBezTo>
                    <a:pt x="708199" y="216523"/>
                    <a:pt x="702083" y="218267"/>
                    <a:pt x="699313" y="222422"/>
                  </a:cubicBezTo>
                  <a:cubicBezTo>
                    <a:pt x="697249" y="225518"/>
                    <a:pt x="696960" y="229483"/>
                    <a:pt x="695783" y="233013"/>
                  </a:cubicBezTo>
                  <a:cubicBezTo>
                    <a:pt x="700490" y="235367"/>
                    <a:pt x="705622" y="237015"/>
                    <a:pt x="709905" y="240074"/>
                  </a:cubicBezTo>
                  <a:cubicBezTo>
                    <a:pt x="713968" y="242976"/>
                    <a:pt x="719125" y="245865"/>
                    <a:pt x="720497" y="250666"/>
                  </a:cubicBezTo>
                  <a:cubicBezTo>
                    <a:pt x="721830" y="255332"/>
                    <a:pt x="719658" y="260751"/>
                    <a:pt x="716966" y="264788"/>
                  </a:cubicBezTo>
                  <a:cubicBezTo>
                    <a:pt x="714612" y="268319"/>
                    <a:pt x="710169" y="269951"/>
                    <a:pt x="706374" y="271849"/>
                  </a:cubicBezTo>
                  <a:cubicBezTo>
                    <a:pt x="697685" y="276194"/>
                    <a:pt x="682732" y="277555"/>
                    <a:pt x="674600" y="278910"/>
                  </a:cubicBezTo>
                  <a:cubicBezTo>
                    <a:pt x="671069" y="281264"/>
                    <a:pt x="668102" y="284855"/>
                    <a:pt x="664008" y="285971"/>
                  </a:cubicBezTo>
                  <a:cubicBezTo>
                    <a:pt x="654854" y="288467"/>
                    <a:pt x="642816" y="283154"/>
                    <a:pt x="635764" y="289501"/>
                  </a:cubicBezTo>
                  <a:cubicBezTo>
                    <a:pt x="628551" y="295993"/>
                    <a:pt x="637161" y="312987"/>
                    <a:pt x="628703" y="317745"/>
                  </a:cubicBezTo>
                  <a:cubicBezTo>
                    <a:pt x="614307" y="325843"/>
                    <a:pt x="595752" y="320099"/>
                    <a:pt x="579276" y="321276"/>
                  </a:cubicBezTo>
                  <a:cubicBezTo>
                    <a:pt x="566447" y="340518"/>
                    <a:pt x="579488" y="328337"/>
                    <a:pt x="561624" y="328337"/>
                  </a:cubicBezTo>
                  <a:cubicBezTo>
                    <a:pt x="528652" y="328337"/>
                    <a:pt x="495721" y="330690"/>
                    <a:pt x="462770" y="331867"/>
                  </a:cubicBezTo>
                  <a:cubicBezTo>
                    <a:pt x="458270" y="338618"/>
                    <a:pt x="452438" y="348867"/>
                    <a:pt x="445117" y="353050"/>
                  </a:cubicBezTo>
                  <a:cubicBezTo>
                    <a:pt x="440904" y="355457"/>
                    <a:pt x="435702" y="355404"/>
                    <a:pt x="430995" y="356581"/>
                  </a:cubicBezTo>
                  <a:cubicBezTo>
                    <a:pt x="428641" y="360111"/>
                    <a:pt x="425605" y="363272"/>
                    <a:pt x="423934" y="367172"/>
                  </a:cubicBezTo>
                  <a:cubicBezTo>
                    <a:pt x="422023" y="371632"/>
                    <a:pt x="424744" y="379124"/>
                    <a:pt x="420404" y="381294"/>
                  </a:cubicBezTo>
                  <a:cubicBezTo>
                    <a:pt x="415037" y="383978"/>
                    <a:pt x="408635" y="378941"/>
                    <a:pt x="402751" y="377764"/>
                  </a:cubicBezTo>
                  <a:cubicBezTo>
                    <a:pt x="400397" y="374233"/>
                    <a:pt x="399630" y="368748"/>
                    <a:pt x="395690" y="367172"/>
                  </a:cubicBezTo>
                  <a:cubicBezTo>
                    <a:pt x="384868" y="362843"/>
                    <a:pt x="380028" y="380844"/>
                    <a:pt x="378038" y="384825"/>
                  </a:cubicBezTo>
                  <a:cubicBezTo>
                    <a:pt x="368623" y="383648"/>
                    <a:pt x="359129" y="382991"/>
                    <a:pt x="349794" y="381294"/>
                  </a:cubicBezTo>
                  <a:cubicBezTo>
                    <a:pt x="346132" y="380628"/>
                    <a:pt x="342924" y="377764"/>
                    <a:pt x="339202" y="377764"/>
                  </a:cubicBezTo>
                  <a:cubicBezTo>
                    <a:pt x="334350" y="377764"/>
                    <a:pt x="329787" y="380117"/>
                    <a:pt x="325080" y="381294"/>
                  </a:cubicBezTo>
                  <a:cubicBezTo>
                    <a:pt x="321550" y="377764"/>
                    <a:pt x="315775" y="375527"/>
                    <a:pt x="314489" y="370703"/>
                  </a:cubicBezTo>
                  <a:cubicBezTo>
                    <a:pt x="310838" y="357011"/>
                    <a:pt x="320490" y="338823"/>
                    <a:pt x="310958" y="328337"/>
                  </a:cubicBezTo>
                  <a:cubicBezTo>
                    <a:pt x="303790" y="320452"/>
                    <a:pt x="289775" y="330690"/>
                    <a:pt x="279184" y="331867"/>
                  </a:cubicBezTo>
                  <a:cubicBezTo>
                    <a:pt x="270946" y="356581"/>
                    <a:pt x="279184" y="350696"/>
                    <a:pt x="261531" y="356581"/>
                  </a:cubicBezTo>
                  <a:cubicBezTo>
                    <a:pt x="258001" y="354227"/>
                    <a:pt x="253294" y="353050"/>
                    <a:pt x="250940" y="349520"/>
                  </a:cubicBezTo>
                  <a:cubicBezTo>
                    <a:pt x="244991" y="340597"/>
                    <a:pt x="247647" y="326526"/>
                    <a:pt x="250940" y="317745"/>
                  </a:cubicBezTo>
                  <a:cubicBezTo>
                    <a:pt x="252430" y="313772"/>
                    <a:pt x="255647" y="310684"/>
                    <a:pt x="258001" y="307154"/>
                  </a:cubicBezTo>
                  <a:cubicBezTo>
                    <a:pt x="256824" y="303623"/>
                    <a:pt x="258163" y="297024"/>
                    <a:pt x="254470" y="296562"/>
                  </a:cubicBezTo>
                  <a:cubicBezTo>
                    <a:pt x="244535" y="295320"/>
                    <a:pt x="186088" y="317933"/>
                    <a:pt x="205043" y="289501"/>
                  </a:cubicBezTo>
                  <a:cubicBezTo>
                    <a:pt x="207813" y="285347"/>
                    <a:pt x="212104" y="282440"/>
                    <a:pt x="215635" y="278910"/>
                  </a:cubicBezTo>
                  <a:cubicBezTo>
                    <a:pt x="216742" y="275588"/>
                    <a:pt x="223941" y="261049"/>
                    <a:pt x="215635" y="257727"/>
                  </a:cubicBezTo>
                  <a:cubicBezTo>
                    <a:pt x="211130" y="255925"/>
                    <a:pt x="206220" y="260080"/>
                    <a:pt x="201513" y="261257"/>
                  </a:cubicBezTo>
                  <a:cubicBezTo>
                    <a:pt x="190641" y="277565"/>
                    <a:pt x="193111" y="283252"/>
                    <a:pt x="176799" y="285971"/>
                  </a:cubicBezTo>
                  <a:cubicBezTo>
                    <a:pt x="166287" y="287723"/>
                    <a:pt x="155616" y="288324"/>
                    <a:pt x="145025" y="289501"/>
                  </a:cubicBezTo>
                  <a:cubicBezTo>
                    <a:pt x="146202" y="298916"/>
                    <a:pt x="144702" y="309075"/>
                    <a:pt x="148555" y="317745"/>
                  </a:cubicBezTo>
                  <a:cubicBezTo>
                    <a:pt x="150066" y="321146"/>
                    <a:pt x="155569" y="320254"/>
                    <a:pt x="159147" y="321276"/>
                  </a:cubicBezTo>
                  <a:cubicBezTo>
                    <a:pt x="163812" y="322609"/>
                    <a:pt x="168562" y="323629"/>
                    <a:pt x="173269" y="324806"/>
                  </a:cubicBezTo>
                  <a:cubicBezTo>
                    <a:pt x="172092" y="328337"/>
                    <a:pt x="173349" y="334495"/>
                    <a:pt x="169738" y="335398"/>
                  </a:cubicBezTo>
                  <a:cubicBezTo>
                    <a:pt x="150816" y="340128"/>
                    <a:pt x="137475" y="326834"/>
                    <a:pt x="123842" y="317745"/>
                  </a:cubicBezTo>
                  <a:lnTo>
                    <a:pt x="113250" y="310684"/>
                  </a:lnTo>
                  <a:cubicBezTo>
                    <a:pt x="109720" y="311861"/>
                    <a:pt x="104505" y="310984"/>
                    <a:pt x="102659" y="314215"/>
                  </a:cubicBezTo>
                  <a:cubicBezTo>
                    <a:pt x="99107" y="320430"/>
                    <a:pt x="105198" y="331604"/>
                    <a:pt x="99128" y="335398"/>
                  </a:cubicBezTo>
                  <a:cubicBezTo>
                    <a:pt x="92071" y="339808"/>
                    <a:pt x="82653" y="333044"/>
                    <a:pt x="74415" y="331867"/>
                  </a:cubicBezTo>
                  <a:cubicBezTo>
                    <a:pt x="41441" y="298896"/>
                    <a:pt x="99584" y="361658"/>
                    <a:pt x="60293" y="271849"/>
                  </a:cubicBezTo>
                  <a:cubicBezTo>
                    <a:pt x="57310" y="265030"/>
                    <a:pt x="39110" y="264788"/>
                    <a:pt x="39110" y="264788"/>
                  </a:cubicBezTo>
                  <a:cubicBezTo>
                    <a:pt x="37933" y="261257"/>
                    <a:pt x="33915" y="257525"/>
                    <a:pt x="35579" y="254196"/>
                  </a:cubicBezTo>
                  <a:cubicBezTo>
                    <a:pt x="37243" y="250867"/>
                    <a:pt x="49781" y="251569"/>
                    <a:pt x="46171" y="250666"/>
                  </a:cubicBezTo>
                  <a:cubicBezTo>
                    <a:pt x="33560" y="247513"/>
                    <a:pt x="20280" y="248312"/>
                    <a:pt x="7335" y="247135"/>
                  </a:cubicBezTo>
                  <a:cubicBezTo>
                    <a:pt x="4981" y="243605"/>
                    <a:pt x="658" y="240770"/>
                    <a:pt x="274" y="236544"/>
                  </a:cubicBezTo>
                  <a:cubicBezTo>
                    <a:pt x="-585" y="227095"/>
                    <a:pt x="563" y="217217"/>
                    <a:pt x="3805" y="208300"/>
                  </a:cubicBezTo>
                  <a:cubicBezTo>
                    <a:pt x="5980" y="202318"/>
                    <a:pt x="19944" y="194010"/>
                    <a:pt x="24988" y="190647"/>
                  </a:cubicBezTo>
                  <a:cubicBezTo>
                    <a:pt x="26165" y="187117"/>
                    <a:pt x="29130" y="183727"/>
                    <a:pt x="28518" y="180056"/>
                  </a:cubicBezTo>
                  <a:cubicBezTo>
                    <a:pt x="25458" y="161697"/>
                    <a:pt x="11572" y="176054"/>
                    <a:pt x="32049" y="162403"/>
                  </a:cubicBezTo>
                  <a:cubicBezTo>
                    <a:pt x="37933" y="163580"/>
                    <a:pt x="43880" y="164479"/>
                    <a:pt x="49701" y="165934"/>
                  </a:cubicBezTo>
                  <a:cubicBezTo>
                    <a:pt x="53311" y="166837"/>
                    <a:pt x="56571" y="169464"/>
                    <a:pt x="60293" y="169464"/>
                  </a:cubicBezTo>
                  <a:cubicBezTo>
                    <a:pt x="65145" y="169464"/>
                    <a:pt x="69708" y="167111"/>
                    <a:pt x="74415" y="165934"/>
                  </a:cubicBezTo>
                  <a:cubicBezTo>
                    <a:pt x="82227" y="160725"/>
                    <a:pt x="90164" y="156432"/>
                    <a:pt x="95598" y="148281"/>
                  </a:cubicBezTo>
                  <a:cubicBezTo>
                    <a:pt x="97662" y="145184"/>
                    <a:pt x="97321" y="140942"/>
                    <a:pt x="99128" y="137689"/>
                  </a:cubicBezTo>
                  <a:cubicBezTo>
                    <a:pt x="103249" y="130271"/>
                    <a:pt x="113250" y="116506"/>
                    <a:pt x="113250" y="116506"/>
                  </a:cubicBezTo>
                  <a:cubicBezTo>
                    <a:pt x="88971" y="100320"/>
                    <a:pt x="100118" y="105067"/>
                    <a:pt x="81476" y="98854"/>
                  </a:cubicBezTo>
                  <a:cubicBezTo>
                    <a:pt x="77945" y="96500"/>
                    <a:pt x="73535" y="95106"/>
                    <a:pt x="70884" y="91793"/>
                  </a:cubicBezTo>
                  <a:cubicBezTo>
                    <a:pt x="65494" y="85055"/>
                    <a:pt x="71472" y="74728"/>
                    <a:pt x="70884" y="67079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25" name="Freeform 245"/>
            <p:cNvSpPr>
              <a:spLocks/>
            </p:cNvSpPr>
            <p:nvPr/>
          </p:nvSpPr>
          <p:spPr bwMode="auto">
            <a:xfrm rot="21334256">
              <a:off x="3233884" y="3990463"/>
              <a:ext cx="601099" cy="932280"/>
            </a:xfrm>
            <a:custGeom>
              <a:avLst/>
              <a:gdLst>
                <a:gd name="T0" fmla="*/ 2147483647 w 195"/>
                <a:gd name="T1" fmla="*/ 2147483647 h 256"/>
                <a:gd name="T2" fmla="*/ 2147483647 w 195"/>
                <a:gd name="T3" fmla="*/ 2147483647 h 256"/>
                <a:gd name="T4" fmla="*/ 2147483647 w 195"/>
                <a:gd name="T5" fmla="*/ 2147483647 h 256"/>
                <a:gd name="T6" fmla="*/ 2147483647 w 195"/>
                <a:gd name="T7" fmla="*/ 2147483647 h 256"/>
                <a:gd name="T8" fmla="*/ 2147483647 w 195"/>
                <a:gd name="T9" fmla="*/ 2147483647 h 256"/>
                <a:gd name="T10" fmla="*/ 2147483647 w 195"/>
                <a:gd name="T11" fmla="*/ 2147483647 h 256"/>
                <a:gd name="T12" fmla="*/ 2147483647 w 195"/>
                <a:gd name="T13" fmla="*/ 2147483647 h 256"/>
                <a:gd name="T14" fmla="*/ 2147483647 w 195"/>
                <a:gd name="T15" fmla="*/ 2147483647 h 256"/>
                <a:gd name="T16" fmla="*/ 2147483647 w 195"/>
                <a:gd name="T17" fmla="*/ 2147483647 h 256"/>
                <a:gd name="T18" fmla="*/ 2147483647 w 195"/>
                <a:gd name="T19" fmla="*/ 2147483647 h 256"/>
                <a:gd name="T20" fmla="*/ 2147483647 w 195"/>
                <a:gd name="T21" fmla="*/ 2147483647 h 256"/>
                <a:gd name="T22" fmla="*/ 2147483647 w 195"/>
                <a:gd name="T23" fmla="*/ 2147483647 h 256"/>
                <a:gd name="T24" fmla="*/ 2147483647 w 195"/>
                <a:gd name="T25" fmla="*/ 2147483647 h 256"/>
                <a:gd name="T26" fmla="*/ 2147483647 w 195"/>
                <a:gd name="T27" fmla="*/ 2147483647 h 256"/>
                <a:gd name="T28" fmla="*/ 2147483647 w 195"/>
                <a:gd name="T29" fmla="*/ 2147483647 h 256"/>
                <a:gd name="T30" fmla="*/ 2147483647 w 195"/>
                <a:gd name="T31" fmla="*/ 2147483647 h 256"/>
                <a:gd name="T32" fmla="*/ 2147483647 w 195"/>
                <a:gd name="T33" fmla="*/ 2147483647 h 256"/>
                <a:gd name="T34" fmla="*/ 2147483647 w 195"/>
                <a:gd name="T35" fmla="*/ 2147483647 h 256"/>
                <a:gd name="T36" fmla="*/ 2147483647 w 195"/>
                <a:gd name="T37" fmla="*/ 2147483647 h 256"/>
                <a:gd name="T38" fmla="*/ 2147483647 w 195"/>
                <a:gd name="T39" fmla="*/ 2147483647 h 256"/>
                <a:gd name="T40" fmla="*/ 2147483647 w 195"/>
                <a:gd name="T41" fmla="*/ 2147483647 h 256"/>
                <a:gd name="T42" fmla="*/ 2147483647 w 195"/>
                <a:gd name="T43" fmla="*/ 2147483647 h 256"/>
                <a:gd name="T44" fmla="*/ 2147483647 w 195"/>
                <a:gd name="T45" fmla="*/ 2147483647 h 256"/>
                <a:gd name="T46" fmla="*/ 2147483647 w 195"/>
                <a:gd name="T47" fmla="*/ 2147483647 h 256"/>
                <a:gd name="T48" fmla="*/ 2147483647 w 195"/>
                <a:gd name="T49" fmla="*/ 2147483647 h 256"/>
                <a:gd name="T50" fmla="*/ 2147483647 w 195"/>
                <a:gd name="T51" fmla="*/ 2147483647 h 256"/>
                <a:gd name="T52" fmla="*/ 2147483647 w 195"/>
                <a:gd name="T53" fmla="*/ 2147483647 h 256"/>
                <a:gd name="T54" fmla="*/ 2147483647 w 195"/>
                <a:gd name="T55" fmla="*/ 2147483647 h 256"/>
                <a:gd name="T56" fmla="*/ 2147483647 w 195"/>
                <a:gd name="T57" fmla="*/ 2147483647 h 256"/>
                <a:gd name="T58" fmla="*/ 2147483647 w 195"/>
                <a:gd name="T59" fmla="*/ 2147483647 h 256"/>
                <a:gd name="T60" fmla="*/ 2147483647 w 195"/>
                <a:gd name="T61" fmla="*/ 2147483647 h 256"/>
                <a:gd name="T62" fmla="*/ 2147483647 w 195"/>
                <a:gd name="T63" fmla="*/ 2147483647 h 256"/>
                <a:gd name="T64" fmla="*/ 2147483647 w 195"/>
                <a:gd name="T65" fmla="*/ 2147483647 h 256"/>
                <a:gd name="T66" fmla="*/ 2147483647 w 195"/>
                <a:gd name="T67" fmla="*/ 2147483647 h 256"/>
                <a:gd name="T68" fmla="*/ 2147483647 w 195"/>
                <a:gd name="T69" fmla="*/ 2147483647 h 256"/>
                <a:gd name="T70" fmla="*/ 2147483647 w 195"/>
                <a:gd name="T71" fmla="*/ 2147483647 h 256"/>
                <a:gd name="T72" fmla="*/ 2147483647 w 195"/>
                <a:gd name="T73" fmla="*/ 2147483647 h 256"/>
                <a:gd name="T74" fmla="*/ 2147483647 w 195"/>
                <a:gd name="T75" fmla="*/ 2147483647 h 256"/>
                <a:gd name="T76" fmla="*/ 2147483647 w 195"/>
                <a:gd name="T77" fmla="*/ 2147483647 h 256"/>
                <a:gd name="T78" fmla="*/ 2147483647 w 195"/>
                <a:gd name="T79" fmla="*/ 2147483647 h 256"/>
                <a:gd name="T80" fmla="*/ 2147483647 w 195"/>
                <a:gd name="T81" fmla="*/ 2147483647 h 256"/>
                <a:gd name="T82" fmla="*/ 2147483647 w 195"/>
                <a:gd name="T83" fmla="*/ 2147483647 h 256"/>
                <a:gd name="T84" fmla="*/ 2147483647 w 195"/>
                <a:gd name="T85" fmla="*/ 2147483647 h 256"/>
                <a:gd name="T86" fmla="*/ 2147483647 w 195"/>
                <a:gd name="T87" fmla="*/ 2147483647 h 256"/>
                <a:gd name="T88" fmla="*/ 2147483647 w 195"/>
                <a:gd name="T89" fmla="*/ 2147483647 h 256"/>
                <a:gd name="T90" fmla="*/ 2147483647 w 195"/>
                <a:gd name="T91" fmla="*/ 2147483647 h 256"/>
                <a:gd name="T92" fmla="*/ 2147483647 w 195"/>
                <a:gd name="T93" fmla="*/ 2147483647 h 256"/>
                <a:gd name="T94" fmla="*/ 2147483647 w 195"/>
                <a:gd name="T95" fmla="*/ 2147483647 h 256"/>
                <a:gd name="T96" fmla="*/ 2147483647 w 195"/>
                <a:gd name="T97" fmla="*/ 2147483647 h 256"/>
                <a:gd name="T98" fmla="*/ 2147483647 w 195"/>
                <a:gd name="T99" fmla="*/ 2147483647 h 25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95"/>
                <a:gd name="T151" fmla="*/ 0 h 256"/>
                <a:gd name="T152" fmla="*/ 195 w 195"/>
                <a:gd name="T153" fmla="*/ 256 h 25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95" h="256">
                  <a:moveTo>
                    <a:pt x="193" y="57"/>
                  </a:moveTo>
                  <a:lnTo>
                    <a:pt x="192" y="58"/>
                  </a:lnTo>
                  <a:lnTo>
                    <a:pt x="192" y="63"/>
                  </a:lnTo>
                  <a:lnTo>
                    <a:pt x="183" y="63"/>
                  </a:lnTo>
                  <a:lnTo>
                    <a:pt x="183" y="68"/>
                  </a:lnTo>
                  <a:lnTo>
                    <a:pt x="180" y="70"/>
                  </a:lnTo>
                  <a:lnTo>
                    <a:pt x="176" y="68"/>
                  </a:lnTo>
                  <a:lnTo>
                    <a:pt x="174" y="65"/>
                  </a:lnTo>
                  <a:lnTo>
                    <a:pt x="170" y="64"/>
                  </a:lnTo>
                  <a:lnTo>
                    <a:pt x="168" y="65"/>
                  </a:lnTo>
                  <a:lnTo>
                    <a:pt x="165" y="63"/>
                  </a:lnTo>
                  <a:lnTo>
                    <a:pt x="156" y="63"/>
                  </a:lnTo>
                  <a:lnTo>
                    <a:pt x="155" y="82"/>
                  </a:lnTo>
                  <a:lnTo>
                    <a:pt x="149" y="80"/>
                  </a:lnTo>
                  <a:lnTo>
                    <a:pt x="149" y="92"/>
                  </a:lnTo>
                  <a:lnTo>
                    <a:pt x="145" y="90"/>
                  </a:lnTo>
                  <a:lnTo>
                    <a:pt x="145" y="95"/>
                  </a:lnTo>
                  <a:lnTo>
                    <a:pt x="146" y="96"/>
                  </a:lnTo>
                  <a:lnTo>
                    <a:pt x="146" y="101"/>
                  </a:lnTo>
                  <a:lnTo>
                    <a:pt x="151" y="104"/>
                  </a:lnTo>
                  <a:lnTo>
                    <a:pt x="155" y="104"/>
                  </a:lnTo>
                  <a:lnTo>
                    <a:pt x="161" y="102"/>
                  </a:lnTo>
                  <a:lnTo>
                    <a:pt x="161" y="104"/>
                  </a:lnTo>
                  <a:lnTo>
                    <a:pt x="161" y="105"/>
                  </a:lnTo>
                  <a:lnTo>
                    <a:pt x="164" y="105"/>
                  </a:lnTo>
                  <a:lnTo>
                    <a:pt x="164" y="108"/>
                  </a:lnTo>
                  <a:lnTo>
                    <a:pt x="162" y="118"/>
                  </a:lnTo>
                  <a:lnTo>
                    <a:pt x="158" y="118"/>
                  </a:lnTo>
                  <a:lnTo>
                    <a:pt x="156" y="139"/>
                  </a:lnTo>
                  <a:lnTo>
                    <a:pt x="146" y="137"/>
                  </a:lnTo>
                  <a:lnTo>
                    <a:pt x="146" y="142"/>
                  </a:lnTo>
                  <a:lnTo>
                    <a:pt x="146" y="143"/>
                  </a:lnTo>
                  <a:lnTo>
                    <a:pt x="143" y="146"/>
                  </a:lnTo>
                  <a:lnTo>
                    <a:pt x="143" y="149"/>
                  </a:lnTo>
                  <a:lnTo>
                    <a:pt x="140" y="156"/>
                  </a:lnTo>
                  <a:lnTo>
                    <a:pt x="154" y="158"/>
                  </a:lnTo>
                  <a:lnTo>
                    <a:pt x="152" y="162"/>
                  </a:lnTo>
                  <a:lnTo>
                    <a:pt x="146" y="161"/>
                  </a:lnTo>
                  <a:lnTo>
                    <a:pt x="137" y="164"/>
                  </a:lnTo>
                  <a:lnTo>
                    <a:pt x="136" y="168"/>
                  </a:lnTo>
                  <a:lnTo>
                    <a:pt x="133" y="172"/>
                  </a:lnTo>
                  <a:lnTo>
                    <a:pt x="132" y="180"/>
                  </a:lnTo>
                  <a:lnTo>
                    <a:pt x="130" y="186"/>
                  </a:lnTo>
                  <a:lnTo>
                    <a:pt x="132" y="186"/>
                  </a:lnTo>
                  <a:lnTo>
                    <a:pt x="130" y="202"/>
                  </a:lnTo>
                  <a:lnTo>
                    <a:pt x="126" y="202"/>
                  </a:lnTo>
                  <a:lnTo>
                    <a:pt x="126" y="205"/>
                  </a:lnTo>
                  <a:lnTo>
                    <a:pt x="123" y="203"/>
                  </a:lnTo>
                  <a:lnTo>
                    <a:pt x="120" y="206"/>
                  </a:lnTo>
                  <a:lnTo>
                    <a:pt x="123" y="216"/>
                  </a:lnTo>
                  <a:lnTo>
                    <a:pt x="130" y="216"/>
                  </a:lnTo>
                  <a:lnTo>
                    <a:pt x="132" y="222"/>
                  </a:lnTo>
                  <a:lnTo>
                    <a:pt x="129" y="224"/>
                  </a:lnTo>
                  <a:lnTo>
                    <a:pt x="127" y="228"/>
                  </a:lnTo>
                  <a:lnTo>
                    <a:pt x="123" y="228"/>
                  </a:lnTo>
                  <a:lnTo>
                    <a:pt x="127" y="234"/>
                  </a:lnTo>
                  <a:lnTo>
                    <a:pt x="133" y="232"/>
                  </a:lnTo>
                  <a:lnTo>
                    <a:pt x="133" y="235"/>
                  </a:lnTo>
                  <a:lnTo>
                    <a:pt x="130" y="235"/>
                  </a:lnTo>
                  <a:lnTo>
                    <a:pt x="130" y="238"/>
                  </a:lnTo>
                  <a:lnTo>
                    <a:pt x="132" y="241"/>
                  </a:lnTo>
                  <a:lnTo>
                    <a:pt x="132" y="243"/>
                  </a:lnTo>
                  <a:lnTo>
                    <a:pt x="129" y="246"/>
                  </a:lnTo>
                  <a:lnTo>
                    <a:pt x="129" y="247"/>
                  </a:lnTo>
                  <a:lnTo>
                    <a:pt x="133" y="250"/>
                  </a:lnTo>
                  <a:lnTo>
                    <a:pt x="133" y="253"/>
                  </a:lnTo>
                  <a:lnTo>
                    <a:pt x="127" y="256"/>
                  </a:lnTo>
                  <a:lnTo>
                    <a:pt x="120" y="256"/>
                  </a:lnTo>
                  <a:lnTo>
                    <a:pt x="117" y="247"/>
                  </a:lnTo>
                  <a:lnTo>
                    <a:pt x="113" y="246"/>
                  </a:lnTo>
                  <a:lnTo>
                    <a:pt x="108" y="243"/>
                  </a:lnTo>
                  <a:lnTo>
                    <a:pt x="105" y="238"/>
                  </a:lnTo>
                  <a:lnTo>
                    <a:pt x="104" y="234"/>
                  </a:lnTo>
                  <a:lnTo>
                    <a:pt x="102" y="237"/>
                  </a:lnTo>
                  <a:lnTo>
                    <a:pt x="101" y="246"/>
                  </a:lnTo>
                  <a:lnTo>
                    <a:pt x="98" y="249"/>
                  </a:lnTo>
                  <a:lnTo>
                    <a:pt x="93" y="250"/>
                  </a:lnTo>
                  <a:lnTo>
                    <a:pt x="89" y="249"/>
                  </a:lnTo>
                  <a:lnTo>
                    <a:pt x="86" y="244"/>
                  </a:lnTo>
                  <a:lnTo>
                    <a:pt x="82" y="243"/>
                  </a:lnTo>
                  <a:lnTo>
                    <a:pt x="77" y="241"/>
                  </a:lnTo>
                  <a:lnTo>
                    <a:pt x="71" y="238"/>
                  </a:lnTo>
                  <a:lnTo>
                    <a:pt x="69" y="235"/>
                  </a:lnTo>
                  <a:lnTo>
                    <a:pt x="66" y="235"/>
                  </a:lnTo>
                  <a:lnTo>
                    <a:pt x="64" y="237"/>
                  </a:lnTo>
                  <a:lnTo>
                    <a:pt x="60" y="234"/>
                  </a:lnTo>
                  <a:lnTo>
                    <a:pt x="54" y="232"/>
                  </a:lnTo>
                  <a:lnTo>
                    <a:pt x="55" y="230"/>
                  </a:lnTo>
                  <a:lnTo>
                    <a:pt x="54" y="230"/>
                  </a:lnTo>
                  <a:lnTo>
                    <a:pt x="51" y="231"/>
                  </a:lnTo>
                  <a:lnTo>
                    <a:pt x="45" y="231"/>
                  </a:lnTo>
                  <a:lnTo>
                    <a:pt x="45" y="230"/>
                  </a:lnTo>
                  <a:lnTo>
                    <a:pt x="47" y="227"/>
                  </a:lnTo>
                  <a:lnTo>
                    <a:pt x="54" y="225"/>
                  </a:lnTo>
                  <a:lnTo>
                    <a:pt x="54" y="222"/>
                  </a:lnTo>
                  <a:lnTo>
                    <a:pt x="52" y="221"/>
                  </a:lnTo>
                  <a:lnTo>
                    <a:pt x="49" y="221"/>
                  </a:lnTo>
                  <a:lnTo>
                    <a:pt x="47" y="224"/>
                  </a:lnTo>
                  <a:lnTo>
                    <a:pt x="44" y="222"/>
                  </a:lnTo>
                  <a:lnTo>
                    <a:pt x="45" y="218"/>
                  </a:lnTo>
                  <a:lnTo>
                    <a:pt x="45" y="216"/>
                  </a:lnTo>
                  <a:lnTo>
                    <a:pt x="41" y="219"/>
                  </a:lnTo>
                  <a:lnTo>
                    <a:pt x="42" y="212"/>
                  </a:lnTo>
                  <a:lnTo>
                    <a:pt x="41" y="211"/>
                  </a:lnTo>
                  <a:lnTo>
                    <a:pt x="38" y="213"/>
                  </a:lnTo>
                  <a:lnTo>
                    <a:pt x="38" y="215"/>
                  </a:lnTo>
                  <a:lnTo>
                    <a:pt x="35" y="215"/>
                  </a:lnTo>
                  <a:lnTo>
                    <a:pt x="33" y="211"/>
                  </a:lnTo>
                  <a:lnTo>
                    <a:pt x="25" y="216"/>
                  </a:lnTo>
                  <a:lnTo>
                    <a:pt x="20" y="219"/>
                  </a:lnTo>
                  <a:lnTo>
                    <a:pt x="19" y="216"/>
                  </a:lnTo>
                  <a:lnTo>
                    <a:pt x="20" y="212"/>
                  </a:lnTo>
                  <a:lnTo>
                    <a:pt x="19" y="209"/>
                  </a:lnTo>
                  <a:lnTo>
                    <a:pt x="16" y="206"/>
                  </a:lnTo>
                  <a:lnTo>
                    <a:pt x="3" y="202"/>
                  </a:lnTo>
                  <a:lnTo>
                    <a:pt x="0" y="199"/>
                  </a:lnTo>
                  <a:lnTo>
                    <a:pt x="0" y="190"/>
                  </a:lnTo>
                  <a:lnTo>
                    <a:pt x="4" y="191"/>
                  </a:lnTo>
                  <a:lnTo>
                    <a:pt x="6" y="191"/>
                  </a:lnTo>
                  <a:lnTo>
                    <a:pt x="8" y="193"/>
                  </a:lnTo>
                  <a:lnTo>
                    <a:pt x="10" y="187"/>
                  </a:lnTo>
                  <a:lnTo>
                    <a:pt x="0" y="186"/>
                  </a:lnTo>
                  <a:lnTo>
                    <a:pt x="1" y="180"/>
                  </a:lnTo>
                  <a:lnTo>
                    <a:pt x="1" y="178"/>
                  </a:lnTo>
                  <a:lnTo>
                    <a:pt x="7" y="175"/>
                  </a:lnTo>
                  <a:lnTo>
                    <a:pt x="11" y="164"/>
                  </a:lnTo>
                  <a:lnTo>
                    <a:pt x="13" y="162"/>
                  </a:lnTo>
                  <a:lnTo>
                    <a:pt x="20" y="164"/>
                  </a:lnTo>
                  <a:lnTo>
                    <a:pt x="19" y="167"/>
                  </a:lnTo>
                  <a:lnTo>
                    <a:pt x="26" y="171"/>
                  </a:lnTo>
                  <a:lnTo>
                    <a:pt x="30" y="167"/>
                  </a:lnTo>
                  <a:lnTo>
                    <a:pt x="32" y="152"/>
                  </a:lnTo>
                  <a:lnTo>
                    <a:pt x="36" y="152"/>
                  </a:lnTo>
                  <a:lnTo>
                    <a:pt x="36" y="145"/>
                  </a:lnTo>
                  <a:lnTo>
                    <a:pt x="35" y="136"/>
                  </a:lnTo>
                  <a:lnTo>
                    <a:pt x="39" y="133"/>
                  </a:lnTo>
                  <a:lnTo>
                    <a:pt x="33" y="128"/>
                  </a:lnTo>
                  <a:lnTo>
                    <a:pt x="44" y="109"/>
                  </a:lnTo>
                  <a:lnTo>
                    <a:pt x="41" y="106"/>
                  </a:lnTo>
                  <a:lnTo>
                    <a:pt x="42" y="105"/>
                  </a:lnTo>
                  <a:lnTo>
                    <a:pt x="47" y="105"/>
                  </a:lnTo>
                  <a:lnTo>
                    <a:pt x="48" y="108"/>
                  </a:lnTo>
                  <a:lnTo>
                    <a:pt x="55" y="108"/>
                  </a:lnTo>
                  <a:lnTo>
                    <a:pt x="55" y="109"/>
                  </a:lnTo>
                  <a:lnTo>
                    <a:pt x="61" y="109"/>
                  </a:lnTo>
                  <a:lnTo>
                    <a:pt x="63" y="90"/>
                  </a:lnTo>
                  <a:lnTo>
                    <a:pt x="66" y="90"/>
                  </a:lnTo>
                  <a:lnTo>
                    <a:pt x="66" y="83"/>
                  </a:lnTo>
                  <a:lnTo>
                    <a:pt x="58" y="83"/>
                  </a:lnTo>
                  <a:lnTo>
                    <a:pt x="52" y="76"/>
                  </a:lnTo>
                  <a:lnTo>
                    <a:pt x="60" y="73"/>
                  </a:lnTo>
                  <a:lnTo>
                    <a:pt x="66" y="71"/>
                  </a:lnTo>
                  <a:lnTo>
                    <a:pt x="73" y="71"/>
                  </a:lnTo>
                  <a:lnTo>
                    <a:pt x="77" y="67"/>
                  </a:lnTo>
                  <a:lnTo>
                    <a:pt x="82" y="65"/>
                  </a:lnTo>
                  <a:lnTo>
                    <a:pt x="83" y="63"/>
                  </a:lnTo>
                  <a:lnTo>
                    <a:pt x="82" y="60"/>
                  </a:lnTo>
                  <a:lnTo>
                    <a:pt x="83" y="57"/>
                  </a:lnTo>
                  <a:lnTo>
                    <a:pt x="88" y="4"/>
                  </a:lnTo>
                  <a:lnTo>
                    <a:pt x="88" y="2"/>
                  </a:lnTo>
                  <a:lnTo>
                    <a:pt x="86" y="0"/>
                  </a:lnTo>
                  <a:lnTo>
                    <a:pt x="91" y="1"/>
                  </a:lnTo>
                  <a:lnTo>
                    <a:pt x="93" y="2"/>
                  </a:lnTo>
                  <a:lnTo>
                    <a:pt x="96" y="2"/>
                  </a:lnTo>
                  <a:lnTo>
                    <a:pt x="99" y="4"/>
                  </a:lnTo>
                  <a:lnTo>
                    <a:pt x="98" y="8"/>
                  </a:lnTo>
                  <a:lnTo>
                    <a:pt x="101" y="11"/>
                  </a:lnTo>
                  <a:lnTo>
                    <a:pt x="102" y="11"/>
                  </a:lnTo>
                  <a:lnTo>
                    <a:pt x="105" y="11"/>
                  </a:lnTo>
                  <a:lnTo>
                    <a:pt x="108" y="13"/>
                  </a:lnTo>
                  <a:lnTo>
                    <a:pt x="113" y="10"/>
                  </a:lnTo>
                  <a:lnTo>
                    <a:pt x="114" y="10"/>
                  </a:lnTo>
                  <a:lnTo>
                    <a:pt x="117" y="11"/>
                  </a:lnTo>
                  <a:lnTo>
                    <a:pt x="118" y="16"/>
                  </a:lnTo>
                  <a:lnTo>
                    <a:pt x="123" y="19"/>
                  </a:lnTo>
                  <a:lnTo>
                    <a:pt x="124" y="23"/>
                  </a:lnTo>
                  <a:lnTo>
                    <a:pt x="127" y="26"/>
                  </a:lnTo>
                  <a:lnTo>
                    <a:pt x="133" y="30"/>
                  </a:lnTo>
                  <a:lnTo>
                    <a:pt x="136" y="30"/>
                  </a:lnTo>
                  <a:lnTo>
                    <a:pt x="139" y="30"/>
                  </a:lnTo>
                  <a:lnTo>
                    <a:pt x="142" y="33"/>
                  </a:lnTo>
                  <a:lnTo>
                    <a:pt x="146" y="33"/>
                  </a:lnTo>
                  <a:lnTo>
                    <a:pt x="149" y="33"/>
                  </a:lnTo>
                  <a:lnTo>
                    <a:pt x="152" y="36"/>
                  </a:lnTo>
                  <a:lnTo>
                    <a:pt x="152" y="42"/>
                  </a:lnTo>
                  <a:lnTo>
                    <a:pt x="154" y="43"/>
                  </a:lnTo>
                  <a:lnTo>
                    <a:pt x="161" y="48"/>
                  </a:lnTo>
                  <a:lnTo>
                    <a:pt x="162" y="48"/>
                  </a:lnTo>
                  <a:lnTo>
                    <a:pt x="162" y="43"/>
                  </a:lnTo>
                  <a:lnTo>
                    <a:pt x="164" y="42"/>
                  </a:lnTo>
                  <a:lnTo>
                    <a:pt x="173" y="41"/>
                  </a:lnTo>
                  <a:lnTo>
                    <a:pt x="180" y="39"/>
                  </a:lnTo>
                  <a:lnTo>
                    <a:pt x="183" y="39"/>
                  </a:lnTo>
                  <a:lnTo>
                    <a:pt x="186" y="45"/>
                  </a:lnTo>
                  <a:lnTo>
                    <a:pt x="189" y="45"/>
                  </a:lnTo>
                  <a:lnTo>
                    <a:pt x="192" y="43"/>
                  </a:lnTo>
                  <a:lnTo>
                    <a:pt x="195" y="45"/>
                  </a:lnTo>
                  <a:lnTo>
                    <a:pt x="193" y="57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26" name="Freeform 246"/>
            <p:cNvSpPr>
              <a:spLocks noEditPoints="1"/>
            </p:cNvSpPr>
            <p:nvPr/>
          </p:nvSpPr>
          <p:spPr bwMode="auto">
            <a:xfrm rot="21334256">
              <a:off x="2272641" y="3984790"/>
              <a:ext cx="687757" cy="708535"/>
            </a:xfrm>
            <a:custGeom>
              <a:avLst/>
              <a:gdLst>
                <a:gd name="T0" fmla="*/ 2147483647 w 223"/>
                <a:gd name="T1" fmla="*/ 2147483647 h 195"/>
                <a:gd name="T2" fmla="*/ 2147483647 w 223"/>
                <a:gd name="T3" fmla="*/ 2147483647 h 195"/>
                <a:gd name="T4" fmla="*/ 2147483647 w 223"/>
                <a:gd name="T5" fmla="*/ 2147483647 h 195"/>
                <a:gd name="T6" fmla="*/ 2147483647 w 223"/>
                <a:gd name="T7" fmla="*/ 2147483647 h 195"/>
                <a:gd name="T8" fmla="*/ 2147483647 w 223"/>
                <a:gd name="T9" fmla="*/ 2147483647 h 195"/>
                <a:gd name="T10" fmla="*/ 2147483647 w 223"/>
                <a:gd name="T11" fmla="*/ 2147483647 h 195"/>
                <a:gd name="T12" fmla="*/ 2147483647 w 223"/>
                <a:gd name="T13" fmla="*/ 0 h 195"/>
                <a:gd name="T14" fmla="*/ 2147483647 w 223"/>
                <a:gd name="T15" fmla="*/ 2147483647 h 195"/>
                <a:gd name="T16" fmla="*/ 2147483647 w 223"/>
                <a:gd name="T17" fmla="*/ 2147483647 h 195"/>
                <a:gd name="T18" fmla="*/ 2147483647 w 223"/>
                <a:gd name="T19" fmla="*/ 2147483647 h 195"/>
                <a:gd name="T20" fmla="*/ 2147483647 w 223"/>
                <a:gd name="T21" fmla="*/ 2147483647 h 195"/>
                <a:gd name="T22" fmla="*/ 2147483647 w 223"/>
                <a:gd name="T23" fmla="*/ 2147483647 h 195"/>
                <a:gd name="T24" fmla="*/ 2147483647 w 223"/>
                <a:gd name="T25" fmla="*/ 2147483647 h 195"/>
                <a:gd name="T26" fmla="*/ 2147483647 w 223"/>
                <a:gd name="T27" fmla="*/ 2147483647 h 195"/>
                <a:gd name="T28" fmla="*/ 2147483647 w 223"/>
                <a:gd name="T29" fmla="*/ 2147483647 h 195"/>
                <a:gd name="T30" fmla="*/ 2147483647 w 223"/>
                <a:gd name="T31" fmla="*/ 2147483647 h 195"/>
                <a:gd name="T32" fmla="*/ 2147483647 w 223"/>
                <a:gd name="T33" fmla="*/ 2147483647 h 195"/>
                <a:gd name="T34" fmla="*/ 2147483647 w 223"/>
                <a:gd name="T35" fmla="*/ 2147483647 h 195"/>
                <a:gd name="T36" fmla="*/ 2147483647 w 223"/>
                <a:gd name="T37" fmla="*/ 2147483647 h 195"/>
                <a:gd name="T38" fmla="*/ 2147483647 w 223"/>
                <a:gd name="T39" fmla="*/ 2147483647 h 195"/>
                <a:gd name="T40" fmla="*/ 2147483647 w 223"/>
                <a:gd name="T41" fmla="*/ 2147483647 h 195"/>
                <a:gd name="T42" fmla="*/ 2147483647 w 223"/>
                <a:gd name="T43" fmla="*/ 2147483647 h 195"/>
                <a:gd name="T44" fmla="*/ 2147483647 w 223"/>
                <a:gd name="T45" fmla="*/ 2147483647 h 195"/>
                <a:gd name="T46" fmla="*/ 2147483647 w 223"/>
                <a:gd name="T47" fmla="*/ 2147483647 h 195"/>
                <a:gd name="T48" fmla="*/ 2147483647 w 223"/>
                <a:gd name="T49" fmla="*/ 2147483647 h 195"/>
                <a:gd name="T50" fmla="*/ 2147483647 w 223"/>
                <a:gd name="T51" fmla="*/ 2147483647 h 195"/>
                <a:gd name="T52" fmla="*/ 2147483647 w 223"/>
                <a:gd name="T53" fmla="*/ 2147483647 h 195"/>
                <a:gd name="T54" fmla="*/ 2147483647 w 223"/>
                <a:gd name="T55" fmla="*/ 2147483647 h 195"/>
                <a:gd name="T56" fmla="*/ 2147483647 w 223"/>
                <a:gd name="T57" fmla="*/ 2147483647 h 195"/>
                <a:gd name="T58" fmla="*/ 2147483647 w 223"/>
                <a:gd name="T59" fmla="*/ 2147483647 h 195"/>
                <a:gd name="T60" fmla="*/ 2147483647 w 223"/>
                <a:gd name="T61" fmla="*/ 2147483647 h 195"/>
                <a:gd name="T62" fmla="*/ 2147483647 w 223"/>
                <a:gd name="T63" fmla="*/ 2147483647 h 195"/>
                <a:gd name="T64" fmla="*/ 2147483647 w 223"/>
                <a:gd name="T65" fmla="*/ 2147483647 h 195"/>
                <a:gd name="T66" fmla="*/ 2147483647 w 223"/>
                <a:gd name="T67" fmla="*/ 2147483647 h 195"/>
                <a:gd name="T68" fmla="*/ 2147483647 w 223"/>
                <a:gd name="T69" fmla="*/ 2147483647 h 195"/>
                <a:gd name="T70" fmla="*/ 2147483647 w 223"/>
                <a:gd name="T71" fmla="*/ 2147483647 h 195"/>
                <a:gd name="T72" fmla="*/ 2147483647 w 223"/>
                <a:gd name="T73" fmla="*/ 2147483647 h 195"/>
                <a:gd name="T74" fmla="*/ 2147483647 w 223"/>
                <a:gd name="T75" fmla="*/ 2147483647 h 195"/>
                <a:gd name="T76" fmla="*/ 2147483647 w 223"/>
                <a:gd name="T77" fmla="*/ 2147483647 h 195"/>
                <a:gd name="T78" fmla="*/ 2147483647 w 223"/>
                <a:gd name="T79" fmla="*/ 2147483647 h 195"/>
                <a:gd name="T80" fmla="*/ 2147483647 w 223"/>
                <a:gd name="T81" fmla="*/ 2147483647 h 195"/>
                <a:gd name="T82" fmla="*/ 2147483647 w 223"/>
                <a:gd name="T83" fmla="*/ 2147483647 h 195"/>
                <a:gd name="T84" fmla="*/ 2147483647 w 223"/>
                <a:gd name="T85" fmla="*/ 2147483647 h 195"/>
                <a:gd name="T86" fmla="*/ 2147483647 w 223"/>
                <a:gd name="T87" fmla="*/ 2147483647 h 195"/>
                <a:gd name="T88" fmla="*/ 2147483647 w 223"/>
                <a:gd name="T89" fmla="*/ 2147483647 h 195"/>
                <a:gd name="T90" fmla="*/ 2147483647 w 223"/>
                <a:gd name="T91" fmla="*/ 2147483647 h 195"/>
                <a:gd name="T92" fmla="*/ 2147483647 w 223"/>
                <a:gd name="T93" fmla="*/ 2147483647 h 195"/>
                <a:gd name="T94" fmla="*/ 2147483647 w 223"/>
                <a:gd name="T95" fmla="*/ 2147483647 h 195"/>
                <a:gd name="T96" fmla="*/ 2147483647 w 223"/>
                <a:gd name="T97" fmla="*/ 2147483647 h 195"/>
                <a:gd name="T98" fmla="*/ 2147483647 w 223"/>
                <a:gd name="T99" fmla="*/ 2147483647 h 195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3"/>
                <a:gd name="T151" fmla="*/ 0 h 195"/>
                <a:gd name="T152" fmla="*/ 223 w 223"/>
                <a:gd name="T153" fmla="*/ 195 h 195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3" h="195">
                  <a:moveTo>
                    <a:pt x="92" y="40"/>
                  </a:moveTo>
                  <a:lnTo>
                    <a:pt x="97" y="38"/>
                  </a:lnTo>
                  <a:lnTo>
                    <a:pt x="100" y="37"/>
                  </a:lnTo>
                  <a:lnTo>
                    <a:pt x="101" y="31"/>
                  </a:lnTo>
                  <a:lnTo>
                    <a:pt x="102" y="28"/>
                  </a:lnTo>
                  <a:lnTo>
                    <a:pt x="104" y="26"/>
                  </a:lnTo>
                  <a:lnTo>
                    <a:pt x="105" y="28"/>
                  </a:lnTo>
                  <a:lnTo>
                    <a:pt x="110" y="25"/>
                  </a:lnTo>
                  <a:lnTo>
                    <a:pt x="117" y="19"/>
                  </a:lnTo>
                  <a:lnTo>
                    <a:pt x="123" y="19"/>
                  </a:lnTo>
                  <a:lnTo>
                    <a:pt x="130" y="16"/>
                  </a:lnTo>
                  <a:lnTo>
                    <a:pt x="136" y="12"/>
                  </a:lnTo>
                  <a:lnTo>
                    <a:pt x="138" y="9"/>
                  </a:lnTo>
                  <a:lnTo>
                    <a:pt x="139" y="9"/>
                  </a:lnTo>
                  <a:lnTo>
                    <a:pt x="152" y="10"/>
                  </a:lnTo>
                  <a:lnTo>
                    <a:pt x="154" y="10"/>
                  </a:lnTo>
                  <a:lnTo>
                    <a:pt x="158" y="4"/>
                  </a:lnTo>
                  <a:lnTo>
                    <a:pt x="160" y="2"/>
                  </a:lnTo>
                  <a:lnTo>
                    <a:pt x="167" y="0"/>
                  </a:lnTo>
                  <a:lnTo>
                    <a:pt x="170" y="0"/>
                  </a:lnTo>
                  <a:lnTo>
                    <a:pt x="173" y="4"/>
                  </a:lnTo>
                  <a:lnTo>
                    <a:pt x="176" y="4"/>
                  </a:lnTo>
                  <a:lnTo>
                    <a:pt x="177" y="9"/>
                  </a:lnTo>
                  <a:lnTo>
                    <a:pt x="174" y="10"/>
                  </a:lnTo>
                  <a:lnTo>
                    <a:pt x="171" y="12"/>
                  </a:lnTo>
                  <a:lnTo>
                    <a:pt x="168" y="15"/>
                  </a:lnTo>
                  <a:lnTo>
                    <a:pt x="168" y="16"/>
                  </a:lnTo>
                  <a:lnTo>
                    <a:pt x="170" y="18"/>
                  </a:lnTo>
                  <a:lnTo>
                    <a:pt x="174" y="18"/>
                  </a:lnTo>
                  <a:lnTo>
                    <a:pt x="185" y="19"/>
                  </a:lnTo>
                  <a:lnTo>
                    <a:pt x="185" y="35"/>
                  </a:lnTo>
                  <a:lnTo>
                    <a:pt x="183" y="35"/>
                  </a:lnTo>
                  <a:lnTo>
                    <a:pt x="186" y="38"/>
                  </a:lnTo>
                  <a:lnTo>
                    <a:pt x="186" y="46"/>
                  </a:lnTo>
                  <a:lnTo>
                    <a:pt x="186" y="54"/>
                  </a:lnTo>
                  <a:lnTo>
                    <a:pt x="189" y="59"/>
                  </a:lnTo>
                  <a:lnTo>
                    <a:pt x="193" y="60"/>
                  </a:lnTo>
                  <a:lnTo>
                    <a:pt x="208" y="72"/>
                  </a:lnTo>
                  <a:lnTo>
                    <a:pt x="208" y="75"/>
                  </a:lnTo>
                  <a:lnTo>
                    <a:pt x="211" y="78"/>
                  </a:lnTo>
                  <a:lnTo>
                    <a:pt x="215" y="79"/>
                  </a:lnTo>
                  <a:lnTo>
                    <a:pt x="218" y="79"/>
                  </a:lnTo>
                  <a:lnTo>
                    <a:pt x="221" y="82"/>
                  </a:lnTo>
                  <a:lnTo>
                    <a:pt x="223" y="84"/>
                  </a:lnTo>
                  <a:lnTo>
                    <a:pt x="221" y="85"/>
                  </a:lnTo>
                  <a:lnTo>
                    <a:pt x="209" y="82"/>
                  </a:lnTo>
                  <a:lnTo>
                    <a:pt x="205" y="84"/>
                  </a:lnTo>
                  <a:lnTo>
                    <a:pt x="208" y="89"/>
                  </a:lnTo>
                  <a:lnTo>
                    <a:pt x="205" y="89"/>
                  </a:lnTo>
                  <a:lnTo>
                    <a:pt x="198" y="81"/>
                  </a:lnTo>
                  <a:lnTo>
                    <a:pt x="193" y="81"/>
                  </a:lnTo>
                  <a:lnTo>
                    <a:pt x="193" y="82"/>
                  </a:lnTo>
                  <a:lnTo>
                    <a:pt x="195" y="85"/>
                  </a:lnTo>
                  <a:lnTo>
                    <a:pt x="201" y="92"/>
                  </a:lnTo>
                  <a:lnTo>
                    <a:pt x="199" y="95"/>
                  </a:lnTo>
                  <a:lnTo>
                    <a:pt x="207" y="98"/>
                  </a:lnTo>
                  <a:lnTo>
                    <a:pt x="205" y="100"/>
                  </a:lnTo>
                  <a:lnTo>
                    <a:pt x="195" y="100"/>
                  </a:lnTo>
                  <a:lnTo>
                    <a:pt x="192" y="97"/>
                  </a:lnTo>
                  <a:lnTo>
                    <a:pt x="187" y="92"/>
                  </a:lnTo>
                  <a:lnTo>
                    <a:pt x="183" y="97"/>
                  </a:lnTo>
                  <a:lnTo>
                    <a:pt x="177" y="95"/>
                  </a:lnTo>
                  <a:lnTo>
                    <a:pt x="170" y="117"/>
                  </a:lnTo>
                  <a:lnTo>
                    <a:pt x="176" y="122"/>
                  </a:lnTo>
                  <a:lnTo>
                    <a:pt x="174" y="126"/>
                  </a:lnTo>
                  <a:lnTo>
                    <a:pt x="176" y="129"/>
                  </a:lnTo>
                  <a:lnTo>
                    <a:pt x="174" y="132"/>
                  </a:lnTo>
                  <a:lnTo>
                    <a:pt x="161" y="129"/>
                  </a:lnTo>
                  <a:lnTo>
                    <a:pt x="158" y="154"/>
                  </a:lnTo>
                  <a:lnTo>
                    <a:pt x="154" y="152"/>
                  </a:lnTo>
                  <a:lnTo>
                    <a:pt x="152" y="158"/>
                  </a:lnTo>
                  <a:lnTo>
                    <a:pt x="145" y="157"/>
                  </a:lnTo>
                  <a:lnTo>
                    <a:pt x="145" y="158"/>
                  </a:lnTo>
                  <a:lnTo>
                    <a:pt x="151" y="161"/>
                  </a:lnTo>
                  <a:lnTo>
                    <a:pt x="151" y="164"/>
                  </a:lnTo>
                  <a:lnTo>
                    <a:pt x="155" y="166"/>
                  </a:lnTo>
                  <a:lnTo>
                    <a:pt x="168" y="174"/>
                  </a:lnTo>
                  <a:lnTo>
                    <a:pt x="167" y="177"/>
                  </a:lnTo>
                  <a:lnTo>
                    <a:pt x="165" y="176"/>
                  </a:lnTo>
                  <a:lnTo>
                    <a:pt x="164" y="183"/>
                  </a:lnTo>
                  <a:lnTo>
                    <a:pt x="160" y="188"/>
                  </a:lnTo>
                  <a:lnTo>
                    <a:pt x="158" y="192"/>
                  </a:lnTo>
                  <a:lnTo>
                    <a:pt x="155" y="192"/>
                  </a:lnTo>
                  <a:lnTo>
                    <a:pt x="155" y="188"/>
                  </a:lnTo>
                  <a:lnTo>
                    <a:pt x="155" y="185"/>
                  </a:lnTo>
                  <a:lnTo>
                    <a:pt x="152" y="185"/>
                  </a:lnTo>
                  <a:lnTo>
                    <a:pt x="144" y="195"/>
                  </a:lnTo>
                  <a:lnTo>
                    <a:pt x="144" y="193"/>
                  </a:lnTo>
                  <a:lnTo>
                    <a:pt x="141" y="191"/>
                  </a:lnTo>
                  <a:lnTo>
                    <a:pt x="139" y="189"/>
                  </a:lnTo>
                  <a:lnTo>
                    <a:pt x="138" y="188"/>
                  </a:lnTo>
                  <a:lnTo>
                    <a:pt x="136" y="186"/>
                  </a:lnTo>
                  <a:lnTo>
                    <a:pt x="135" y="183"/>
                  </a:lnTo>
                  <a:lnTo>
                    <a:pt x="133" y="182"/>
                  </a:lnTo>
                  <a:lnTo>
                    <a:pt x="132" y="180"/>
                  </a:lnTo>
                  <a:lnTo>
                    <a:pt x="132" y="177"/>
                  </a:lnTo>
                  <a:lnTo>
                    <a:pt x="132" y="176"/>
                  </a:lnTo>
                  <a:lnTo>
                    <a:pt x="132" y="172"/>
                  </a:lnTo>
                  <a:lnTo>
                    <a:pt x="130" y="170"/>
                  </a:lnTo>
                  <a:lnTo>
                    <a:pt x="130" y="169"/>
                  </a:lnTo>
                  <a:lnTo>
                    <a:pt x="124" y="158"/>
                  </a:lnTo>
                  <a:lnTo>
                    <a:pt x="124" y="155"/>
                  </a:lnTo>
                  <a:lnTo>
                    <a:pt x="122" y="148"/>
                  </a:lnTo>
                  <a:lnTo>
                    <a:pt x="122" y="144"/>
                  </a:lnTo>
                  <a:lnTo>
                    <a:pt x="120" y="138"/>
                  </a:lnTo>
                  <a:lnTo>
                    <a:pt x="117" y="135"/>
                  </a:lnTo>
                  <a:lnTo>
                    <a:pt x="116" y="130"/>
                  </a:lnTo>
                  <a:lnTo>
                    <a:pt x="114" y="130"/>
                  </a:lnTo>
                  <a:lnTo>
                    <a:pt x="113" y="128"/>
                  </a:lnTo>
                  <a:lnTo>
                    <a:pt x="111" y="125"/>
                  </a:lnTo>
                  <a:lnTo>
                    <a:pt x="110" y="122"/>
                  </a:lnTo>
                  <a:lnTo>
                    <a:pt x="113" y="122"/>
                  </a:lnTo>
                  <a:lnTo>
                    <a:pt x="116" y="120"/>
                  </a:lnTo>
                  <a:lnTo>
                    <a:pt x="117" y="119"/>
                  </a:lnTo>
                  <a:lnTo>
                    <a:pt x="117" y="117"/>
                  </a:lnTo>
                  <a:lnTo>
                    <a:pt x="117" y="114"/>
                  </a:lnTo>
                  <a:lnTo>
                    <a:pt x="117" y="113"/>
                  </a:lnTo>
                  <a:lnTo>
                    <a:pt x="117" y="111"/>
                  </a:lnTo>
                  <a:lnTo>
                    <a:pt x="114" y="103"/>
                  </a:lnTo>
                  <a:lnTo>
                    <a:pt x="111" y="97"/>
                  </a:lnTo>
                  <a:lnTo>
                    <a:pt x="104" y="87"/>
                  </a:lnTo>
                  <a:lnTo>
                    <a:pt x="102" y="87"/>
                  </a:lnTo>
                  <a:lnTo>
                    <a:pt x="101" y="84"/>
                  </a:lnTo>
                  <a:lnTo>
                    <a:pt x="97" y="81"/>
                  </a:lnTo>
                  <a:lnTo>
                    <a:pt x="86" y="70"/>
                  </a:lnTo>
                  <a:lnTo>
                    <a:pt x="79" y="66"/>
                  </a:lnTo>
                  <a:lnTo>
                    <a:pt x="69" y="59"/>
                  </a:lnTo>
                  <a:lnTo>
                    <a:pt x="54" y="50"/>
                  </a:lnTo>
                  <a:lnTo>
                    <a:pt x="51" y="50"/>
                  </a:lnTo>
                  <a:lnTo>
                    <a:pt x="50" y="48"/>
                  </a:lnTo>
                  <a:lnTo>
                    <a:pt x="44" y="46"/>
                  </a:lnTo>
                  <a:lnTo>
                    <a:pt x="35" y="41"/>
                  </a:lnTo>
                  <a:lnTo>
                    <a:pt x="13" y="28"/>
                  </a:lnTo>
                  <a:lnTo>
                    <a:pt x="6" y="25"/>
                  </a:lnTo>
                  <a:lnTo>
                    <a:pt x="0" y="22"/>
                  </a:lnTo>
                  <a:lnTo>
                    <a:pt x="28" y="16"/>
                  </a:lnTo>
                  <a:lnTo>
                    <a:pt x="48" y="25"/>
                  </a:lnTo>
                  <a:lnTo>
                    <a:pt x="80" y="37"/>
                  </a:lnTo>
                  <a:lnTo>
                    <a:pt x="85" y="40"/>
                  </a:lnTo>
                  <a:lnTo>
                    <a:pt x="89" y="41"/>
                  </a:lnTo>
                  <a:lnTo>
                    <a:pt x="92" y="40"/>
                  </a:lnTo>
                  <a:close/>
                  <a:moveTo>
                    <a:pt x="127" y="176"/>
                  </a:moveTo>
                  <a:lnTo>
                    <a:pt x="127" y="177"/>
                  </a:lnTo>
                  <a:lnTo>
                    <a:pt x="126" y="177"/>
                  </a:lnTo>
                  <a:lnTo>
                    <a:pt x="126" y="176"/>
                  </a:lnTo>
                  <a:lnTo>
                    <a:pt x="127" y="176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27" name="Freeform 247"/>
            <p:cNvSpPr>
              <a:spLocks/>
            </p:cNvSpPr>
            <p:nvPr/>
          </p:nvSpPr>
          <p:spPr bwMode="auto">
            <a:xfrm rot="21334256">
              <a:off x="4435977" y="4791434"/>
              <a:ext cx="768912" cy="1118735"/>
            </a:xfrm>
            <a:custGeom>
              <a:avLst/>
              <a:gdLst>
                <a:gd name="T0" fmla="*/ 2147483647 w 249"/>
                <a:gd name="T1" fmla="*/ 2147483647 h 308"/>
                <a:gd name="T2" fmla="*/ 2147483647 w 249"/>
                <a:gd name="T3" fmla="*/ 2147483647 h 308"/>
                <a:gd name="T4" fmla="*/ 2147483647 w 249"/>
                <a:gd name="T5" fmla="*/ 2147483647 h 308"/>
                <a:gd name="T6" fmla="*/ 2147483647 w 249"/>
                <a:gd name="T7" fmla="*/ 2147483647 h 308"/>
                <a:gd name="T8" fmla="*/ 2147483647 w 249"/>
                <a:gd name="T9" fmla="*/ 2147483647 h 308"/>
                <a:gd name="T10" fmla="*/ 2147483647 w 249"/>
                <a:gd name="T11" fmla="*/ 2147483647 h 308"/>
                <a:gd name="T12" fmla="*/ 2147483647 w 249"/>
                <a:gd name="T13" fmla="*/ 2147483647 h 308"/>
                <a:gd name="T14" fmla="*/ 2147483647 w 249"/>
                <a:gd name="T15" fmla="*/ 2147483647 h 308"/>
                <a:gd name="T16" fmla="*/ 2147483647 w 249"/>
                <a:gd name="T17" fmla="*/ 2147483647 h 308"/>
                <a:gd name="T18" fmla="*/ 2147483647 w 249"/>
                <a:gd name="T19" fmla="*/ 2147483647 h 308"/>
                <a:gd name="T20" fmla="*/ 2147483647 w 249"/>
                <a:gd name="T21" fmla="*/ 2147483647 h 308"/>
                <a:gd name="T22" fmla="*/ 2147483647 w 249"/>
                <a:gd name="T23" fmla="*/ 2147483647 h 308"/>
                <a:gd name="T24" fmla="*/ 2147483647 w 249"/>
                <a:gd name="T25" fmla="*/ 2147483647 h 308"/>
                <a:gd name="T26" fmla="*/ 2147483647 w 249"/>
                <a:gd name="T27" fmla="*/ 2147483647 h 308"/>
                <a:gd name="T28" fmla="*/ 2147483647 w 249"/>
                <a:gd name="T29" fmla="*/ 2147483647 h 308"/>
                <a:gd name="T30" fmla="*/ 2147483647 w 249"/>
                <a:gd name="T31" fmla="*/ 2147483647 h 308"/>
                <a:gd name="T32" fmla="*/ 2147483647 w 249"/>
                <a:gd name="T33" fmla="*/ 2147483647 h 308"/>
                <a:gd name="T34" fmla="*/ 2147483647 w 249"/>
                <a:gd name="T35" fmla="*/ 2147483647 h 308"/>
                <a:gd name="T36" fmla="*/ 2147483647 w 249"/>
                <a:gd name="T37" fmla="*/ 2147483647 h 308"/>
                <a:gd name="T38" fmla="*/ 2147483647 w 249"/>
                <a:gd name="T39" fmla="*/ 2147483647 h 308"/>
                <a:gd name="T40" fmla="*/ 2147483647 w 249"/>
                <a:gd name="T41" fmla="*/ 2147483647 h 308"/>
                <a:gd name="T42" fmla="*/ 2147483647 w 249"/>
                <a:gd name="T43" fmla="*/ 2147483647 h 308"/>
                <a:gd name="T44" fmla="*/ 2147483647 w 249"/>
                <a:gd name="T45" fmla="*/ 2147483647 h 308"/>
                <a:gd name="T46" fmla="*/ 2147483647 w 249"/>
                <a:gd name="T47" fmla="*/ 2147483647 h 308"/>
                <a:gd name="T48" fmla="*/ 2147483647 w 249"/>
                <a:gd name="T49" fmla="*/ 2147483647 h 308"/>
                <a:gd name="T50" fmla="*/ 2147483647 w 249"/>
                <a:gd name="T51" fmla="*/ 2147483647 h 308"/>
                <a:gd name="T52" fmla="*/ 2147483647 w 249"/>
                <a:gd name="T53" fmla="*/ 2147483647 h 308"/>
                <a:gd name="T54" fmla="*/ 2147483647 w 249"/>
                <a:gd name="T55" fmla="*/ 2147483647 h 308"/>
                <a:gd name="T56" fmla="*/ 2147483647 w 249"/>
                <a:gd name="T57" fmla="*/ 2147483647 h 308"/>
                <a:gd name="T58" fmla="*/ 2147483647 w 249"/>
                <a:gd name="T59" fmla="*/ 2147483647 h 308"/>
                <a:gd name="T60" fmla="*/ 2147483647 w 249"/>
                <a:gd name="T61" fmla="*/ 2147483647 h 308"/>
                <a:gd name="T62" fmla="*/ 2147483647 w 249"/>
                <a:gd name="T63" fmla="*/ 2147483647 h 308"/>
                <a:gd name="T64" fmla="*/ 2147483647 w 249"/>
                <a:gd name="T65" fmla="*/ 2147483647 h 308"/>
                <a:gd name="T66" fmla="*/ 2147483647 w 249"/>
                <a:gd name="T67" fmla="*/ 2147483647 h 308"/>
                <a:gd name="T68" fmla="*/ 2147483647 w 249"/>
                <a:gd name="T69" fmla="*/ 2147483647 h 308"/>
                <a:gd name="T70" fmla="*/ 2147483647 w 249"/>
                <a:gd name="T71" fmla="*/ 2147483647 h 308"/>
                <a:gd name="T72" fmla="*/ 2147483647 w 249"/>
                <a:gd name="T73" fmla="*/ 2147483647 h 308"/>
                <a:gd name="T74" fmla="*/ 2147483647 w 249"/>
                <a:gd name="T75" fmla="*/ 2147483647 h 308"/>
                <a:gd name="T76" fmla="*/ 2147483647 w 249"/>
                <a:gd name="T77" fmla="*/ 2147483647 h 308"/>
                <a:gd name="T78" fmla="*/ 2147483647 w 249"/>
                <a:gd name="T79" fmla="*/ 2147483647 h 308"/>
                <a:gd name="T80" fmla="*/ 2147483647 w 249"/>
                <a:gd name="T81" fmla="*/ 2147483647 h 308"/>
                <a:gd name="T82" fmla="*/ 2147483647 w 249"/>
                <a:gd name="T83" fmla="*/ 2147483647 h 308"/>
                <a:gd name="T84" fmla="*/ 2147483647 w 249"/>
                <a:gd name="T85" fmla="*/ 2147483647 h 308"/>
                <a:gd name="T86" fmla="*/ 2147483647 w 249"/>
                <a:gd name="T87" fmla="*/ 2147483647 h 308"/>
                <a:gd name="T88" fmla="*/ 2147483647 w 249"/>
                <a:gd name="T89" fmla="*/ 2147483647 h 308"/>
                <a:gd name="T90" fmla="*/ 2147483647 w 249"/>
                <a:gd name="T91" fmla="*/ 2147483647 h 308"/>
                <a:gd name="T92" fmla="*/ 2147483647 w 249"/>
                <a:gd name="T93" fmla="*/ 2147483647 h 308"/>
                <a:gd name="T94" fmla="*/ 2147483647 w 249"/>
                <a:gd name="T95" fmla="*/ 2147483647 h 308"/>
                <a:gd name="T96" fmla="*/ 2147483647 w 249"/>
                <a:gd name="T97" fmla="*/ 2147483647 h 308"/>
                <a:gd name="T98" fmla="*/ 2147483647 w 249"/>
                <a:gd name="T99" fmla="*/ 2147483647 h 308"/>
                <a:gd name="T100" fmla="*/ 2147483647 w 249"/>
                <a:gd name="T101" fmla="*/ 2147483647 h 308"/>
                <a:gd name="T102" fmla="*/ 2147483647 w 249"/>
                <a:gd name="T103" fmla="*/ 2147483647 h 308"/>
                <a:gd name="T104" fmla="*/ 2147483647 w 249"/>
                <a:gd name="T105" fmla="*/ 2147483647 h 308"/>
                <a:gd name="T106" fmla="*/ 2147483647 w 249"/>
                <a:gd name="T107" fmla="*/ 2147483647 h 308"/>
                <a:gd name="T108" fmla="*/ 2147483647 w 249"/>
                <a:gd name="T109" fmla="*/ 2147483647 h 308"/>
                <a:gd name="T110" fmla="*/ 2147483647 w 249"/>
                <a:gd name="T111" fmla="*/ 2147483647 h 308"/>
                <a:gd name="T112" fmla="*/ 2147483647 w 249"/>
                <a:gd name="T113" fmla="*/ 2147483647 h 308"/>
                <a:gd name="T114" fmla="*/ 2147483647 w 249"/>
                <a:gd name="T115" fmla="*/ 2147483647 h 308"/>
                <a:gd name="T116" fmla="*/ 2147483647 w 249"/>
                <a:gd name="T117" fmla="*/ 2147483647 h 308"/>
                <a:gd name="T118" fmla="*/ 2147483647 w 249"/>
                <a:gd name="T119" fmla="*/ 2147483647 h 308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49"/>
                <a:gd name="T181" fmla="*/ 0 h 308"/>
                <a:gd name="T182" fmla="*/ 249 w 249"/>
                <a:gd name="T183" fmla="*/ 308 h 308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49" h="308">
                  <a:moveTo>
                    <a:pt x="193" y="35"/>
                  </a:moveTo>
                  <a:lnTo>
                    <a:pt x="193" y="35"/>
                  </a:lnTo>
                  <a:lnTo>
                    <a:pt x="192" y="40"/>
                  </a:lnTo>
                  <a:lnTo>
                    <a:pt x="192" y="48"/>
                  </a:lnTo>
                  <a:lnTo>
                    <a:pt x="192" y="51"/>
                  </a:lnTo>
                  <a:lnTo>
                    <a:pt x="192" y="54"/>
                  </a:lnTo>
                  <a:lnTo>
                    <a:pt x="193" y="59"/>
                  </a:lnTo>
                  <a:lnTo>
                    <a:pt x="193" y="69"/>
                  </a:lnTo>
                  <a:lnTo>
                    <a:pt x="192" y="79"/>
                  </a:lnTo>
                  <a:lnTo>
                    <a:pt x="192" y="82"/>
                  </a:lnTo>
                  <a:lnTo>
                    <a:pt x="191" y="89"/>
                  </a:lnTo>
                  <a:lnTo>
                    <a:pt x="189" y="97"/>
                  </a:lnTo>
                  <a:lnTo>
                    <a:pt x="189" y="98"/>
                  </a:lnTo>
                  <a:lnTo>
                    <a:pt x="188" y="103"/>
                  </a:lnTo>
                  <a:lnTo>
                    <a:pt x="186" y="106"/>
                  </a:lnTo>
                  <a:lnTo>
                    <a:pt x="186" y="111"/>
                  </a:lnTo>
                  <a:lnTo>
                    <a:pt x="188" y="113"/>
                  </a:lnTo>
                  <a:lnTo>
                    <a:pt x="186" y="120"/>
                  </a:lnTo>
                  <a:lnTo>
                    <a:pt x="185" y="123"/>
                  </a:lnTo>
                  <a:lnTo>
                    <a:pt x="182" y="128"/>
                  </a:lnTo>
                  <a:lnTo>
                    <a:pt x="179" y="130"/>
                  </a:lnTo>
                  <a:lnTo>
                    <a:pt x="179" y="132"/>
                  </a:lnTo>
                  <a:lnTo>
                    <a:pt x="180" y="135"/>
                  </a:lnTo>
                  <a:lnTo>
                    <a:pt x="185" y="139"/>
                  </a:lnTo>
                  <a:lnTo>
                    <a:pt x="186" y="139"/>
                  </a:lnTo>
                  <a:lnTo>
                    <a:pt x="192" y="135"/>
                  </a:lnTo>
                  <a:lnTo>
                    <a:pt x="193" y="135"/>
                  </a:lnTo>
                  <a:lnTo>
                    <a:pt x="196" y="136"/>
                  </a:lnTo>
                  <a:lnTo>
                    <a:pt x="198" y="139"/>
                  </a:lnTo>
                  <a:lnTo>
                    <a:pt x="201" y="142"/>
                  </a:lnTo>
                  <a:lnTo>
                    <a:pt x="201" y="144"/>
                  </a:lnTo>
                  <a:lnTo>
                    <a:pt x="202" y="144"/>
                  </a:lnTo>
                  <a:lnTo>
                    <a:pt x="204" y="139"/>
                  </a:lnTo>
                  <a:lnTo>
                    <a:pt x="208" y="138"/>
                  </a:lnTo>
                  <a:lnTo>
                    <a:pt x="212" y="138"/>
                  </a:lnTo>
                  <a:lnTo>
                    <a:pt x="215" y="139"/>
                  </a:lnTo>
                  <a:lnTo>
                    <a:pt x="217" y="142"/>
                  </a:lnTo>
                  <a:lnTo>
                    <a:pt x="218" y="144"/>
                  </a:lnTo>
                  <a:lnTo>
                    <a:pt x="218" y="148"/>
                  </a:lnTo>
                  <a:lnTo>
                    <a:pt x="212" y="154"/>
                  </a:lnTo>
                  <a:lnTo>
                    <a:pt x="214" y="160"/>
                  </a:lnTo>
                  <a:lnTo>
                    <a:pt x="215" y="164"/>
                  </a:lnTo>
                  <a:lnTo>
                    <a:pt x="215" y="169"/>
                  </a:lnTo>
                  <a:lnTo>
                    <a:pt x="215" y="172"/>
                  </a:lnTo>
                  <a:lnTo>
                    <a:pt x="217" y="173"/>
                  </a:lnTo>
                  <a:lnTo>
                    <a:pt x="218" y="174"/>
                  </a:lnTo>
                  <a:lnTo>
                    <a:pt x="221" y="174"/>
                  </a:lnTo>
                  <a:lnTo>
                    <a:pt x="224" y="173"/>
                  </a:lnTo>
                  <a:lnTo>
                    <a:pt x="227" y="173"/>
                  </a:lnTo>
                  <a:lnTo>
                    <a:pt x="232" y="173"/>
                  </a:lnTo>
                  <a:lnTo>
                    <a:pt x="234" y="173"/>
                  </a:lnTo>
                  <a:lnTo>
                    <a:pt x="239" y="173"/>
                  </a:lnTo>
                  <a:lnTo>
                    <a:pt x="242" y="173"/>
                  </a:lnTo>
                  <a:lnTo>
                    <a:pt x="245" y="174"/>
                  </a:lnTo>
                  <a:lnTo>
                    <a:pt x="246" y="180"/>
                  </a:lnTo>
                  <a:lnTo>
                    <a:pt x="249" y="183"/>
                  </a:lnTo>
                  <a:lnTo>
                    <a:pt x="249" y="185"/>
                  </a:lnTo>
                  <a:lnTo>
                    <a:pt x="248" y="189"/>
                  </a:lnTo>
                  <a:lnTo>
                    <a:pt x="246" y="191"/>
                  </a:lnTo>
                  <a:lnTo>
                    <a:pt x="245" y="196"/>
                  </a:lnTo>
                  <a:lnTo>
                    <a:pt x="245" y="198"/>
                  </a:lnTo>
                  <a:lnTo>
                    <a:pt x="245" y="199"/>
                  </a:lnTo>
                  <a:lnTo>
                    <a:pt x="246" y="201"/>
                  </a:lnTo>
                  <a:lnTo>
                    <a:pt x="246" y="204"/>
                  </a:lnTo>
                  <a:lnTo>
                    <a:pt x="246" y="205"/>
                  </a:lnTo>
                  <a:lnTo>
                    <a:pt x="246" y="207"/>
                  </a:lnTo>
                  <a:lnTo>
                    <a:pt x="248" y="207"/>
                  </a:lnTo>
                  <a:lnTo>
                    <a:pt x="248" y="208"/>
                  </a:lnTo>
                  <a:lnTo>
                    <a:pt x="246" y="210"/>
                  </a:lnTo>
                  <a:lnTo>
                    <a:pt x="246" y="211"/>
                  </a:lnTo>
                  <a:lnTo>
                    <a:pt x="246" y="213"/>
                  </a:lnTo>
                  <a:lnTo>
                    <a:pt x="245" y="213"/>
                  </a:lnTo>
                  <a:lnTo>
                    <a:pt x="245" y="214"/>
                  </a:lnTo>
                  <a:lnTo>
                    <a:pt x="243" y="215"/>
                  </a:lnTo>
                  <a:lnTo>
                    <a:pt x="243" y="217"/>
                  </a:lnTo>
                  <a:lnTo>
                    <a:pt x="243" y="218"/>
                  </a:lnTo>
                  <a:lnTo>
                    <a:pt x="245" y="218"/>
                  </a:lnTo>
                  <a:lnTo>
                    <a:pt x="245" y="220"/>
                  </a:lnTo>
                  <a:lnTo>
                    <a:pt x="243" y="223"/>
                  </a:lnTo>
                  <a:lnTo>
                    <a:pt x="243" y="224"/>
                  </a:lnTo>
                  <a:lnTo>
                    <a:pt x="242" y="224"/>
                  </a:lnTo>
                  <a:lnTo>
                    <a:pt x="243" y="226"/>
                  </a:lnTo>
                  <a:lnTo>
                    <a:pt x="246" y="229"/>
                  </a:lnTo>
                  <a:lnTo>
                    <a:pt x="248" y="232"/>
                  </a:lnTo>
                  <a:lnTo>
                    <a:pt x="248" y="233"/>
                  </a:lnTo>
                  <a:lnTo>
                    <a:pt x="246" y="235"/>
                  </a:lnTo>
                  <a:lnTo>
                    <a:pt x="245" y="235"/>
                  </a:lnTo>
                  <a:lnTo>
                    <a:pt x="242" y="233"/>
                  </a:lnTo>
                  <a:lnTo>
                    <a:pt x="240" y="232"/>
                  </a:lnTo>
                  <a:lnTo>
                    <a:pt x="239" y="229"/>
                  </a:lnTo>
                  <a:lnTo>
                    <a:pt x="237" y="229"/>
                  </a:lnTo>
                  <a:lnTo>
                    <a:pt x="237" y="227"/>
                  </a:lnTo>
                  <a:lnTo>
                    <a:pt x="236" y="227"/>
                  </a:lnTo>
                  <a:lnTo>
                    <a:pt x="236" y="229"/>
                  </a:lnTo>
                  <a:lnTo>
                    <a:pt x="234" y="229"/>
                  </a:lnTo>
                  <a:lnTo>
                    <a:pt x="233" y="230"/>
                  </a:lnTo>
                  <a:lnTo>
                    <a:pt x="233" y="232"/>
                  </a:lnTo>
                  <a:lnTo>
                    <a:pt x="232" y="232"/>
                  </a:lnTo>
                  <a:lnTo>
                    <a:pt x="230" y="233"/>
                  </a:lnTo>
                  <a:lnTo>
                    <a:pt x="229" y="235"/>
                  </a:lnTo>
                  <a:lnTo>
                    <a:pt x="227" y="236"/>
                  </a:lnTo>
                  <a:lnTo>
                    <a:pt x="227" y="237"/>
                  </a:lnTo>
                  <a:lnTo>
                    <a:pt x="226" y="242"/>
                  </a:lnTo>
                  <a:lnTo>
                    <a:pt x="226" y="246"/>
                  </a:lnTo>
                  <a:lnTo>
                    <a:pt x="224" y="251"/>
                  </a:lnTo>
                  <a:lnTo>
                    <a:pt x="224" y="252"/>
                  </a:lnTo>
                  <a:lnTo>
                    <a:pt x="221" y="252"/>
                  </a:lnTo>
                  <a:lnTo>
                    <a:pt x="218" y="252"/>
                  </a:lnTo>
                  <a:lnTo>
                    <a:pt x="212" y="251"/>
                  </a:lnTo>
                  <a:lnTo>
                    <a:pt x="210" y="246"/>
                  </a:lnTo>
                  <a:lnTo>
                    <a:pt x="208" y="245"/>
                  </a:lnTo>
                  <a:lnTo>
                    <a:pt x="205" y="242"/>
                  </a:lnTo>
                  <a:lnTo>
                    <a:pt x="202" y="240"/>
                  </a:lnTo>
                  <a:lnTo>
                    <a:pt x="199" y="239"/>
                  </a:lnTo>
                  <a:lnTo>
                    <a:pt x="199" y="237"/>
                  </a:lnTo>
                  <a:lnTo>
                    <a:pt x="196" y="236"/>
                  </a:lnTo>
                  <a:lnTo>
                    <a:pt x="195" y="233"/>
                  </a:lnTo>
                  <a:lnTo>
                    <a:pt x="193" y="232"/>
                  </a:lnTo>
                  <a:lnTo>
                    <a:pt x="191" y="232"/>
                  </a:lnTo>
                  <a:lnTo>
                    <a:pt x="186" y="230"/>
                  </a:lnTo>
                  <a:lnTo>
                    <a:pt x="185" y="229"/>
                  </a:lnTo>
                  <a:lnTo>
                    <a:pt x="182" y="223"/>
                  </a:lnTo>
                  <a:lnTo>
                    <a:pt x="182" y="220"/>
                  </a:lnTo>
                  <a:lnTo>
                    <a:pt x="183" y="214"/>
                  </a:lnTo>
                  <a:lnTo>
                    <a:pt x="182" y="208"/>
                  </a:lnTo>
                  <a:lnTo>
                    <a:pt x="179" y="205"/>
                  </a:lnTo>
                  <a:lnTo>
                    <a:pt x="173" y="205"/>
                  </a:lnTo>
                  <a:lnTo>
                    <a:pt x="171" y="205"/>
                  </a:lnTo>
                  <a:lnTo>
                    <a:pt x="169" y="205"/>
                  </a:lnTo>
                  <a:lnTo>
                    <a:pt x="166" y="204"/>
                  </a:lnTo>
                  <a:lnTo>
                    <a:pt x="163" y="204"/>
                  </a:lnTo>
                  <a:lnTo>
                    <a:pt x="158" y="204"/>
                  </a:lnTo>
                  <a:lnTo>
                    <a:pt x="155" y="204"/>
                  </a:lnTo>
                  <a:lnTo>
                    <a:pt x="151" y="205"/>
                  </a:lnTo>
                  <a:lnTo>
                    <a:pt x="149" y="210"/>
                  </a:lnTo>
                  <a:lnTo>
                    <a:pt x="149" y="214"/>
                  </a:lnTo>
                  <a:lnTo>
                    <a:pt x="149" y="218"/>
                  </a:lnTo>
                  <a:lnTo>
                    <a:pt x="149" y="221"/>
                  </a:lnTo>
                  <a:lnTo>
                    <a:pt x="152" y="224"/>
                  </a:lnTo>
                  <a:lnTo>
                    <a:pt x="155" y="226"/>
                  </a:lnTo>
                  <a:lnTo>
                    <a:pt x="158" y="227"/>
                  </a:lnTo>
                  <a:lnTo>
                    <a:pt x="160" y="229"/>
                  </a:lnTo>
                  <a:lnTo>
                    <a:pt x="161" y="232"/>
                  </a:lnTo>
                  <a:lnTo>
                    <a:pt x="164" y="239"/>
                  </a:lnTo>
                  <a:lnTo>
                    <a:pt x="166" y="245"/>
                  </a:lnTo>
                  <a:lnTo>
                    <a:pt x="167" y="246"/>
                  </a:lnTo>
                  <a:lnTo>
                    <a:pt x="166" y="248"/>
                  </a:lnTo>
                  <a:lnTo>
                    <a:pt x="167" y="249"/>
                  </a:lnTo>
                  <a:lnTo>
                    <a:pt x="167" y="254"/>
                  </a:lnTo>
                  <a:lnTo>
                    <a:pt x="166" y="255"/>
                  </a:lnTo>
                  <a:lnTo>
                    <a:pt x="163" y="258"/>
                  </a:lnTo>
                  <a:lnTo>
                    <a:pt x="160" y="259"/>
                  </a:lnTo>
                  <a:lnTo>
                    <a:pt x="157" y="265"/>
                  </a:lnTo>
                  <a:lnTo>
                    <a:pt x="155" y="274"/>
                  </a:lnTo>
                  <a:lnTo>
                    <a:pt x="154" y="280"/>
                  </a:lnTo>
                  <a:lnTo>
                    <a:pt x="154" y="286"/>
                  </a:lnTo>
                  <a:lnTo>
                    <a:pt x="154" y="290"/>
                  </a:lnTo>
                  <a:lnTo>
                    <a:pt x="148" y="296"/>
                  </a:lnTo>
                  <a:lnTo>
                    <a:pt x="148" y="299"/>
                  </a:lnTo>
                  <a:lnTo>
                    <a:pt x="154" y="305"/>
                  </a:lnTo>
                  <a:lnTo>
                    <a:pt x="142" y="308"/>
                  </a:lnTo>
                  <a:lnTo>
                    <a:pt x="138" y="308"/>
                  </a:lnTo>
                  <a:lnTo>
                    <a:pt x="133" y="305"/>
                  </a:lnTo>
                  <a:lnTo>
                    <a:pt x="127" y="300"/>
                  </a:lnTo>
                  <a:lnTo>
                    <a:pt x="125" y="299"/>
                  </a:lnTo>
                  <a:lnTo>
                    <a:pt x="122" y="299"/>
                  </a:lnTo>
                  <a:lnTo>
                    <a:pt x="120" y="300"/>
                  </a:lnTo>
                  <a:lnTo>
                    <a:pt x="117" y="300"/>
                  </a:lnTo>
                  <a:lnTo>
                    <a:pt x="114" y="296"/>
                  </a:lnTo>
                  <a:lnTo>
                    <a:pt x="116" y="293"/>
                  </a:lnTo>
                  <a:lnTo>
                    <a:pt x="114" y="290"/>
                  </a:lnTo>
                  <a:lnTo>
                    <a:pt x="119" y="281"/>
                  </a:lnTo>
                  <a:lnTo>
                    <a:pt x="110" y="274"/>
                  </a:lnTo>
                  <a:lnTo>
                    <a:pt x="107" y="273"/>
                  </a:lnTo>
                  <a:lnTo>
                    <a:pt x="104" y="273"/>
                  </a:lnTo>
                  <a:lnTo>
                    <a:pt x="92" y="265"/>
                  </a:lnTo>
                  <a:lnTo>
                    <a:pt x="85" y="261"/>
                  </a:lnTo>
                  <a:lnTo>
                    <a:pt x="84" y="258"/>
                  </a:lnTo>
                  <a:lnTo>
                    <a:pt x="84" y="252"/>
                  </a:lnTo>
                  <a:lnTo>
                    <a:pt x="81" y="248"/>
                  </a:lnTo>
                  <a:lnTo>
                    <a:pt x="75" y="246"/>
                  </a:lnTo>
                  <a:lnTo>
                    <a:pt x="66" y="240"/>
                  </a:lnTo>
                  <a:lnTo>
                    <a:pt x="91" y="230"/>
                  </a:lnTo>
                  <a:lnTo>
                    <a:pt x="92" y="227"/>
                  </a:lnTo>
                  <a:lnTo>
                    <a:pt x="92" y="221"/>
                  </a:lnTo>
                  <a:lnTo>
                    <a:pt x="91" y="215"/>
                  </a:lnTo>
                  <a:lnTo>
                    <a:pt x="89" y="210"/>
                  </a:lnTo>
                  <a:lnTo>
                    <a:pt x="89" y="202"/>
                  </a:lnTo>
                  <a:lnTo>
                    <a:pt x="81" y="189"/>
                  </a:lnTo>
                  <a:lnTo>
                    <a:pt x="89" y="179"/>
                  </a:lnTo>
                  <a:lnTo>
                    <a:pt x="92" y="167"/>
                  </a:lnTo>
                  <a:lnTo>
                    <a:pt x="94" y="164"/>
                  </a:lnTo>
                  <a:lnTo>
                    <a:pt x="94" y="158"/>
                  </a:lnTo>
                  <a:lnTo>
                    <a:pt x="94" y="154"/>
                  </a:lnTo>
                  <a:lnTo>
                    <a:pt x="82" y="152"/>
                  </a:lnTo>
                  <a:lnTo>
                    <a:pt x="75" y="150"/>
                  </a:lnTo>
                  <a:lnTo>
                    <a:pt x="73" y="144"/>
                  </a:lnTo>
                  <a:lnTo>
                    <a:pt x="70" y="141"/>
                  </a:lnTo>
                  <a:lnTo>
                    <a:pt x="67" y="138"/>
                  </a:lnTo>
                  <a:lnTo>
                    <a:pt x="67" y="135"/>
                  </a:lnTo>
                  <a:lnTo>
                    <a:pt x="70" y="132"/>
                  </a:lnTo>
                  <a:lnTo>
                    <a:pt x="70" y="129"/>
                  </a:lnTo>
                  <a:lnTo>
                    <a:pt x="62" y="122"/>
                  </a:lnTo>
                  <a:lnTo>
                    <a:pt x="59" y="120"/>
                  </a:lnTo>
                  <a:lnTo>
                    <a:pt x="51" y="117"/>
                  </a:lnTo>
                  <a:lnTo>
                    <a:pt x="47" y="114"/>
                  </a:lnTo>
                  <a:lnTo>
                    <a:pt x="45" y="110"/>
                  </a:lnTo>
                  <a:lnTo>
                    <a:pt x="42" y="106"/>
                  </a:lnTo>
                  <a:lnTo>
                    <a:pt x="40" y="104"/>
                  </a:lnTo>
                  <a:lnTo>
                    <a:pt x="29" y="106"/>
                  </a:lnTo>
                  <a:lnTo>
                    <a:pt x="25" y="101"/>
                  </a:lnTo>
                  <a:lnTo>
                    <a:pt x="19" y="98"/>
                  </a:lnTo>
                  <a:lnTo>
                    <a:pt x="13" y="95"/>
                  </a:lnTo>
                  <a:lnTo>
                    <a:pt x="7" y="91"/>
                  </a:lnTo>
                  <a:lnTo>
                    <a:pt x="0" y="89"/>
                  </a:lnTo>
                  <a:lnTo>
                    <a:pt x="1" y="85"/>
                  </a:lnTo>
                  <a:lnTo>
                    <a:pt x="28" y="88"/>
                  </a:lnTo>
                  <a:lnTo>
                    <a:pt x="34" y="82"/>
                  </a:lnTo>
                  <a:lnTo>
                    <a:pt x="40" y="81"/>
                  </a:lnTo>
                  <a:lnTo>
                    <a:pt x="47" y="81"/>
                  </a:lnTo>
                  <a:lnTo>
                    <a:pt x="48" y="72"/>
                  </a:lnTo>
                  <a:lnTo>
                    <a:pt x="53" y="72"/>
                  </a:lnTo>
                  <a:lnTo>
                    <a:pt x="56" y="70"/>
                  </a:lnTo>
                  <a:lnTo>
                    <a:pt x="56" y="67"/>
                  </a:lnTo>
                  <a:lnTo>
                    <a:pt x="47" y="59"/>
                  </a:lnTo>
                  <a:lnTo>
                    <a:pt x="42" y="56"/>
                  </a:lnTo>
                  <a:lnTo>
                    <a:pt x="37" y="53"/>
                  </a:lnTo>
                  <a:lnTo>
                    <a:pt x="28" y="50"/>
                  </a:lnTo>
                  <a:lnTo>
                    <a:pt x="28" y="47"/>
                  </a:lnTo>
                  <a:lnTo>
                    <a:pt x="37" y="44"/>
                  </a:lnTo>
                  <a:lnTo>
                    <a:pt x="38" y="41"/>
                  </a:lnTo>
                  <a:lnTo>
                    <a:pt x="54" y="31"/>
                  </a:lnTo>
                  <a:lnTo>
                    <a:pt x="63" y="28"/>
                  </a:lnTo>
                  <a:lnTo>
                    <a:pt x="67" y="24"/>
                  </a:lnTo>
                  <a:lnTo>
                    <a:pt x="79" y="3"/>
                  </a:lnTo>
                  <a:lnTo>
                    <a:pt x="85" y="3"/>
                  </a:lnTo>
                  <a:lnTo>
                    <a:pt x="86" y="2"/>
                  </a:lnTo>
                  <a:lnTo>
                    <a:pt x="107" y="16"/>
                  </a:lnTo>
                  <a:lnTo>
                    <a:pt x="108" y="15"/>
                  </a:lnTo>
                  <a:lnTo>
                    <a:pt x="110" y="15"/>
                  </a:lnTo>
                  <a:lnTo>
                    <a:pt x="111" y="12"/>
                  </a:lnTo>
                  <a:lnTo>
                    <a:pt x="114" y="16"/>
                  </a:lnTo>
                  <a:lnTo>
                    <a:pt x="116" y="16"/>
                  </a:lnTo>
                  <a:lnTo>
                    <a:pt x="117" y="16"/>
                  </a:lnTo>
                  <a:lnTo>
                    <a:pt x="117" y="12"/>
                  </a:lnTo>
                  <a:lnTo>
                    <a:pt x="119" y="12"/>
                  </a:lnTo>
                  <a:lnTo>
                    <a:pt x="119" y="13"/>
                  </a:lnTo>
                  <a:lnTo>
                    <a:pt x="120" y="13"/>
                  </a:lnTo>
                  <a:lnTo>
                    <a:pt x="122" y="12"/>
                  </a:lnTo>
                  <a:lnTo>
                    <a:pt x="122" y="10"/>
                  </a:lnTo>
                  <a:lnTo>
                    <a:pt x="119" y="7"/>
                  </a:lnTo>
                  <a:lnTo>
                    <a:pt x="120" y="3"/>
                  </a:lnTo>
                  <a:lnTo>
                    <a:pt x="122" y="2"/>
                  </a:lnTo>
                  <a:lnTo>
                    <a:pt x="126" y="0"/>
                  </a:lnTo>
                  <a:lnTo>
                    <a:pt x="129" y="0"/>
                  </a:lnTo>
                  <a:lnTo>
                    <a:pt x="130" y="2"/>
                  </a:lnTo>
                  <a:lnTo>
                    <a:pt x="132" y="12"/>
                  </a:lnTo>
                  <a:lnTo>
                    <a:pt x="142" y="13"/>
                  </a:lnTo>
                  <a:lnTo>
                    <a:pt x="151" y="7"/>
                  </a:lnTo>
                  <a:lnTo>
                    <a:pt x="152" y="10"/>
                  </a:lnTo>
                  <a:lnTo>
                    <a:pt x="158" y="10"/>
                  </a:lnTo>
                  <a:lnTo>
                    <a:pt x="157" y="13"/>
                  </a:lnTo>
                  <a:lnTo>
                    <a:pt x="155" y="16"/>
                  </a:lnTo>
                  <a:lnTo>
                    <a:pt x="155" y="19"/>
                  </a:lnTo>
                  <a:lnTo>
                    <a:pt x="155" y="21"/>
                  </a:lnTo>
                  <a:lnTo>
                    <a:pt x="155" y="22"/>
                  </a:lnTo>
                  <a:lnTo>
                    <a:pt x="154" y="22"/>
                  </a:lnTo>
                  <a:lnTo>
                    <a:pt x="151" y="22"/>
                  </a:lnTo>
                  <a:lnTo>
                    <a:pt x="171" y="50"/>
                  </a:lnTo>
                  <a:lnTo>
                    <a:pt x="164" y="60"/>
                  </a:lnTo>
                  <a:lnTo>
                    <a:pt x="179" y="67"/>
                  </a:lnTo>
                  <a:lnTo>
                    <a:pt x="188" y="51"/>
                  </a:lnTo>
                  <a:lnTo>
                    <a:pt x="174" y="41"/>
                  </a:lnTo>
                  <a:lnTo>
                    <a:pt x="183" y="29"/>
                  </a:lnTo>
                  <a:lnTo>
                    <a:pt x="186" y="31"/>
                  </a:lnTo>
                  <a:lnTo>
                    <a:pt x="186" y="21"/>
                  </a:lnTo>
                  <a:lnTo>
                    <a:pt x="193" y="21"/>
                  </a:lnTo>
                  <a:lnTo>
                    <a:pt x="193" y="35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28" name="Freeform 248"/>
            <p:cNvSpPr>
              <a:spLocks/>
            </p:cNvSpPr>
            <p:nvPr/>
          </p:nvSpPr>
          <p:spPr bwMode="auto">
            <a:xfrm rot="21334256">
              <a:off x="5551175" y="2259592"/>
              <a:ext cx="731219" cy="1033065"/>
            </a:xfrm>
            <a:custGeom>
              <a:avLst/>
              <a:gdLst>
                <a:gd name="T0" fmla="*/ 2147483647 w 207"/>
                <a:gd name="T1" fmla="*/ 2147483647 h 264"/>
                <a:gd name="T2" fmla="*/ 2147483647 w 207"/>
                <a:gd name="T3" fmla="*/ 2147483647 h 264"/>
                <a:gd name="T4" fmla="*/ 2147483647 w 207"/>
                <a:gd name="T5" fmla="*/ 2147483647 h 264"/>
                <a:gd name="T6" fmla="*/ 2147483647 w 207"/>
                <a:gd name="T7" fmla="*/ 2147483647 h 264"/>
                <a:gd name="T8" fmla="*/ 2147483647 w 207"/>
                <a:gd name="T9" fmla="*/ 2147483647 h 264"/>
                <a:gd name="T10" fmla="*/ 2147483647 w 207"/>
                <a:gd name="T11" fmla="*/ 2147483647 h 264"/>
                <a:gd name="T12" fmla="*/ 2147483647 w 207"/>
                <a:gd name="T13" fmla="*/ 2147483647 h 264"/>
                <a:gd name="T14" fmla="*/ 2147483647 w 207"/>
                <a:gd name="T15" fmla="*/ 0 h 264"/>
                <a:gd name="T16" fmla="*/ 2147483647 w 207"/>
                <a:gd name="T17" fmla="*/ 2147483647 h 264"/>
                <a:gd name="T18" fmla="*/ 2147483647 w 207"/>
                <a:gd name="T19" fmla="*/ 2147483647 h 264"/>
                <a:gd name="T20" fmla="*/ 2147483647 w 207"/>
                <a:gd name="T21" fmla="*/ 2147483647 h 264"/>
                <a:gd name="T22" fmla="*/ 2147483647 w 207"/>
                <a:gd name="T23" fmla="*/ 2147483647 h 264"/>
                <a:gd name="T24" fmla="*/ 2147483647 w 207"/>
                <a:gd name="T25" fmla="*/ 2147483647 h 264"/>
                <a:gd name="T26" fmla="*/ 2147483647 w 207"/>
                <a:gd name="T27" fmla="*/ 2147483647 h 264"/>
                <a:gd name="T28" fmla="*/ 2147483647 w 207"/>
                <a:gd name="T29" fmla="*/ 2147483647 h 264"/>
                <a:gd name="T30" fmla="*/ 2147483647 w 207"/>
                <a:gd name="T31" fmla="*/ 2147483647 h 264"/>
                <a:gd name="T32" fmla="*/ 2147483647 w 207"/>
                <a:gd name="T33" fmla="*/ 2147483647 h 264"/>
                <a:gd name="T34" fmla="*/ 2147483647 w 207"/>
                <a:gd name="T35" fmla="*/ 2147483647 h 264"/>
                <a:gd name="T36" fmla="*/ 2147483647 w 207"/>
                <a:gd name="T37" fmla="*/ 2147483647 h 264"/>
                <a:gd name="T38" fmla="*/ 2147483647 w 207"/>
                <a:gd name="T39" fmla="*/ 2147483647 h 264"/>
                <a:gd name="T40" fmla="*/ 2147483647 w 207"/>
                <a:gd name="T41" fmla="*/ 2147483647 h 264"/>
                <a:gd name="T42" fmla="*/ 2147483647 w 207"/>
                <a:gd name="T43" fmla="*/ 2147483647 h 264"/>
                <a:gd name="T44" fmla="*/ 2147483647 w 207"/>
                <a:gd name="T45" fmla="*/ 2147483647 h 264"/>
                <a:gd name="T46" fmla="*/ 2147483647 w 207"/>
                <a:gd name="T47" fmla="*/ 2147483647 h 264"/>
                <a:gd name="T48" fmla="*/ 2147483647 w 207"/>
                <a:gd name="T49" fmla="*/ 2147483647 h 264"/>
                <a:gd name="T50" fmla="*/ 2147483647 w 207"/>
                <a:gd name="T51" fmla="*/ 2147483647 h 264"/>
                <a:gd name="T52" fmla="*/ 2147483647 w 207"/>
                <a:gd name="T53" fmla="*/ 2147483647 h 264"/>
                <a:gd name="T54" fmla="*/ 2147483647 w 207"/>
                <a:gd name="T55" fmla="*/ 2147483647 h 264"/>
                <a:gd name="T56" fmla="*/ 2147483647 w 207"/>
                <a:gd name="T57" fmla="*/ 2147483647 h 264"/>
                <a:gd name="T58" fmla="*/ 2147483647 w 207"/>
                <a:gd name="T59" fmla="*/ 2147483647 h 264"/>
                <a:gd name="T60" fmla="*/ 2147483647 w 207"/>
                <a:gd name="T61" fmla="*/ 2147483647 h 264"/>
                <a:gd name="T62" fmla="*/ 2147483647 w 207"/>
                <a:gd name="T63" fmla="*/ 2147483647 h 264"/>
                <a:gd name="T64" fmla="*/ 2147483647 w 207"/>
                <a:gd name="T65" fmla="*/ 2147483647 h 264"/>
                <a:gd name="T66" fmla="*/ 2147483647 w 207"/>
                <a:gd name="T67" fmla="*/ 2147483647 h 264"/>
                <a:gd name="T68" fmla="*/ 2147483647 w 207"/>
                <a:gd name="T69" fmla="*/ 2147483647 h 264"/>
                <a:gd name="T70" fmla="*/ 2147483647 w 207"/>
                <a:gd name="T71" fmla="*/ 2147483647 h 264"/>
                <a:gd name="T72" fmla="*/ 2147483647 w 207"/>
                <a:gd name="T73" fmla="*/ 2147483647 h 264"/>
                <a:gd name="T74" fmla="*/ 2147483647 w 207"/>
                <a:gd name="T75" fmla="*/ 2147483647 h 264"/>
                <a:gd name="T76" fmla="*/ 2147483647 w 207"/>
                <a:gd name="T77" fmla="*/ 2147483647 h 264"/>
                <a:gd name="T78" fmla="*/ 2147483647 w 207"/>
                <a:gd name="T79" fmla="*/ 2147483647 h 264"/>
                <a:gd name="T80" fmla="*/ 2147483647 w 207"/>
                <a:gd name="T81" fmla="*/ 2147483647 h 264"/>
                <a:gd name="T82" fmla="*/ 2147483647 w 207"/>
                <a:gd name="T83" fmla="*/ 2147483647 h 264"/>
                <a:gd name="T84" fmla="*/ 2147483647 w 207"/>
                <a:gd name="T85" fmla="*/ 2147483647 h 264"/>
                <a:gd name="T86" fmla="*/ 2147483647 w 207"/>
                <a:gd name="T87" fmla="*/ 2147483647 h 264"/>
                <a:gd name="T88" fmla="*/ 2147483647 w 207"/>
                <a:gd name="T89" fmla="*/ 2147483647 h 264"/>
                <a:gd name="T90" fmla="*/ 2147483647 w 207"/>
                <a:gd name="T91" fmla="*/ 2147483647 h 264"/>
                <a:gd name="T92" fmla="*/ 2147483647 w 207"/>
                <a:gd name="T93" fmla="*/ 2147483647 h 264"/>
                <a:gd name="T94" fmla="*/ 2147483647 w 207"/>
                <a:gd name="T95" fmla="*/ 2147483647 h 264"/>
                <a:gd name="T96" fmla="*/ 2147483647 w 207"/>
                <a:gd name="T97" fmla="*/ 2147483647 h 264"/>
                <a:gd name="T98" fmla="*/ 2147483647 w 207"/>
                <a:gd name="T99" fmla="*/ 2147483647 h 264"/>
                <a:gd name="T100" fmla="*/ 2147483647 w 207"/>
                <a:gd name="T101" fmla="*/ 2147483647 h 264"/>
                <a:gd name="T102" fmla="*/ 2147483647 w 207"/>
                <a:gd name="T103" fmla="*/ 2147483647 h 264"/>
                <a:gd name="T104" fmla="*/ 2147483647 w 207"/>
                <a:gd name="T105" fmla="*/ 2147483647 h 264"/>
                <a:gd name="T106" fmla="*/ 2147483647 w 207"/>
                <a:gd name="T107" fmla="*/ 2147483647 h 264"/>
                <a:gd name="T108" fmla="*/ 2147483647 w 207"/>
                <a:gd name="T109" fmla="*/ 2147483647 h 264"/>
                <a:gd name="T110" fmla="*/ 0 w 207"/>
                <a:gd name="T111" fmla="*/ 2147483647 h 264"/>
                <a:gd name="T112" fmla="*/ 2147483647 w 207"/>
                <a:gd name="T113" fmla="*/ 2147483647 h 264"/>
                <a:gd name="T114" fmla="*/ 2147483647 w 207"/>
                <a:gd name="T115" fmla="*/ 2147483647 h 264"/>
                <a:gd name="T116" fmla="*/ 2147483647 w 207"/>
                <a:gd name="T117" fmla="*/ 2147483647 h 26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07"/>
                <a:gd name="T178" fmla="*/ 0 h 264"/>
                <a:gd name="T179" fmla="*/ 207 w 207"/>
                <a:gd name="T180" fmla="*/ 264 h 264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07" h="264">
                  <a:moveTo>
                    <a:pt x="63" y="2"/>
                  </a:moveTo>
                  <a:lnTo>
                    <a:pt x="63" y="3"/>
                  </a:lnTo>
                  <a:lnTo>
                    <a:pt x="63" y="8"/>
                  </a:lnTo>
                  <a:lnTo>
                    <a:pt x="63" y="15"/>
                  </a:lnTo>
                  <a:lnTo>
                    <a:pt x="63" y="27"/>
                  </a:lnTo>
                  <a:lnTo>
                    <a:pt x="70" y="27"/>
                  </a:lnTo>
                  <a:lnTo>
                    <a:pt x="78" y="27"/>
                  </a:lnTo>
                  <a:lnTo>
                    <a:pt x="81" y="28"/>
                  </a:lnTo>
                  <a:lnTo>
                    <a:pt x="89" y="28"/>
                  </a:lnTo>
                  <a:lnTo>
                    <a:pt x="97" y="30"/>
                  </a:lnTo>
                  <a:lnTo>
                    <a:pt x="106" y="30"/>
                  </a:lnTo>
                  <a:lnTo>
                    <a:pt x="113" y="30"/>
                  </a:lnTo>
                  <a:lnTo>
                    <a:pt x="114" y="30"/>
                  </a:lnTo>
                  <a:lnTo>
                    <a:pt x="116" y="28"/>
                  </a:lnTo>
                  <a:lnTo>
                    <a:pt x="117" y="28"/>
                  </a:lnTo>
                  <a:lnTo>
                    <a:pt x="117" y="25"/>
                  </a:lnTo>
                  <a:lnTo>
                    <a:pt x="117" y="22"/>
                  </a:lnTo>
                  <a:lnTo>
                    <a:pt x="117" y="18"/>
                  </a:lnTo>
                  <a:lnTo>
                    <a:pt x="117" y="12"/>
                  </a:lnTo>
                  <a:lnTo>
                    <a:pt x="117" y="5"/>
                  </a:lnTo>
                  <a:lnTo>
                    <a:pt x="117" y="2"/>
                  </a:lnTo>
                  <a:lnTo>
                    <a:pt x="119" y="0"/>
                  </a:lnTo>
                  <a:lnTo>
                    <a:pt x="122" y="0"/>
                  </a:lnTo>
                  <a:lnTo>
                    <a:pt x="126" y="2"/>
                  </a:lnTo>
                  <a:lnTo>
                    <a:pt x="129" y="3"/>
                  </a:lnTo>
                  <a:lnTo>
                    <a:pt x="132" y="3"/>
                  </a:lnTo>
                  <a:lnTo>
                    <a:pt x="135" y="2"/>
                  </a:lnTo>
                  <a:lnTo>
                    <a:pt x="136" y="2"/>
                  </a:lnTo>
                  <a:lnTo>
                    <a:pt x="135" y="13"/>
                  </a:lnTo>
                  <a:lnTo>
                    <a:pt x="136" y="27"/>
                  </a:lnTo>
                  <a:lnTo>
                    <a:pt x="135" y="31"/>
                  </a:lnTo>
                  <a:lnTo>
                    <a:pt x="135" y="38"/>
                  </a:lnTo>
                  <a:lnTo>
                    <a:pt x="133" y="40"/>
                  </a:lnTo>
                  <a:lnTo>
                    <a:pt x="129" y="38"/>
                  </a:lnTo>
                  <a:lnTo>
                    <a:pt x="129" y="40"/>
                  </a:lnTo>
                  <a:lnTo>
                    <a:pt x="129" y="44"/>
                  </a:lnTo>
                  <a:lnTo>
                    <a:pt x="129" y="47"/>
                  </a:lnTo>
                  <a:lnTo>
                    <a:pt x="130" y="52"/>
                  </a:lnTo>
                  <a:lnTo>
                    <a:pt x="130" y="57"/>
                  </a:lnTo>
                  <a:lnTo>
                    <a:pt x="130" y="71"/>
                  </a:lnTo>
                  <a:lnTo>
                    <a:pt x="130" y="75"/>
                  </a:lnTo>
                  <a:lnTo>
                    <a:pt x="132" y="78"/>
                  </a:lnTo>
                  <a:lnTo>
                    <a:pt x="133" y="76"/>
                  </a:lnTo>
                  <a:lnTo>
                    <a:pt x="136" y="76"/>
                  </a:lnTo>
                  <a:lnTo>
                    <a:pt x="138" y="75"/>
                  </a:lnTo>
                  <a:lnTo>
                    <a:pt x="141" y="75"/>
                  </a:lnTo>
                  <a:lnTo>
                    <a:pt x="144" y="75"/>
                  </a:lnTo>
                  <a:lnTo>
                    <a:pt x="147" y="75"/>
                  </a:lnTo>
                  <a:lnTo>
                    <a:pt x="150" y="75"/>
                  </a:lnTo>
                  <a:lnTo>
                    <a:pt x="152" y="76"/>
                  </a:lnTo>
                  <a:lnTo>
                    <a:pt x="154" y="76"/>
                  </a:lnTo>
                  <a:lnTo>
                    <a:pt x="154" y="79"/>
                  </a:lnTo>
                  <a:lnTo>
                    <a:pt x="154" y="85"/>
                  </a:lnTo>
                  <a:lnTo>
                    <a:pt x="154" y="91"/>
                  </a:lnTo>
                  <a:lnTo>
                    <a:pt x="155" y="94"/>
                  </a:lnTo>
                  <a:lnTo>
                    <a:pt x="158" y="94"/>
                  </a:lnTo>
                  <a:lnTo>
                    <a:pt x="164" y="94"/>
                  </a:lnTo>
                  <a:lnTo>
                    <a:pt x="166" y="94"/>
                  </a:lnTo>
                  <a:lnTo>
                    <a:pt x="166" y="97"/>
                  </a:lnTo>
                  <a:lnTo>
                    <a:pt x="166" y="104"/>
                  </a:lnTo>
                  <a:lnTo>
                    <a:pt x="169" y="103"/>
                  </a:lnTo>
                  <a:lnTo>
                    <a:pt x="170" y="103"/>
                  </a:lnTo>
                  <a:lnTo>
                    <a:pt x="169" y="110"/>
                  </a:lnTo>
                  <a:lnTo>
                    <a:pt x="169" y="115"/>
                  </a:lnTo>
                  <a:lnTo>
                    <a:pt x="167" y="120"/>
                  </a:lnTo>
                  <a:lnTo>
                    <a:pt x="169" y="123"/>
                  </a:lnTo>
                  <a:lnTo>
                    <a:pt x="167" y="126"/>
                  </a:lnTo>
                  <a:lnTo>
                    <a:pt x="170" y="126"/>
                  </a:lnTo>
                  <a:lnTo>
                    <a:pt x="171" y="128"/>
                  </a:lnTo>
                  <a:lnTo>
                    <a:pt x="171" y="129"/>
                  </a:lnTo>
                  <a:lnTo>
                    <a:pt x="171" y="134"/>
                  </a:lnTo>
                  <a:lnTo>
                    <a:pt x="171" y="138"/>
                  </a:lnTo>
                  <a:lnTo>
                    <a:pt x="173" y="139"/>
                  </a:lnTo>
                  <a:lnTo>
                    <a:pt x="179" y="139"/>
                  </a:lnTo>
                  <a:lnTo>
                    <a:pt x="180" y="142"/>
                  </a:lnTo>
                  <a:lnTo>
                    <a:pt x="179" y="148"/>
                  </a:lnTo>
                  <a:lnTo>
                    <a:pt x="177" y="157"/>
                  </a:lnTo>
                  <a:lnTo>
                    <a:pt x="177" y="178"/>
                  </a:lnTo>
                  <a:lnTo>
                    <a:pt x="177" y="180"/>
                  </a:lnTo>
                  <a:lnTo>
                    <a:pt x="182" y="180"/>
                  </a:lnTo>
                  <a:lnTo>
                    <a:pt x="193" y="180"/>
                  </a:lnTo>
                  <a:lnTo>
                    <a:pt x="201" y="180"/>
                  </a:lnTo>
                  <a:lnTo>
                    <a:pt x="202" y="180"/>
                  </a:lnTo>
                  <a:lnTo>
                    <a:pt x="202" y="183"/>
                  </a:lnTo>
                  <a:lnTo>
                    <a:pt x="202" y="186"/>
                  </a:lnTo>
                  <a:lnTo>
                    <a:pt x="202" y="188"/>
                  </a:lnTo>
                  <a:lnTo>
                    <a:pt x="204" y="191"/>
                  </a:lnTo>
                  <a:lnTo>
                    <a:pt x="201" y="192"/>
                  </a:lnTo>
                  <a:lnTo>
                    <a:pt x="199" y="194"/>
                  </a:lnTo>
                  <a:lnTo>
                    <a:pt x="199" y="197"/>
                  </a:lnTo>
                  <a:lnTo>
                    <a:pt x="198" y="200"/>
                  </a:lnTo>
                  <a:lnTo>
                    <a:pt x="198" y="201"/>
                  </a:lnTo>
                  <a:lnTo>
                    <a:pt x="198" y="202"/>
                  </a:lnTo>
                  <a:lnTo>
                    <a:pt x="201" y="204"/>
                  </a:lnTo>
                  <a:lnTo>
                    <a:pt x="202" y="205"/>
                  </a:lnTo>
                  <a:lnTo>
                    <a:pt x="204" y="207"/>
                  </a:lnTo>
                  <a:lnTo>
                    <a:pt x="204" y="208"/>
                  </a:lnTo>
                  <a:lnTo>
                    <a:pt x="204" y="210"/>
                  </a:lnTo>
                  <a:lnTo>
                    <a:pt x="202" y="210"/>
                  </a:lnTo>
                  <a:lnTo>
                    <a:pt x="205" y="213"/>
                  </a:lnTo>
                  <a:lnTo>
                    <a:pt x="205" y="214"/>
                  </a:lnTo>
                  <a:lnTo>
                    <a:pt x="205" y="222"/>
                  </a:lnTo>
                  <a:lnTo>
                    <a:pt x="205" y="224"/>
                  </a:lnTo>
                  <a:lnTo>
                    <a:pt x="207" y="226"/>
                  </a:lnTo>
                  <a:lnTo>
                    <a:pt x="205" y="230"/>
                  </a:lnTo>
                  <a:lnTo>
                    <a:pt x="202" y="230"/>
                  </a:lnTo>
                  <a:lnTo>
                    <a:pt x="198" y="229"/>
                  </a:lnTo>
                  <a:lnTo>
                    <a:pt x="196" y="229"/>
                  </a:lnTo>
                  <a:lnTo>
                    <a:pt x="185" y="229"/>
                  </a:lnTo>
                  <a:lnTo>
                    <a:pt x="176" y="229"/>
                  </a:lnTo>
                  <a:lnTo>
                    <a:pt x="176" y="233"/>
                  </a:lnTo>
                  <a:lnTo>
                    <a:pt x="176" y="241"/>
                  </a:lnTo>
                  <a:lnTo>
                    <a:pt x="174" y="260"/>
                  </a:lnTo>
                  <a:lnTo>
                    <a:pt x="174" y="263"/>
                  </a:lnTo>
                  <a:lnTo>
                    <a:pt x="174" y="264"/>
                  </a:lnTo>
                  <a:lnTo>
                    <a:pt x="167" y="264"/>
                  </a:lnTo>
                  <a:lnTo>
                    <a:pt x="157" y="264"/>
                  </a:lnTo>
                  <a:lnTo>
                    <a:pt x="155" y="264"/>
                  </a:lnTo>
                  <a:lnTo>
                    <a:pt x="151" y="264"/>
                  </a:lnTo>
                  <a:lnTo>
                    <a:pt x="144" y="263"/>
                  </a:lnTo>
                  <a:lnTo>
                    <a:pt x="142" y="263"/>
                  </a:lnTo>
                  <a:lnTo>
                    <a:pt x="142" y="255"/>
                  </a:lnTo>
                  <a:lnTo>
                    <a:pt x="141" y="255"/>
                  </a:lnTo>
                  <a:lnTo>
                    <a:pt x="139" y="255"/>
                  </a:lnTo>
                  <a:lnTo>
                    <a:pt x="138" y="254"/>
                  </a:lnTo>
                  <a:lnTo>
                    <a:pt x="136" y="249"/>
                  </a:lnTo>
                  <a:lnTo>
                    <a:pt x="133" y="246"/>
                  </a:lnTo>
                  <a:lnTo>
                    <a:pt x="129" y="246"/>
                  </a:lnTo>
                  <a:lnTo>
                    <a:pt x="126" y="245"/>
                  </a:lnTo>
                  <a:lnTo>
                    <a:pt x="122" y="245"/>
                  </a:lnTo>
                  <a:lnTo>
                    <a:pt x="119" y="246"/>
                  </a:lnTo>
                  <a:lnTo>
                    <a:pt x="117" y="248"/>
                  </a:lnTo>
                  <a:lnTo>
                    <a:pt x="117" y="249"/>
                  </a:lnTo>
                  <a:lnTo>
                    <a:pt x="116" y="252"/>
                  </a:lnTo>
                  <a:lnTo>
                    <a:pt x="116" y="254"/>
                  </a:lnTo>
                  <a:lnTo>
                    <a:pt x="114" y="254"/>
                  </a:lnTo>
                  <a:lnTo>
                    <a:pt x="110" y="255"/>
                  </a:lnTo>
                  <a:lnTo>
                    <a:pt x="101" y="254"/>
                  </a:lnTo>
                  <a:lnTo>
                    <a:pt x="101" y="238"/>
                  </a:lnTo>
                  <a:lnTo>
                    <a:pt x="86" y="236"/>
                  </a:lnTo>
                  <a:lnTo>
                    <a:pt x="86" y="227"/>
                  </a:lnTo>
                  <a:lnTo>
                    <a:pt x="85" y="227"/>
                  </a:lnTo>
                  <a:lnTo>
                    <a:pt x="84" y="227"/>
                  </a:lnTo>
                  <a:lnTo>
                    <a:pt x="84" y="216"/>
                  </a:lnTo>
                  <a:lnTo>
                    <a:pt x="120" y="217"/>
                  </a:lnTo>
                  <a:lnTo>
                    <a:pt x="123" y="186"/>
                  </a:lnTo>
                  <a:lnTo>
                    <a:pt x="114" y="186"/>
                  </a:lnTo>
                  <a:lnTo>
                    <a:pt x="116" y="175"/>
                  </a:lnTo>
                  <a:lnTo>
                    <a:pt x="119" y="175"/>
                  </a:lnTo>
                  <a:lnTo>
                    <a:pt x="119" y="161"/>
                  </a:lnTo>
                  <a:lnTo>
                    <a:pt x="62" y="101"/>
                  </a:lnTo>
                  <a:lnTo>
                    <a:pt x="59" y="101"/>
                  </a:lnTo>
                  <a:lnTo>
                    <a:pt x="60" y="50"/>
                  </a:lnTo>
                  <a:lnTo>
                    <a:pt x="41" y="50"/>
                  </a:lnTo>
                  <a:lnTo>
                    <a:pt x="41" y="53"/>
                  </a:lnTo>
                  <a:lnTo>
                    <a:pt x="16" y="52"/>
                  </a:lnTo>
                  <a:lnTo>
                    <a:pt x="15" y="57"/>
                  </a:lnTo>
                  <a:lnTo>
                    <a:pt x="0" y="57"/>
                  </a:lnTo>
                  <a:lnTo>
                    <a:pt x="1" y="31"/>
                  </a:lnTo>
                  <a:lnTo>
                    <a:pt x="38" y="34"/>
                  </a:lnTo>
                  <a:lnTo>
                    <a:pt x="38" y="37"/>
                  </a:lnTo>
                  <a:lnTo>
                    <a:pt x="43" y="37"/>
                  </a:lnTo>
                  <a:lnTo>
                    <a:pt x="45" y="2"/>
                  </a:lnTo>
                  <a:lnTo>
                    <a:pt x="48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9" y="2"/>
                  </a:lnTo>
                  <a:lnTo>
                    <a:pt x="60" y="2"/>
                  </a:lnTo>
                  <a:lnTo>
                    <a:pt x="63" y="2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29" name="Freeform 249"/>
            <p:cNvSpPr>
              <a:spLocks/>
            </p:cNvSpPr>
            <p:nvPr/>
          </p:nvSpPr>
          <p:spPr bwMode="auto">
            <a:xfrm rot="21334256">
              <a:off x="4627156" y="4128755"/>
              <a:ext cx="507564" cy="898232"/>
            </a:xfrm>
            <a:custGeom>
              <a:avLst/>
              <a:gdLst>
                <a:gd name="T0" fmla="*/ 2147483647 w 164"/>
                <a:gd name="T1" fmla="*/ 2147483647 h 247"/>
                <a:gd name="T2" fmla="*/ 2147483647 w 164"/>
                <a:gd name="T3" fmla="*/ 2147483647 h 247"/>
                <a:gd name="T4" fmla="*/ 2147483647 w 164"/>
                <a:gd name="T5" fmla="*/ 2147483647 h 247"/>
                <a:gd name="T6" fmla="*/ 2147483647 w 164"/>
                <a:gd name="T7" fmla="*/ 2147483647 h 247"/>
                <a:gd name="T8" fmla="*/ 2147483647 w 164"/>
                <a:gd name="T9" fmla="*/ 2147483647 h 247"/>
                <a:gd name="T10" fmla="*/ 2147483647 w 164"/>
                <a:gd name="T11" fmla="*/ 2147483647 h 247"/>
                <a:gd name="T12" fmla="*/ 2147483647 w 164"/>
                <a:gd name="T13" fmla="*/ 2147483647 h 247"/>
                <a:gd name="T14" fmla="*/ 2147483647 w 164"/>
                <a:gd name="T15" fmla="*/ 2147483647 h 247"/>
                <a:gd name="T16" fmla="*/ 2147483647 w 164"/>
                <a:gd name="T17" fmla="*/ 2147483647 h 247"/>
                <a:gd name="T18" fmla="*/ 2147483647 w 164"/>
                <a:gd name="T19" fmla="*/ 2147483647 h 247"/>
                <a:gd name="T20" fmla="*/ 2147483647 w 164"/>
                <a:gd name="T21" fmla="*/ 2147483647 h 247"/>
                <a:gd name="T22" fmla="*/ 2147483647 w 164"/>
                <a:gd name="T23" fmla="*/ 2147483647 h 247"/>
                <a:gd name="T24" fmla="*/ 2147483647 w 164"/>
                <a:gd name="T25" fmla="*/ 2147483647 h 247"/>
                <a:gd name="T26" fmla="*/ 2147483647 w 164"/>
                <a:gd name="T27" fmla="*/ 2147483647 h 247"/>
                <a:gd name="T28" fmla="*/ 2147483647 w 164"/>
                <a:gd name="T29" fmla="*/ 2147483647 h 247"/>
                <a:gd name="T30" fmla="*/ 2147483647 w 164"/>
                <a:gd name="T31" fmla="*/ 2147483647 h 247"/>
                <a:gd name="T32" fmla="*/ 2147483647 w 164"/>
                <a:gd name="T33" fmla="*/ 2147483647 h 247"/>
                <a:gd name="T34" fmla="*/ 2147483647 w 164"/>
                <a:gd name="T35" fmla="*/ 2147483647 h 247"/>
                <a:gd name="T36" fmla="*/ 2147483647 w 164"/>
                <a:gd name="T37" fmla="*/ 2147483647 h 247"/>
                <a:gd name="T38" fmla="*/ 2147483647 w 164"/>
                <a:gd name="T39" fmla="*/ 2147483647 h 247"/>
                <a:gd name="T40" fmla="*/ 2147483647 w 164"/>
                <a:gd name="T41" fmla="*/ 2147483647 h 247"/>
                <a:gd name="T42" fmla="*/ 2147483647 w 164"/>
                <a:gd name="T43" fmla="*/ 2147483647 h 247"/>
                <a:gd name="T44" fmla="*/ 2147483647 w 164"/>
                <a:gd name="T45" fmla="*/ 2147483647 h 247"/>
                <a:gd name="T46" fmla="*/ 2147483647 w 164"/>
                <a:gd name="T47" fmla="*/ 2147483647 h 247"/>
                <a:gd name="T48" fmla="*/ 2147483647 w 164"/>
                <a:gd name="T49" fmla="*/ 2147483647 h 247"/>
                <a:gd name="T50" fmla="*/ 2147483647 w 164"/>
                <a:gd name="T51" fmla="*/ 2147483647 h 247"/>
                <a:gd name="T52" fmla="*/ 2147483647 w 164"/>
                <a:gd name="T53" fmla="*/ 2147483647 h 247"/>
                <a:gd name="T54" fmla="*/ 2147483647 w 164"/>
                <a:gd name="T55" fmla="*/ 2147483647 h 247"/>
                <a:gd name="T56" fmla="*/ 2147483647 w 164"/>
                <a:gd name="T57" fmla="*/ 2147483647 h 247"/>
                <a:gd name="T58" fmla="*/ 2147483647 w 164"/>
                <a:gd name="T59" fmla="*/ 2147483647 h 247"/>
                <a:gd name="T60" fmla="*/ 2147483647 w 164"/>
                <a:gd name="T61" fmla="*/ 2147483647 h 247"/>
                <a:gd name="T62" fmla="*/ 2147483647 w 164"/>
                <a:gd name="T63" fmla="*/ 2147483647 h 247"/>
                <a:gd name="T64" fmla="*/ 2147483647 w 164"/>
                <a:gd name="T65" fmla="*/ 2147483647 h 247"/>
                <a:gd name="T66" fmla="*/ 2147483647 w 164"/>
                <a:gd name="T67" fmla="*/ 2147483647 h 247"/>
                <a:gd name="T68" fmla="*/ 2147483647 w 164"/>
                <a:gd name="T69" fmla="*/ 2147483647 h 247"/>
                <a:gd name="T70" fmla="*/ 2147483647 w 164"/>
                <a:gd name="T71" fmla="*/ 2147483647 h 247"/>
                <a:gd name="T72" fmla="*/ 2147483647 w 164"/>
                <a:gd name="T73" fmla="*/ 2147483647 h 247"/>
                <a:gd name="T74" fmla="*/ 2147483647 w 164"/>
                <a:gd name="T75" fmla="*/ 2147483647 h 247"/>
                <a:gd name="T76" fmla="*/ 2147483647 w 164"/>
                <a:gd name="T77" fmla="*/ 2147483647 h 247"/>
                <a:gd name="T78" fmla="*/ 2147483647 w 164"/>
                <a:gd name="T79" fmla="*/ 2147483647 h 247"/>
                <a:gd name="T80" fmla="*/ 2147483647 w 164"/>
                <a:gd name="T81" fmla="*/ 2147483647 h 247"/>
                <a:gd name="T82" fmla="*/ 2147483647 w 164"/>
                <a:gd name="T83" fmla="*/ 2147483647 h 247"/>
                <a:gd name="T84" fmla="*/ 2147483647 w 164"/>
                <a:gd name="T85" fmla="*/ 2147483647 h 247"/>
                <a:gd name="T86" fmla="*/ 2147483647 w 164"/>
                <a:gd name="T87" fmla="*/ 2147483647 h 247"/>
                <a:gd name="T88" fmla="*/ 2147483647 w 164"/>
                <a:gd name="T89" fmla="*/ 2147483647 h 247"/>
                <a:gd name="T90" fmla="*/ 2147483647 w 164"/>
                <a:gd name="T91" fmla="*/ 2147483647 h 247"/>
                <a:gd name="T92" fmla="*/ 2147483647 w 164"/>
                <a:gd name="T93" fmla="*/ 2147483647 h 247"/>
                <a:gd name="T94" fmla="*/ 2147483647 w 164"/>
                <a:gd name="T95" fmla="*/ 2147483647 h 247"/>
                <a:gd name="T96" fmla="*/ 2147483647 w 164"/>
                <a:gd name="T97" fmla="*/ 2147483647 h 247"/>
                <a:gd name="T98" fmla="*/ 2147483647 w 164"/>
                <a:gd name="T99" fmla="*/ 2147483647 h 247"/>
                <a:gd name="T100" fmla="*/ 2147483647 w 164"/>
                <a:gd name="T101" fmla="*/ 2147483647 h 247"/>
                <a:gd name="T102" fmla="*/ 2147483647 w 164"/>
                <a:gd name="T103" fmla="*/ 2147483647 h 247"/>
                <a:gd name="T104" fmla="*/ 2147483647 w 164"/>
                <a:gd name="T105" fmla="*/ 2147483647 h 247"/>
                <a:gd name="T106" fmla="*/ 2147483647 w 164"/>
                <a:gd name="T107" fmla="*/ 2147483647 h 247"/>
                <a:gd name="T108" fmla="*/ 2147483647 w 164"/>
                <a:gd name="T109" fmla="*/ 2147483647 h 247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164"/>
                <a:gd name="T166" fmla="*/ 0 h 247"/>
                <a:gd name="T167" fmla="*/ 164 w 164"/>
                <a:gd name="T168" fmla="*/ 247 h 247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164" h="247">
                  <a:moveTo>
                    <a:pt x="128" y="35"/>
                  </a:moveTo>
                  <a:lnTo>
                    <a:pt x="129" y="39"/>
                  </a:lnTo>
                  <a:lnTo>
                    <a:pt x="131" y="42"/>
                  </a:lnTo>
                  <a:lnTo>
                    <a:pt x="132" y="44"/>
                  </a:lnTo>
                  <a:lnTo>
                    <a:pt x="133" y="44"/>
                  </a:lnTo>
                  <a:lnTo>
                    <a:pt x="133" y="47"/>
                  </a:lnTo>
                  <a:lnTo>
                    <a:pt x="135" y="53"/>
                  </a:lnTo>
                  <a:lnTo>
                    <a:pt x="135" y="57"/>
                  </a:lnTo>
                  <a:lnTo>
                    <a:pt x="135" y="64"/>
                  </a:lnTo>
                  <a:lnTo>
                    <a:pt x="136" y="69"/>
                  </a:lnTo>
                  <a:lnTo>
                    <a:pt x="136" y="70"/>
                  </a:lnTo>
                  <a:lnTo>
                    <a:pt x="138" y="75"/>
                  </a:lnTo>
                  <a:lnTo>
                    <a:pt x="141" y="76"/>
                  </a:lnTo>
                  <a:lnTo>
                    <a:pt x="142" y="76"/>
                  </a:lnTo>
                  <a:lnTo>
                    <a:pt x="145" y="83"/>
                  </a:lnTo>
                  <a:lnTo>
                    <a:pt x="148" y="89"/>
                  </a:lnTo>
                  <a:lnTo>
                    <a:pt x="148" y="91"/>
                  </a:lnTo>
                  <a:lnTo>
                    <a:pt x="144" y="92"/>
                  </a:lnTo>
                  <a:lnTo>
                    <a:pt x="141" y="94"/>
                  </a:lnTo>
                  <a:lnTo>
                    <a:pt x="139" y="97"/>
                  </a:lnTo>
                  <a:lnTo>
                    <a:pt x="139" y="99"/>
                  </a:lnTo>
                  <a:lnTo>
                    <a:pt x="141" y="101"/>
                  </a:lnTo>
                  <a:lnTo>
                    <a:pt x="141" y="102"/>
                  </a:lnTo>
                  <a:lnTo>
                    <a:pt x="142" y="104"/>
                  </a:lnTo>
                  <a:lnTo>
                    <a:pt x="142" y="105"/>
                  </a:lnTo>
                  <a:lnTo>
                    <a:pt x="142" y="107"/>
                  </a:lnTo>
                  <a:lnTo>
                    <a:pt x="142" y="108"/>
                  </a:lnTo>
                  <a:lnTo>
                    <a:pt x="144" y="111"/>
                  </a:lnTo>
                  <a:lnTo>
                    <a:pt x="147" y="114"/>
                  </a:lnTo>
                  <a:lnTo>
                    <a:pt x="150" y="113"/>
                  </a:lnTo>
                  <a:lnTo>
                    <a:pt x="151" y="111"/>
                  </a:lnTo>
                  <a:lnTo>
                    <a:pt x="153" y="114"/>
                  </a:lnTo>
                  <a:lnTo>
                    <a:pt x="153" y="116"/>
                  </a:lnTo>
                  <a:lnTo>
                    <a:pt x="151" y="116"/>
                  </a:lnTo>
                  <a:lnTo>
                    <a:pt x="144" y="117"/>
                  </a:lnTo>
                  <a:lnTo>
                    <a:pt x="142" y="116"/>
                  </a:lnTo>
                  <a:lnTo>
                    <a:pt x="141" y="116"/>
                  </a:lnTo>
                  <a:lnTo>
                    <a:pt x="139" y="116"/>
                  </a:lnTo>
                  <a:lnTo>
                    <a:pt x="138" y="121"/>
                  </a:lnTo>
                  <a:lnTo>
                    <a:pt x="139" y="127"/>
                  </a:lnTo>
                  <a:lnTo>
                    <a:pt x="141" y="130"/>
                  </a:lnTo>
                  <a:lnTo>
                    <a:pt x="142" y="132"/>
                  </a:lnTo>
                  <a:lnTo>
                    <a:pt x="145" y="130"/>
                  </a:lnTo>
                  <a:lnTo>
                    <a:pt x="148" y="130"/>
                  </a:lnTo>
                  <a:lnTo>
                    <a:pt x="150" y="132"/>
                  </a:lnTo>
                  <a:lnTo>
                    <a:pt x="153" y="133"/>
                  </a:lnTo>
                  <a:lnTo>
                    <a:pt x="154" y="136"/>
                  </a:lnTo>
                  <a:lnTo>
                    <a:pt x="157" y="142"/>
                  </a:lnTo>
                  <a:lnTo>
                    <a:pt x="160" y="148"/>
                  </a:lnTo>
                  <a:lnTo>
                    <a:pt x="161" y="149"/>
                  </a:lnTo>
                  <a:lnTo>
                    <a:pt x="163" y="152"/>
                  </a:lnTo>
                  <a:lnTo>
                    <a:pt x="164" y="155"/>
                  </a:lnTo>
                  <a:lnTo>
                    <a:pt x="160" y="158"/>
                  </a:lnTo>
                  <a:lnTo>
                    <a:pt x="157" y="160"/>
                  </a:lnTo>
                  <a:lnTo>
                    <a:pt x="151" y="162"/>
                  </a:lnTo>
                  <a:lnTo>
                    <a:pt x="150" y="162"/>
                  </a:lnTo>
                  <a:lnTo>
                    <a:pt x="147" y="160"/>
                  </a:lnTo>
                  <a:lnTo>
                    <a:pt x="145" y="160"/>
                  </a:lnTo>
                  <a:lnTo>
                    <a:pt x="144" y="160"/>
                  </a:lnTo>
                  <a:lnTo>
                    <a:pt x="142" y="160"/>
                  </a:lnTo>
                  <a:lnTo>
                    <a:pt x="141" y="157"/>
                  </a:lnTo>
                  <a:lnTo>
                    <a:pt x="136" y="160"/>
                  </a:lnTo>
                  <a:lnTo>
                    <a:pt x="135" y="161"/>
                  </a:lnTo>
                  <a:lnTo>
                    <a:pt x="128" y="164"/>
                  </a:lnTo>
                  <a:lnTo>
                    <a:pt x="128" y="165"/>
                  </a:lnTo>
                  <a:lnTo>
                    <a:pt x="128" y="170"/>
                  </a:lnTo>
                  <a:lnTo>
                    <a:pt x="129" y="170"/>
                  </a:lnTo>
                  <a:lnTo>
                    <a:pt x="129" y="173"/>
                  </a:lnTo>
                  <a:lnTo>
                    <a:pt x="129" y="174"/>
                  </a:lnTo>
                  <a:lnTo>
                    <a:pt x="129" y="176"/>
                  </a:lnTo>
                  <a:lnTo>
                    <a:pt x="131" y="179"/>
                  </a:lnTo>
                  <a:lnTo>
                    <a:pt x="128" y="180"/>
                  </a:lnTo>
                  <a:lnTo>
                    <a:pt x="126" y="182"/>
                  </a:lnTo>
                  <a:lnTo>
                    <a:pt x="125" y="183"/>
                  </a:lnTo>
                  <a:lnTo>
                    <a:pt x="123" y="184"/>
                  </a:lnTo>
                  <a:lnTo>
                    <a:pt x="123" y="186"/>
                  </a:lnTo>
                  <a:lnTo>
                    <a:pt x="125" y="190"/>
                  </a:lnTo>
                  <a:lnTo>
                    <a:pt x="125" y="192"/>
                  </a:lnTo>
                  <a:lnTo>
                    <a:pt x="123" y="195"/>
                  </a:lnTo>
                  <a:lnTo>
                    <a:pt x="125" y="198"/>
                  </a:lnTo>
                  <a:lnTo>
                    <a:pt x="126" y="198"/>
                  </a:lnTo>
                  <a:lnTo>
                    <a:pt x="126" y="199"/>
                  </a:lnTo>
                  <a:lnTo>
                    <a:pt x="126" y="201"/>
                  </a:lnTo>
                  <a:lnTo>
                    <a:pt x="126" y="202"/>
                  </a:lnTo>
                  <a:lnTo>
                    <a:pt x="126" y="204"/>
                  </a:lnTo>
                  <a:lnTo>
                    <a:pt x="128" y="208"/>
                  </a:lnTo>
                  <a:lnTo>
                    <a:pt x="131" y="208"/>
                  </a:lnTo>
                  <a:lnTo>
                    <a:pt x="131" y="209"/>
                  </a:lnTo>
                  <a:lnTo>
                    <a:pt x="131" y="212"/>
                  </a:lnTo>
                  <a:lnTo>
                    <a:pt x="129" y="214"/>
                  </a:lnTo>
                  <a:lnTo>
                    <a:pt x="128" y="215"/>
                  </a:lnTo>
                  <a:lnTo>
                    <a:pt x="114" y="215"/>
                  </a:lnTo>
                  <a:lnTo>
                    <a:pt x="114" y="201"/>
                  </a:lnTo>
                  <a:lnTo>
                    <a:pt x="107" y="201"/>
                  </a:lnTo>
                  <a:lnTo>
                    <a:pt x="107" y="211"/>
                  </a:lnTo>
                  <a:lnTo>
                    <a:pt x="104" y="209"/>
                  </a:lnTo>
                  <a:lnTo>
                    <a:pt x="95" y="221"/>
                  </a:lnTo>
                  <a:lnTo>
                    <a:pt x="109" y="231"/>
                  </a:lnTo>
                  <a:lnTo>
                    <a:pt x="100" y="247"/>
                  </a:lnTo>
                  <a:lnTo>
                    <a:pt x="85" y="240"/>
                  </a:lnTo>
                  <a:lnTo>
                    <a:pt x="92" y="230"/>
                  </a:lnTo>
                  <a:lnTo>
                    <a:pt x="72" y="202"/>
                  </a:lnTo>
                  <a:lnTo>
                    <a:pt x="75" y="202"/>
                  </a:lnTo>
                  <a:lnTo>
                    <a:pt x="76" y="202"/>
                  </a:lnTo>
                  <a:lnTo>
                    <a:pt x="76" y="201"/>
                  </a:lnTo>
                  <a:lnTo>
                    <a:pt x="76" y="199"/>
                  </a:lnTo>
                  <a:lnTo>
                    <a:pt x="76" y="196"/>
                  </a:lnTo>
                  <a:lnTo>
                    <a:pt x="78" y="193"/>
                  </a:lnTo>
                  <a:lnTo>
                    <a:pt x="79" y="190"/>
                  </a:lnTo>
                  <a:lnTo>
                    <a:pt x="73" y="190"/>
                  </a:lnTo>
                  <a:lnTo>
                    <a:pt x="72" y="187"/>
                  </a:lnTo>
                  <a:lnTo>
                    <a:pt x="63" y="193"/>
                  </a:lnTo>
                  <a:lnTo>
                    <a:pt x="53" y="192"/>
                  </a:lnTo>
                  <a:lnTo>
                    <a:pt x="51" y="182"/>
                  </a:lnTo>
                  <a:lnTo>
                    <a:pt x="50" y="180"/>
                  </a:lnTo>
                  <a:lnTo>
                    <a:pt x="47" y="180"/>
                  </a:lnTo>
                  <a:lnTo>
                    <a:pt x="43" y="182"/>
                  </a:lnTo>
                  <a:lnTo>
                    <a:pt x="41" y="183"/>
                  </a:lnTo>
                  <a:lnTo>
                    <a:pt x="40" y="187"/>
                  </a:lnTo>
                  <a:lnTo>
                    <a:pt x="43" y="190"/>
                  </a:lnTo>
                  <a:lnTo>
                    <a:pt x="43" y="192"/>
                  </a:lnTo>
                  <a:lnTo>
                    <a:pt x="41" y="193"/>
                  </a:lnTo>
                  <a:lnTo>
                    <a:pt x="40" y="193"/>
                  </a:lnTo>
                  <a:lnTo>
                    <a:pt x="40" y="192"/>
                  </a:lnTo>
                  <a:lnTo>
                    <a:pt x="38" y="192"/>
                  </a:lnTo>
                  <a:lnTo>
                    <a:pt x="38" y="196"/>
                  </a:lnTo>
                  <a:lnTo>
                    <a:pt x="37" y="196"/>
                  </a:lnTo>
                  <a:lnTo>
                    <a:pt x="35" y="196"/>
                  </a:lnTo>
                  <a:lnTo>
                    <a:pt x="32" y="192"/>
                  </a:lnTo>
                  <a:lnTo>
                    <a:pt x="31" y="195"/>
                  </a:lnTo>
                  <a:lnTo>
                    <a:pt x="29" y="195"/>
                  </a:lnTo>
                  <a:lnTo>
                    <a:pt x="28" y="196"/>
                  </a:lnTo>
                  <a:lnTo>
                    <a:pt x="7" y="182"/>
                  </a:lnTo>
                  <a:lnTo>
                    <a:pt x="6" y="180"/>
                  </a:lnTo>
                  <a:lnTo>
                    <a:pt x="19" y="167"/>
                  </a:lnTo>
                  <a:lnTo>
                    <a:pt x="16" y="165"/>
                  </a:lnTo>
                  <a:lnTo>
                    <a:pt x="35" y="146"/>
                  </a:lnTo>
                  <a:lnTo>
                    <a:pt x="37" y="141"/>
                  </a:lnTo>
                  <a:lnTo>
                    <a:pt x="38" y="136"/>
                  </a:lnTo>
                  <a:lnTo>
                    <a:pt x="38" y="133"/>
                  </a:lnTo>
                  <a:lnTo>
                    <a:pt x="38" y="130"/>
                  </a:lnTo>
                  <a:lnTo>
                    <a:pt x="32" y="138"/>
                  </a:lnTo>
                  <a:lnTo>
                    <a:pt x="22" y="130"/>
                  </a:lnTo>
                  <a:lnTo>
                    <a:pt x="19" y="130"/>
                  </a:lnTo>
                  <a:lnTo>
                    <a:pt x="15" y="127"/>
                  </a:lnTo>
                  <a:lnTo>
                    <a:pt x="16" y="116"/>
                  </a:lnTo>
                  <a:lnTo>
                    <a:pt x="21" y="117"/>
                  </a:lnTo>
                  <a:lnTo>
                    <a:pt x="24" y="119"/>
                  </a:lnTo>
                  <a:lnTo>
                    <a:pt x="28" y="116"/>
                  </a:lnTo>
                  <a:lnTo>
                    <a:pt x="29" y="114"/>
                  </a:lnTo>
                  <a:lnTo>
                    <a:pt x="29" y="111"/>
                  </a:lnTo>
                  <a:lnTo>
                    <a:pt x="28" y="108"/>
                  </a:lnTo>
                  <a:lnTo>
                    <a:pt x="28" y="107"/>
                  </a:lnTo>
                  <a:lnTo>
                    <a:pt x="27" y="105"/>
                  </a:lnTo>
                  <a:lnTo>
                    <a:pt x="37" y="101"/>
                  </a:lnTo>
                  <a:lnTo>
                    <a:pt x="40" y="101"/>
                  </a:lnTo>
                  <a:lnTo>
                    <a:pt x="43" y="101"/>
                  </a:lnTo>
                  <a:lnTo>
                    <a:pt x="46" y="101"/>
                  </a:lnTo>
                  <a:lnTo>
                    <a:pt x="48" y="99"/>
                  </a:lnTo>
                  <a:lnTo>
                    <a:pt x="51" y="99"/>
                  </a:lnTo>
                  <a:lnTo>
                    <a:pt x="54" y="98"/>
                  </a:lnTo>
                  <a:lnTo>
                    <a:pt x="51" y="97"/>
                  </a:lnTo>
                  <a:lnTo>
                    <a:pt x="51" y="94"/>
                  </a:lnTo>
                  <a:lnTo>
                    <a:pt x="51" y="91"/>
                  </a:lnTo>
                  <a:lnTo>
                    <a:pt x="51" y="88"/>
                  </a:lnTo>
                  <a:lnTo>
                    <a:pt x="51" y="85"/>
                  </a:lnTo>
                  <a:lnTo>
                    <a:pt x="50" y="82"/>
                  </a:lnTo>
                  <a:lnTo>
                    <a:pt x="47" y="80"/>
                  </a:lnTo>
                  <a:lnTo>
                    <a:pt x="44" y="79"/>
                  </a:lnTo>
                  <a:lnTo>
                    <a:pt x="44" y="78"/>
                  </a:lnTo>
                  <a:lnTo>
                    <a:pt x="41" y="73"/>
                  </a:lnTo>
                  <a:lnTo>
                    <a:pt x="40" y="72"/>
                  </a:lnTo>
                  <a:lnTo>
                    <a:pt x="38" y="70"/>
                  </a:lnTo>
                  <a:lnTo>
                    <a:pt x="37" y="69"/>
                  </a:lnTo>
                  <a:lnTo>
                    <a:pt x="35" y="63"/>
                  </a:lnTo>
                  <a:lnTo>
                    <a:pt x="34" y="63"/>
                  </a:lnTo>
                  <a:lnTo>
                    <a:pt x="32" y="64"/>
                  </a:lnTo>
                  <a:lnTo>
                    <a:pt x="34" y="66"/>
                  </a:lnTo>
                  <a:lnTo>
                    <a:pt x="32" y="66"/>
                  </a:lnTo>
                  <a:lnTo>
                    <a:pt x="31" y="66"/>
                  </a:lnTo>
                  <a:lnTo>
                    <a:pt x="29" y="64"/>
                  </a:lnTo>
                  <a:lnTo>
                    <a:pt x="29" y="63"/>
                  </a:lnTo>
                  <a:lnTo>
                    <a:pt x="29" y="61"/>
                  </a:lnTo>
                  <a:lnTo>
                    <a:pt x="28" y="61"/>
                  </a:lnTo>
                  <a:lnTo>
                    <a:pt x="27" y="60"/>
                  </a:lnTo>
                  <a:lnTo>
                    <a:pt x="25" y="57"/>
                  </a:lnTo>
                  <a:lnTo>
                    <a:pt x="24" y="54"/>
                  </a:lnTo>
                  <a:lnTo>
                    <a:pt x="21" y="54"/>
                  </a:lnTo>
                  <a:lnTo>
                    <a:pt x="18" y="51"/>
                  </a:lnTo>
                  <a:lnTo>
                    <a:pt x="16" y="50"/>
                  </a:lnTo>
                  <a:lnTo>
                    <a:pt x="16" y="48"/>
                  </a:lnTo>
                  <a:lnTo>
                    <a:pt x="18" y="45"/>
                  </a:lnTo>
                  <a:lnTo>
                    <a:pt x="18" y="42"/>
                  </a:lnTo>
                  <a:lnTo>
                    <a:pt x="16" y="42"/>
                  </a:lnTo>
                  <a:lnTo>
                    <a:pt x="13" y="44"/>
                  </a:lnTo>
                  <a:lnTo>
                    <a:pt x="12" y="44"/>
                  </a:lnTo>
                  <a:lnTo>
                    <a:pt x="6" y="39"/>
                  </a:lnTo>
                  <a:lnTo>
                    <a:pt x="7" y="38"/>
                  </a:lnTo>
                  <a:lnTo>
                    <a:pt x="7" y="36"/>
                  </a:lnTo>
                  <a:lnTo>
                    <a:pt x="7" y="34"/>
                  </a:lnTo>
                  <a:lnTo>
                    <a:pt x="6" y="31"/>
                  </a:lnTo>
                  <a:lnTo>
                    <a:pt x="6" y="29"/>
                  </a:lnTo>
                  <a:lnTo>
                    <a:pt x="5" y="29"/>
                  </a:lnTo>
                  <a:lnTo>
                    <a:pt x="5" y="28"/>
                  </a:lnTo>
                  <a:lnTo>
                    <a:pt x="3" y="26"/>
                  </a:lnTo>
                  <a:lnTo>
                    <a:pt x="2" y="25"/>
                  </a:lnTo>
                  <a:lnTo>
                    <a:pt x="2" y="22"/>
                  </a:lnTo>
                  <a:lnTo>
                    <a:pt x="2" y="20"/>
                  </a:lnTo>
                  <a:lnTo>
                    <a:pt x="0" y="19"/>
                  </a:lnTo>
                  <a:lnTo>
                    <a:pt x="2" y="17"/>
                  </a:lnTo>
                  <a:lnTo>
                    <a:pt x="3" y="16"/>
                  </a:lnTo>
                  <a:lnTo>
                    <a:pt x="5" y="15"/>
                  </a:lnTo>
                  <a:lnTo>
                    <a:pt x="7" y="13"/>
                  </a:lnTo>
                  <a:lnTo>
                    <a:pt x="7" y="12"/>
                  </a:lnTo>
                  <a:lnTo>
                    <a:pt x="7" y="7"/>
                  </a:lnTo>
                  <a:lnTo>
                    <a:pt x="6" y="6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3" y="1"/>
                  </a:lnTo>
                  <a:lnTo>
                    <a:pt x="5" y="0"/>
                  </a:lnTo>
                  <a:lnTo>
                    <a:pt x="6" y="0"/>
                  </a:lnTo>
                  <a:lnTo>
                    <a:pt x="9" y="4"/>
                  </a:lnTo>
                  <a:lnTo>
                    <a:pt x="9" y="6"/>
                  </a:lnTo>
                  <a:lnTo>
                    <a:pt x="10" y="10"/>
                  </a:lnTo>
                  <a:lnTo>
                    <a:pt x="12" y="13"/>
                  </a:lnTo>
                  <a:lnTo>
                    <a:pt x="12" y="15"/>
                  </a:lnTo>
                  <a:lnTo>
                    <a:pt x="10" y="16"/>
                  </a:lnTo>
                  <a:lnTo>
                    <a:pt x="12" y="17"/>
                  </a:lnTo>
                  <a:lnTo>
                    <a:pt x="13" y="17"/>
                  </a:lnTo>
                  <a:lnTo>
                    <a:pt x="16" y="20"/>
                  </a:lnTo>
                  <a:lnTo>
                    <a:pt x="18" y="19"/>
                  </a:lnTo>
                  <a:lnTo>
                    <a:pt x="18" y="17"/>
                  </a:lnTo>
                  <a:lnTo>
                    <a:pt x="18" y="16"/>
                  </a:lnTo>
                  <a:lnTo>
                    <a:pt x="19" y="16"/>
                  </a:lnTo>
                  <a:lnTo>
                    <a:pt x="21" y="16"/>
                  </a:lnTo>
                  <a:lnTo>
                    <a:pt x="24" y="16"/>
                  </a:lnTo>
                  <a:lnTo>
                    <a:pt x="28" y="16"/>
                  </a:lnTo>
                  <a:lnTo>
                    <a:pt x="28" y="17"/>
                  </a:lnTo>
                  <a:lnTo>
                    <a:pt x="31" y="19"/>
                  </a:lnTo>
                  <a:lnTo>
                    <a:pt x="32" y="22"/>
                  </a:lnTo>
                  <a:lnTo>
                    <a:pt x="34" y="23"/>
                  </a:lnTo>
                  <a:lnTo>
                    <a:pt x="35" y="22"/>
                  </a:lnTo>
                  <a:lnTo>
                    <a:pt x="34" y="19"/>
                  </a:lnTo>
                  <a:lnTo>
                    <a:pt x="35" y="19"/>
                  </a:lnTo>
                  <a:lnTo>
                    <a:pt x="35" y="17"/>
                  </a:lnTo>
                  <a:lnTo>
                    <a:pt x="37" y="17"/>
                  </a:lnTo>
                  <a:lnTo>
                    <a:pt x="40" y="19"/>
                  </a:lnTo>
                  <a:lnTo>
                    <a:pt x="43" y="19"/>
                  </a:lnTo>
                  <a:lnTo>
                    <a:pt x="44" y="20"/>
                  </a:lnTo>
                  <a:lnTo>
                    <a:pt x="46" y="20"/>
                  </a:lnTo>
                  <a:lnTo>
                    <a:pt x="47" y="20"/>
                  </a:lnTo>
                  <a:lnTo>
                    <a:pt x="50" y="19"/>
                  </a:lnTo>
                  <a:lnTo>
                    <a:pt x="53" y="19"/>
                  </a:lnTo>
                  <a:lnTo>
                    <a:pt x="54" y="22"/>
                  </a:lnTo>
                  <a:lnTo>
                    <a:pt x="56" y="23"/>
                  </a:lnTo>
                  <a:lnTo>
                    <a:pt x="59" y="26"/>
                  </a:lnTo>
                  <a:lnTo>
                    <a:pt x="59" y="28"/>
                  </a:lnTo>
                  <a:lnTo>
                    <a:pt x="59" y="29"/>
                  </a:lnTo>
                  <a:lnTo>
                    <a:pt x="56" y="31"/>
                  </a:lnTo>
                  <a:lnTo>
                    <a:pt x="56" y="32"/>
                  </a:lnTo>
                  <a:lnTo>
                    <a:pt x="57" y="32"/>
                  </a:lnTo>
                  <a:lnTo>
                    <a:pt x="59" y="32"/>
                  </a:lnTo>
                  <a:lnTo>
                    <a:pt x="60" y="32"/>
                  </a:lnTo>
                  <a:lnTo>
                    <a:pt x="60" y="34"/>
                  </a:lnTo>
                  <a:lnTo>
                    <a:pt x="60" y="35"/>
                  </a:lnTo>
                  <a:lnTo>
                    <a:pt x="59" y="35"/>
                  </a:lnTo>
                  <a:lnTo>
                    <a:pt x="57" y="36"/>
                  </a:lnTo>
                  <a:lnTo>
                    <a:pt x="59" y="36"/>
                  </a:lnTo>
                  <a:lnTo>
                    <a:pt x="54" y="36"/>
                  </a:lnTo>
                  <a:lnTo>
                    <a:pt x="51" y="39"/>
                  </a:lnTo>
                  <a:lnTo>
                    <a:pt x="48" y="41"/>
                  </a:lnTo>
                  <a:lnTo>
                    <a:pt x="46" y="42"/>
                  </a:lnTo>
                  <a:lnTo>
                    <a:pt x="44" y="48"/>
                  </a:lnTo>
                  <a:lnTo>
                    <a:pt x="46" y="51"/>
                  </a:lnTo>
                  <a:lnTo>
                    <a:pt x="47" y="54"/>
                  </a:lnTo>
                  <a:lnTo>
                    <a:pt x="48" y="56"/>
                  </a:lnTo>
                  <a:lnTo>
                    <a:pt x="53" y="53"/>
                  </a:lnTo>
                  <a:lnTo>
                    <a:pt x="56" y="51"/>
                  </a:lnTo>
                  <a:lnTo>
                    <a:pt x="59" y="50"/>
                  </a:lnTo>
                  <a:lnTo>
                    <a:pt x="57" y="48"/>
                  </a:lnTo>
                  <a:lnTo>
                    <a:pt x="65" y="47"/>
                  </a:lnTo>
                  <a:lnTo>
                    <a:pt x="65" y="48"/>
                  </a:lnTo>
                  <a:lnTo>
                    <a:pt x="68" y="48"/>
                  </a:lnTo>
                  <a:lnTo>
                    <a:pt x="69" y="48"/>
                  </a:lnTo>
                  <a:lnTo>
                    <a:pt x="69" y="50"/>
                  </a:lnTo>
                  <a:lnTo>
                    <a:pt x="69" y="54"/>
                  </a:lnTo>
                  <a:lnTo>
                    <a:pt x="68" y="54"/>
                  </a:lnTo>
                  <a:lnTo>
                    <a:pt x="72" y="56"/>
                  </a:lnTo>
                  <a:lnTo>
                    <a:pt x="73" y="57"/>
                  </a:lnTo>
                  <a:lnTo>
                    <a:pt x="75" y="58"/>
                  </a:lnTo>
                  <a:lnTo>
                    <a:pt x="85" y="56"/>
                  </a:lnTo>
                  <a:lnTo>
                    <a:pt x="91" y="53"/>
                  </a:lnTo>
                  <a:lnTo>
                    <a:pt x="92" y="53"/>
                  </a:lnTo>
                  <a:lnTo>
                    <a:pt x="92" y="48"/>
                  </a:lnTo>
                  <a:lnTo>
                    <a:pt x="91" y="47"/>
                  </a:lnTo>
                  <a:lnTo>
                    <a:pt x="91" y="45"/>
                  </a:lnTo>
                  <a:lnTo>
                    <a:pt x="95" y="44"/>
                  </a:lnTo>
                  <a:lnTo>
                    <a:pt x="100" y="42"/>
                  </a:lnTo>
                  <a:lnTo>
                    <a:pt x="107" y="39"/>
                  </a:lnTo>
                  <a:lnTo>
                    <a:pt x="112" y="38"/>
                  </a:lnTo>
                  <a:lnTo>
                    <a:pt x="117" y="36"/>
                  </a:lnTo>
                  <a:lnTo>
                    <a:pt x="120" y="35"/>
                  </a:lnTo>
                  <a:lnTo>
                    <a:pt x="123" y="35"/>
                  </a:lnTo>
                  <a:lnTo>
                    <a:pt x="128" y="34"/>
                  </a:lnTo>
                  <a:lnTo>
                    <a:pt x="128" y="35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30" name="Freeform 250"/>
            <p:cNvSpPr>
              <a:spLocks/>
            </p:cNvSpPr>
            <p:nvPr/>
          </p:nvSpPr>
          <p:spPr bwMode="auto">
            <a:xfrm rot="21334256">
              <a:off x="3807499" y="2726716"/>
              <a:ext cx="845941" cy="483163"/>
            </a:xfrm>
            <a:custGeom>
              <a:avLst/>
              <a:gdLst>
                <a:gd name="T0" fmla="*/ 2147483647 w 274"/>
                <a:gd name="T1" fmla="*/ 2147483647 h 133"/>
                <a:gd name="T2" fmla="*/ 2147483647 w 274"/>
                <a:gd name="T3" fmla="*/ 2147483647 h 133"/>
                <a:gd name="T4" fmla="*/ 2147483647 w 274"/>
                <a:gd name="T5" fmla="*/ 2147483647 h 133"/>
                <a:gd name="T6" fmla="*/ 2147483647 w 274"/>
                <a:gd name="T7" fmla="*/ 2147483647 h 133"/>
                <a:gd name="T8" fmla="*/ 2147483647 w 274"/>
                <a:gd name="T9" fmla="*/ 2147483647 h 133"/>
                <a:gd name="T10" fmla="*/ 2147483647 w 274"/>
                <a:gd name="T11" fmla="*/ 2147483647 h 133"/>
                <a:gd name="T12" fmla="*/ 2147483647 w 274"/>
                <a:gd name="T13" fmla="*/ 2147483647 h 133"/>
                <a:gd name="T14" fmla="*/ 2147483647 w 274"/>
                <a:gd name="T15" fmla="*/ 2147483647 h 133"/>
                <a:gd name="T16" fmla="*/ 2147483647 w 274"/>
                <a:gd name="T17" fmla="*/ 2147483647 h 133"/>
                <a:gd name="T18" fmla="*/ 2147483647 w 274"/>
                <a:gd name="T19" fmla="*/ 2147483647 h 133"/>
                <a:gd name="T20" fmla="*/ 2147483647 w 274"/>
                <a:gd name="T21" fmla="*/ 2147483647 h 133"/>
                <a:gd name="T22" fmla="*/ 2147483647 w 274"/>
                <a:gd name="T23" fmla="*/ 2147483647 h 133"/>
                <a:gd name="T24" fmla="*/ 2147483647 w 274"/>
                <a:gd name="T25" fmla="*/ 2147483647 h 133"/>
                <a:gd name="T26" fmla="*/ 2147483647 w 274"/>
                <a:gd name="T27" fmla="*/ 2147483647 h 133"/>
                <a:gd name="T28" fmla="*/ 2147483647 w 274"/>
                <a:gd name="T29" fmla="*/ 2147483647 h 133"/>
                <a:gd name="T30" fmla="*/ 2147483647 w 274"/>
                <a:gd name="T31" fmla="*/ 2147483647 h 133"/>
                <a:gd name="T32" fmla="*/ 2147483647 w 274"/>
                <a:gd name="T33" fmla="*/ 2147483647 h 133"/>
                <a:gd name="T34" fmla="*/ 2147483647 w 274"/>
                <a:gd name="T35" fmla="*/ 2147483647 h 133"/>
                <a:gd name="T36" fmla="*/ 2147483647 w 274"/>
                <a:gd name="T37" fmla="*/ 2147483647 h 133"/>
                <a:gd name="T38" fmla="*/ 2147483647 w 274"/>
                <a:gd name="T39" fmla="*/ 2147483647 h 133"/>
                <a:gd name="T40" fmla="*/ 2147483647 w 274"/>
                <a:gd name="T41" fmla="*/ 2147483647 h 133"/>
                <a:gd name="T42" fmla="*/ 2147483647 w 274"/>
                <a:gd name="T43" fmla="*/ 2147483647 h 133"/>
                <a:gd name="T44" fmla="*/ 2147483647 w 274"/>
                <a:gd name="T45" fmla="*/ 2147483647 h 133"/>
                <a:gd name="T46" fmla="*/ 2147483647 w 274"/>
                <a:gd name="T47" fmla="*/ 2147483647 h 133"/>
                <a:gd name="T48" fmla="*/ 2147483647 w 274"/>
                <a:gd name="T49" fmla="*/ 2147483647 h 133"/>
                <a:gd name="T50" fmla="*/ 2147483647 w 274"/>
                <a:gd name="T51" fmla="*/ 2147483647 h 133"/>
                <a:gd name="T52" fmla="*/ 2147483647 w 274"/>
                <a:gd name="T53" fmla="*/ 2147483647 h 133"/>
                <a:gd name="T54" fmla="*/ 2147483647 w 274"/>
                <a:gd name="T55" fmla="*/ 2147483647 h 133"/>
                <a:gd name="T56" fmla="*/ 2147483647 w 274"/>
                <a:gd name="T57" fmla="*/ 2147483647 h 133"/>
                <a:gd name="T58" fmla="*/ 2147483647 w 274"/>
                <a:gd name="T59" fmla="*/ 2147483647 h 133"/>
                <a:gd name="T60" fmla="*/ 2147483647 w 274"/>
                <a:gd name="T61" fmla="*/ 2147483647 h 133"/>
                <a:gd name="T62" fmla="*/ 2147483647 w 274"/>
                <a:gd name="T63" fmla="*/ 2147483647 h 133"/>
                <a:gd name="T64" fmla="*/ 2147483647 w 274"/>
                <a:gd name="T65" fmla="*/ 2147483647 h 133"/>
                <a:gd name="T66" fmla="*/ 2147483647 w 274"/>
                <a:gd name="T67" fmla="*/ 2147483647 h 133"/>
                <a:gd name="T68" fmla="*/ 2147483647 w 274"/>
                <a:gd name="T69" fmla="*/ 2147483647 h 133"/>
                <a:gd name="T70" fmla="*/ 2147483647 w 274"/>
                <a:gd name="T71" fmla="*/ 2147483647 h 133"/>
                <a:gd name="T72" fmla="*/ 2147483647 w 274"/>
                <a:gd name="T73" fmla="*/ 2147483647 h 133"/>
                <a:gd name="T74" fmla="*/ 2147483647 w 274"/>
                <a:gd name="T75" fmla="*/ 2147483647 h 133"/>
                <a:gd name="T76" fmla="*/ 2147483647 w 274"/>
                <a:gd name="T77" fmla="*/ 2147483647 h 133"/>
                <a:gd name="T78" fmla="*/ 2147483647 w 274"/>
                <a:gd name="T79" fmla="*/ 2147483647 h 133"/>
                <a:gd name="T80" fmla="*/ 2147483647 w 274"/>
                <a:gd name="T81" fmla="*/ 2147483647 h 133"/>
                <a:gd name="T82" fmla="*/ 2147483647 w 274"/>
                <a:gd name="T83" fmla="*/ 2147483647 h 133"/>
                <a:gd name="T84" fmla="*/ 2147483647 w 274"/>
                <a:gd name="T85" fmla="*/ 2147483647 h 133"/>
                <a:gd name="T86" fmla="*/ 2147483647 w 274"/>
                <a:gd name="T87" fmla="*/ 2147483647 h 133"/>
                <a:gd name="T88" fmla="*/ 2147483647 w 274"/>
                <a:gd name="T89" fmla="*/ 2147483647 h 13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74"/>
                <a:gd name="T136" fmla="*/ 0 h 133"/>
                <a:gd name="T137" fmla="*/ 274 w 274"/>
                <a:gd name="T138" fmla="*/ 133 h 13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74" h="133">
                  <a:moveTo>
                    <a:pt x="274" y="67"/>
                  </a:moveTo>
                  <a:lnTo>
                    <a:pt x="271" y="97"/>
                  </a:lnTo>
                  <a:lnTo>
                    <a:pt x="271" y="108"/>
                  </a:lnTo>
                  <a:lnTo>
                    <a:pt x="267" y="108"/>
                  </a:lnTo>
                  <a:lnTo>
                    <a:pt x="264" y="107"/>
                  </a:lnTo>
                  <a:lnTo>
                    <a:pt x="262" y="105"/>
                  </a:lnTo>
                  <a:lnTo>
                    <a:pt x="257" y="107"/>
                  </a:lnTo>
                  <a:lnTo>
                    <a:pt x="257" y="105"/>
                  </a:lnTo>
                  <a:lnTo>
                    <a:pt x="255" y="104"/>
                  </a:lnTo>
                  <a:lnTo>
                    <a:pt x="254" y="105"/>
                  </a:lnTo>
                  <a:lnTo>
                    <a:pt x="252" y="107"/>
                  </a:lnTo>
                  <a:lnTo>
                    <a:pt x="251" y="107"/>
                  </a:lnTo>
                  <a:lnTo>
                    <a:pt x="249" y="108"/>
                  </a:lnTo>
                  <a:lnTo>
                    <a:pt x="249" y="116"/>
                  </a:lnTo>
                  <a:lnTo>
                    <a:pt x="211" y="114"/>
                  </a:lnTo>
                  <a:lnTo>
                    <a:pt x="211" y="124"/>
                  </a:lnTo>
                  <a:lnTo>
                    <a:pt x="191" y="124"/>
                  </a:lnTo>
                  <a:lnTo>
                    <a:pt x="191" y="120"/>
                  </a:lnTo>
                  <a:lnTo>
                    <a:pt x="164" y="119"/>
                  </a:lnTo>
                  <a:lnTo>
                    <a:pt x="163" y="113"/>
                  </a:lnTo>
                  <a:lnTo>
                    <a:pt x="155" y="113"/>
                  </a:lnTo>
                  <a:lnTo>
                    <a:pt x="154" y="114"/>
                  </a:lnTo>
                  <a:lnTo>
                    <a:pt x="158" y="126"/>
                  </a:lnTo>
                  <a:lnTo>
                    <a:pt x="142" y="133"/>
                  </a:lnTo>
                  <a:lnTo>
                    <a:pt x="139" y="130"/>
                  </a:lnTo>
                  <a:lnTo>
                    <a:pt x="136" y="132"/>
                  </a:lnTo>
                  <a:lnTo>
                    <a:pt x="133" y="124"/>
                  </a:lnTo>
                  <a:lnTo>
                    <a:pt x="126" y="126"/>
                  </a:lnTo>
                  <a:lnTo>
                    <a:pt x="92" y="123"/>
                  </a:lnTo>
                  <a:lnTo>
                    <a:pt x="94" y="101"/>
                  </a:lnTo>
                  <a:lnTo>
                    <a:pt x="45" y="98"/>
                  </a:lnTo>
                  <a:lnTo>
                    <a:pt x="43" y="110"/>
                  </a:lnTo>
                  <a:lnTo>
                    <a:pt x="41" y="111"/>
                  </a:lnTo>
                  <a:lnTo>
                    <a:pt x="40" y="110"/>
                  </a:lnTo>
                  <a:lnTo>
                    <a:pt x="40" y="107"/>
                  </a:lnTo>
                  <a:lnTo>
                    <a:pt x="40" y="105"/>
                  </a:lnTo>
                  <a:lnTo>
                    <a:pt x="40" y="104"/>
                  </a:lnTo>
                  <a:lnTo>
                    <a:pt x="38" y="104"/>
                  </a:lnTo>
                  <a:lnTo>
                    <a:pt x="32" y="102"/>
                  </a:lnTo>
                  <a:lnTo>
                    <a:pt x="31" y="105"/>
                  </a:lnTo>
                  <a:lnTo>
                    <a:pt x="31" y="110"/>
                  </a:lnTo>
                  <a:lnTo>
                    <a:pt x="29" y="111"/>
                  </a:lnTo>
                  <a:lnTo>
                    <a:pt x="28" y="110"/>
                  </a:lnTo>
                  <a:lnTo>
                    <a:pt x="26" y="107"/>
                  </a:lnTo>
                  <a:lnTo>
                    <a:pt x="26" y="108"/>
                  </a:lnTo>
                  <a:lnTo>
                    <a:pt x="26" y="110"/>
                  </a:lnTo>
                  <a:lnTo>
                    <a:pt x="19" y="110"/>
                  </a:lnTo>
                  <a:lnTo>
                    <a:pt x="18" y="108"/>
                  </a:lnTo>
                  <a:lnTo>
                    <a:pt x="18" y="104"/>
                  </a:lnTo>
                  <a:lnTo>
                    <a:pt x="16" y="102"/>
                  </a:lnTo>
                  <a:lnTo>
                    <a:pt x="15" y="104"/>
                  </a:lnTo>
                  <a:lnTo>
                    <a:pt x="13" y="104"/>
                  </a:lnTo>
                  <a:lnTo>
                    <a:pt x="10" y="107"/>
                  </a:lnTo>
                  <a:lnTo>
                    <a:pt x="9" y="108"/>
                  </a:lnTo>
                  <a:lnTo>
                    <a:pt x="7" y="108"/>
                  </a:lnTo>
                  <a:lnTo>
                    <a:pt x="6" y="105"/>
                  </a:lnTo>
                  <a:lnTo>
                    <a:pt x="7" y="69"/>
                  </a:lnTo>
                  <a:lnTo>
                    <a:pt x="10" y="66"/>
                  </a:lnTo>
                  <a:lnTo>
                    <a:pt x="0" y="51"/>
                  </a:lnTo>
                  <a:lnTo>
                    <a:pt x="1" y="51"/>
                  </a:lnTo>
                  <a:lnTo>
                    <a:pt x="6" y="56"/>
                  </a:lnTo>
                  <a:lnTo>
                    <a:pt x="9" y="57"/>
                  </a:lnTo>
                  <a:lnTo>
                    <a:pt x="10" y="56"/>
                  </a:lnTo>
                  <a:lnTo>
                    <a:pt x="12" y="53"/>
                  </a:lnTo>
                  <a:lnTo>
                    <a:pt x="13" y="47"/>
                  </a:lnTo>
                  <a:lnTo>
                    <a:pt x="15" y="47"/>
                  </a:lnTo>
                  <a:lnTo>
                    <a:pt x="15" y="44"/>
                  </a:lnTo>
                  <a:lnTo>
                    <a:pt x="18" y="44"/>
                  </a:lnTo>
                  <a:lnTo>
                    <a:pt x="19" y="45"/>
                  </a:lnTo>
                  <a:lnTo>
                    <a:pt x="22" y="39"/>
                  </a:lnTo>
                  <a:lnTo>
                    <a:pt x="40" y="41"/>
                  </a:lnTo>
                  <a:lnTo>
                    <a:pt x="43" y="39"/>
                  </a:lnTo>
                  <a:lnTo>
                    <a:pt x="43" y="41"/>
                  </a:lnTo>
                  <a:lnTo>
                    <a:pt x="45" y="41"/>
                  </a:lnTo>
                  <a:lnTo>
                    <a:pt x="48" y="44"/>
                  </a:lnTo>
                  <a:lnTo>
                    <a:pt x="50" y="42"/>
                  </a:lnTo>
                  <a:lnTo>
                    <a:pt x="51" y="44"/>
                  </a:lnTo>
                  <a:lnTo>
                    <a:pt x="53" y="44"/>
                  </a:lnTo>
                  <a:lnTo>
                    <a:pt x="54" y="45"/>
                  </a:lnTo>
                  <a:lnTo>
                    <a:pt x="60" y="39"/>
                  </a:lnTo>
                  <a:lnTo>
                    <a:pt x="63" y="39"/>
                  </a:lnTo>
                  <a:lnTo>
                    <a:pt x="66" y="36"/>
                  </a:lnTo>
                  <a:lnTo>
                    <a:pt x="63" y="35"/>
                  </a:lnTo>
                  <a:lnTo>
                    <a:pt x="56" y="23"/>
                  </a:lnTo>
                  <a:lnTo>
                    <a:pt x="51" y="13"/>
                  </a:lnTo>
                  <a:lnTo>
                    <a:pt x="50" y="7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65" y="6"/>
                  </a:lnTo>
                  <a:lnTo>
                    <a:pt x="73" y="3"/>
                  </a:lnTo>
                  <a:lnTo>
                    <a:pt x="81" y="6"/>
                  </a:lnTo>
                  <a:lnTo>
                    <a:pt x="91" y="4"/>
                  </a:lnTo>
                  <a:lnTo>
                    <a:pt x="89" y="22"/>
                  </a:lnTo>
                  <a:lnTo>
                    <a:pt x="122" y="23"/>
                  </a:lnTo>
                  <a:lnTo>
                    <a:pt x="125" y="39"/>
                  </a:lnTo>
                  <a:lnTo>
                    <a:pt x="133" y="39"/>
                  </a:lnTo>
                  <a:lnTo>
                    <a:pt x="139" y="39"/>
                  </a:lnTo>
                  <a:lnTo>
                    <a:pt x="150" y="44"/>
                  </a:lnTo>
                  <a:lnTo>
                    <a:pt x="150" y="47"/>
                  </a:lnTo>
                  <a:lnTo>
                    <a:pt x="204" y="50"/>
                  </a:lnTo>
                  <a:lnTo>
                    <a:pt x="205" y="60"/>
                  </a:lnTo>
                  <a:lnTo>
                    <a:pt x="208" y="60"/>
                  </a:lnTo>
                  <a:lnTo>
                    <a:pt x="207" y="61"/>
                  </a:lnTo>
                  <a:lnTo>
                    <a:pt x="208" y="61"/>
                  </a:lnTo>
                  <a:lnTo>
                    <a:pt x="210" y="64"/>
                  </a:lnTo>
                  <a:lnTo>
                    <a:pt x="211" y="64"/>
                  </a:lnTo>
                  <a:lnTo>
                    <a:pt x="211" y="63"/>
                  </a:lnTo>
                  <a:lnTo>
                    <a:pt x="214" y="63"/>
                  </a:lnTo>
                  <a:lnTo>
                    <a:pt x="214" y="66"/>
                  </a:lnTo>
                  <a:lnTo>
                    <a:pt x="215" y="64"/>
                  </a:lnTo>
                  <a:lnTo>
                    <a:pt x="217" y="63"/>
                  </a:lnTo>
                  <a:lnTo>
                    <a:pt x="217" y="61"/>
                  </a:lnTo>
                  <a:lnTo>
                    <a:pt x="218" y="61"/>
                  </a:lnTo>
                  <a:lnTo>
                    <a:pt x="220" y="64"/>
                  </a:lnTo>
                  <a:lnTo>
                    <a:pt x="224" y="63"/>
                  </a:lnTo>
                  <a:lnTo>
                    <a:pt x="224" y="64"/>
                  </a:lnTo>
                  <a:lnTo>
                    <a:pt x="226" y="64"/>
                  </a:lnTo>
                  <a:lnTo>
                    <a:pt x="227" y="61"/>
                  </a:lnTo>
                  <a:lnTo>
                    <a:pt x="229" y="63"/>
                  </a:lnTo>
                  <a:lnTo>
                    <a:pt x="236" y="63"/>
                  </a:lnTo>
                  <a:lnTo>
                    <a:pt x="239" y="64"/>
                  </a:lnTo>
                  <a:lnTo>
                    <a:pt x="240" y="63"/>
                  </a:lnTo>
                  <a:lnTo>
                    <a:pt x="240" y="60"/>
                  </a:lnTo>
                  <a:lnTo>
                    <a:pt x="252" y="60"/>
                  </a:lnTo>
                  <a:lnTo>
                    <a:pt x="252" y="56"/>
                  </a:lnTo>
                  <a:lnTo>
                    <a:pt x="254" y="48"/>
                  </a:lnTo>
                  <a:lnTo>
                    <a:pt x="265" y="48"/>
                  </a:lnTo>
                  <a:lnTo>
                    <a:pt x="265" y="47"/>
                  </a:lnTo>
                  <a:lnTo>
                    <a:pt x="265" y="45"/>
                  </a:lnTo>
                  <a:lnTo>
                    <a:pt x="273" y="47"/>
                  </a:lnTo>
                  <a:lnTo>
                    <a:pt x="271" y="63"/>
                  </a:lnTo>
                  <a:lnTo>
                    <a:pt x="268" y="63"/>
                  </a:lnTo>
                  <a:lnTo>
                    <a:pt x="268" y="66"/>
                  </a:lnTo>
                  <a:lnTo>
                    <a:pt x="273" y="67"/>
                  </a:lnTo>
                  <a:lnTo>
                    <a:pt x="274" y="67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43" name="Freeform 252"/>
            <p:cNvSpPr>
              <a:spLocks/>
            </p:cNvSpPr>
            <p:nvPr/>
          </p:nvSpPr>
          <p:spPr bwMode="auto">
            <a:xfrm rot="21334256">
              <a:off x="5295452" y="3608315"/>
              <a:ext cx="740026" cy="578827"/>
            </a:xfrm>
            <a:custGeom>
              <a:avLst/>
              <a:gdLst>
                <a:gd name="T0" fmla="*/ 2147483647 w 240"/>
                <a:gd name="T1" fmla="*/ 2147483647 h 159"/>
                <a:gd name="T2" fmla="*/ 2147483647 w 240"/>
                <a:gd name="T3" fmla="*/ 2147483647 h 159"/>
                <a:gd name="T4" fmla="*/ 2147483647 w 240"/>
                <a:gd name="T5" fmla="*/ 2147483647 h 159"/>
                <a:gd name="T6" fmla="*/ 2147483647 w 240"/>
                <a:gd name="T7" fmla="*/ 2147483647 h 159"/>
                <a:gd name="T8" fmla="*/ 2147483647 w 240"/>
                <a:gd name="T9" fmla="*/ 2147483647 h 159"/>
                <a:gd name="T10" fmla="*/ 2147483647 w 240"/>
                <a:gd name="T11" fmla="*/ 2147483647 h 159"/>
                <a:gd name="T12" fmla="*/ 2147483647 w 240"/>
                <a:gd name="T13" fmla="*/ 2147483647 h 159"/>
                <a:gd name="T14" fmla="*/ 2147483647 w 240"/>
                <a:gd name="T15" fmla="*/ 2147483647 h 159"/>
                <a:gd name="T16" fmla="*/ 2147483647 w 240"/>
                <a:gd name="T17" fmla="*/ 2147483647 h 159"/>
                <a:gd name="T18" fmla="*/ 2147483647 w 240"/>
                <a:gd name="T19" fmla="*/ 2147483647 h 159"/>
                <a:gd name="T20" fmla="*/ 2147483647 w 240"/>
                <a:gd name="T21" fmla="*/ 2147483647 h 159"/>
                <a:gd name="T22" fmla="*/ 2147483647 w 240"/>
                <a:gd name="T23" fmla="*/ 2147483647 h 159"/>
                <a:gd name="T24" fmla="*/ 2147483647 w 240"/>
                <a:gd name="T25" fmla="*/ 2147483647 h 159"/>
                <a:gd name="T26" fmla="*/ 2147483647 w 240"/>
                <a:gd name="T27" fmla="*/ 2147483647 h 159"/>
                <a:gd name="T28" fmla="*/ 2147483647 w 240"/>
                <a:gd name="T29" fmla="*/ 2147483647 h 159"/>
                <a:gd name="T30" fmla="*/ 2147483647 w 240"/>
                <a:gd name="T31" fmla="*/ 2147483647 h 159"/>
                <a:gd name="T32" fmla="*/ 2147483647 w 240"/>
                <a:gd name="T33" fmla="*/ 2147483647 h 159"/>
                <a:gd name="T34" fmla="*/ 2147483647 w 240"/>
                <a:gd name="T35" fmla="*/ 2147483647 h 159"/>
                <a:gd name="T36" fmla="*/ 2147483647 w 240"/>
                <a:gd name="T37" fmla="*/ 2147483647 h 159"/>
                <a:gd name="T38" fmla="*/ 2147483647 w 240"/>
                <a:gd name="T39" fmla="*/ 2147483647 h 159"/>
                <a:gd name="T40" fmla="*/ 2147483647 w 240"/>
                <a:gd name="T41" fmla="*/ 2147483647 h 159"/>
                <a:gd name="T42" fmla="*/ 2147483647 w 240"/>
                <a:gd name="T43" fmla="*/ 2147483647 h 159"/>
                <a:gd name="T44" fmla="*/ 2147483647 w 240"/>
                <a:gd name="T45" fmla="*/ 2147483647 h 159"/>
                <a:gd name="T46" fmla="*/ 2147483647 w 240"/>
                <a:gd name="T47" fmla="*/ 2147483647 h 159"/>
                <a:gd name="T48" fmla="*/ 2147483647 w 240"/>
                <a:gd name="T49" fmla="*/ 2147483647 h 159"/>
                <a:gd name="T50" fmla="*/ 2147483647 w 240"/>
                <a:gd name="T51" fmla="*/ 2147483647 h 159"/>
                <a:gd name="T52" fmla="*/ 2147483647 w 240"/>
                <a:gd name="T53" fmla="*/ 2147483647 h 159"/>
                <a:gd name="T54" fmla="*/ 2147483647 w 240"/>
                <a:gd name="T55" fmla="*/ 2147483647 h 159"/>
                <a:gd name="T56" fmla="*/ 2147483647 w 240"/>
                <a:gd name="T57" fmla="*/ 2147483647 h 159"/>
                <a:gd name="T58" fmla="*/ 2147483647 w 240"/>
                <a:gd name="T59" fmla="*/ 2147483647 h 159"/>
                <a:gd name="T60" fmla="*/ 2147483647 w 240"/>
                <a:gd name="T61" fmla="*/ 2147483647 h 159"/>
                <a:gd name="T62" fmla="*/ 2147483647 w 240"/>
                <a:gd name="T63" fmla="*/ 2147483647 h 159"/>
                <a:gd name="T64" fmla="*/ 2147483647 w 240"/>
                <a:gd name="T65" fmla="*/ 2147483647 h 159"/>
                <a:gd name="T66" fmla="*/ 2147483647 w 240"/>
                <a:gd name="T67" fmla="*/ 2147483647 h 159"/>
                <a:gd name="T68" fmla="*/ 2147483647 w 240"/>
                <a:gd name="T69" fmla="*/ 2147483647 h 159"/>
                <a:gd name="T70" fmla="*/ 2147483647 w 240"/>
                <a:gd name="T71" fmla="*/ 2147483647 h 159"/>
                <a:gd name="T72" fmla="*/ 2147483647 w 240"/>
                <a:gd name="T73" fmla="*/ 2147483647 h 159"/>
                <a:gd name="T74" fmla="*/ 2147483647 w 240"/>
                <a:gd name="T75" fmla="*/ 2147483647 h 159"/>
                <a:gd name="T76" fmla="*/ 2147483647 w 240"/>
                <a:gd name="T77" fmla="*/ 2147483647 h 159"/>
                <a:gd name="T78" fmla="*/ 2147483647 w 240"/>
                <a:gd name="T79" fmla="*/ 2147483647 h 159"/>
                <a:gd name="T80" fmla="*/ 2147483647 w 240"/>
                <a:gd name="T81" fmla="*/ 2147483647 h 159"/>
                <a:gd name="T82" fmla="*/ 2147483647 w 240"/>
                <a:gd name="T83" fmla="*/ 2147483647 h 159"/>
                <a:gd name="T84" fmla="*/ 2147483647 w 240"/>
                <a:gd name="T85" fmla="*/ 2147483647 h 159"/>
                <a:gd name="T86" fmla="*/ 2147483647 w 240"/>
                <a:gd name="T87" fmla="*/ 2147483647 h 159"/>
                <a:gd name="T88" fmla="*/ 2147483647 w 240"/>
                <a:gd name="T89" fmla="*/ 2147483647 h 159"/>
                <a:gd name="T90" fmla="*/ 2147483647 w 240"/>
                <a:gd name="T91" fmla="*/ 2147483647 h 159"/>
                <a:gd name="T92" fmla="*/ 2147483647 w 240"/>
                <a:gd name="T93" fmla="*/ 2147483647 h 159"/>
                <a:gd name="T94" fmla="*/ 2147483647 w 240"/>
                <a:gd name="T95" fmla="*/ 2147483647 h 159"/>
                <a:gd name="T96" fmla="*/ 2147483647 w 240"/>
                <a:gd name="T97" fmla="*/ 2147483647 h 159"/>
                <a:gd name="T98" fmla="*/ 2147483647 w 240"/>
                <a:gd name="T99" fmla="*/ 2147483647 h 159"/>
                <a:gd name="T100" fmla="*/ 2147483647 w 240"/>
                <a:gd name="T101" fmla="*/ 2147483647 h 159"/>
                <a:gd name="T102" fmla="*/ 2147483647 w 240"/>
                <a:gd name="T103" fmla="*/ 2147483647 h 159"/>
                <a:gd name="T104" fmla="*/ 2147483647 w 240"/>
                <a:gd name="T105" fmla="*/ 2147483647 h 159"/>
                <a:gd name="T106" fmla="*/ 2147483647 w 240"/>
                <a:gd name="T107" fmla="*/ 2147483647 h 159"/>
                <a:gd name="T108" fmla="*/ 2147483647 w 240"/>
                <a:gd name="T109" fmla="*/ 2147483647 h 159"/>
                <a:gd name="T110" fmla="*/ 2147483647 w 240"/>
                <a:gd name="T111" fmla="*/ 2147483647 h 159"/>
                <a:gd name="T112" fmla="*/ 2147483647 w 240"/>
                <a:gd name="T113" fmla="*/ 2147483647 h 159"/>
                <a:gd name="T114" fmla="*/ 2147483647 w 240"/>
                <a:gd name="T115" fmla="*/ 2147483647 h 159"/>
                <a:gd name="T116" fmla="*/ 2147483647 w 240"/>
                <a:gd name="T117" fmla="*/ 0 h 159"/>
                <a:gd name="T118" fmla="*/ 2147483647 w 240"/>
                <a:gd name="T119" fmla="*/ 2147483647 h 159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40"/>
                <a:gd name="T181" fmla="*/ 0 h 159"/>
                <a:gd name="T182" fmla="*/ 240 w 240"/>
                <a:gd name="T183" fmla="*/ 159 h 159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40" h="159">
                  <a:moveTo>
                    <a:pt x="221" y="9"/>
                  </a:moveTo>
                  <a:lnTo>
                    <a:pt x="222" y="9"/>
                  </a:lnTo>
                  <a:lnTo>
                    <a:pt x="222" y="11"/>
                  </a:lnTo>
                  <a:lnTo>
                    <a:pt x="224" y="13"/>
                  </a:lnTo>
                  <a:lnTo>
                    <a:pt x="227" y="11"/>
                  </a:lnTo>
                  <a:lnTo>
                    <a:pt x="227" y="13"/>
                  </a:lnTo>
                  <a:lnTo>
                    <a:pt x="228" y="14"/>
                  </a:lnTo>
                  <a:lnTo>
                    <a:pt x="228" y="17"/>
                  </a:lnTo>
                  <a:lnTo>
                    <a:pt x="228" y="20"/>
                  </a:lnTo>
                  <a:lnTo>
                    <a:pt x="228" y="22"/>
                  </a:lnTo>
                  <a:lnTo>
                    <a:pt x="233" y="22"/>
                  </a:lnTo>
                  <a:lnTo>
                    <a:pt x="234" y="26"/>
                  </a:lnTo>
                  <a:lnTo>
                    <a:pt x="234" y="28"/>
                  </a:lnTo>
                  <a:lnTo>
                    <a:pt x="236" y="28"/>
                  </a:lnTo>
                  <a:lnTo>
                    <a:pt x="237" y="28"/>
                  </a:lnTo>
                  <a:lnTo>
                    <a:pt x="237" y="29"/>
                  </a:lnTo>
                  <a:lnTo>
                    <a:pt x="236" y="33"/>
                  </a:lnTo>
                  <a:lnTo>
                    <a:pt x="234" y="35"/>
                  </a:lnTo>
                  <a:lnTo>
                    <a:pt x="236" y="38"/>
                  </a:lnTo>
                  <a:lnTo>
                    <a:pt x="234" y="39"/>
                  </a:lnTo>
                  <a:lnTo>
                    <a:pt x="234" y="41"/>
                  </a:lnTo>
                  <a:lnTo>
                    <a:pt x="236" y="42"/>
                  </a:lnTo>
                  <a:lnTo>
                    <a:pt x="237" y="44"/>
                  </a:lnTo>
                  <a:lnTo>
                    <a:pt x="237" y="45"/>
                  </a:lnTo>
                  <a:lnTo>
                    <a:pt x="237" y="47"/>
                  </a:lnTo>
                  <a:lnTo>
                    <a:pt x="239" y="47"/>
                  </a:lnTo>
                  <a:lnTo>
                    <a:pt x="240" y="48"/>
                  </a:lnTo>
                  <a:lnTo>
                    <a:pt x="240" y="50"/>
                  </a:lnTo>
                  <a:lnTo>
                    <a:pt x="240" y="51"/>
                  </a:lnTo>
                  <a:lnTo>
                    <a:pt x="239" y="51"/>
                  </a:lnTo>
                  <a:lnTo>
                    <a:pt x="237" y="51"/>
                  </a:lnTo>
                  <a:lnTo>
                    <a:pt x="234" y="50"/>
                  </a:lnTo>
                  <a:lnTo>
                    <a:pt x="231" y="48"/>
                  </a:lnTo>
                  <a:lnTo>
                    <a:pt x="230" y="50"/>
                  </a:lnTo>
                  <a:lnTo>
                    <a:pt x="230" y="51"/>
                  </a:lnTo>
                  <a:lnTo>
                    <a:pt x="231" y="53"/>
                  </a:lnTo>
                  <a:lnTo>
                    <a:pt x="234" y="54"/>
                  </a:lnTo>
                  <a:lnTo>
                    <a:pt x="234" y="55"/>
                  </a:lnTo>
                  <a:lnTo>
                    <a:pt x="236" y="58"/>
                  </a:lnTo>
                  <a:lnTo>
                    <a:pt x="237" y="61"/>
                  </a:lnTo>
                  <a:lnTo>
                    <a:pt x="239" y="63"/>
                  </a:lnTo>
                  <a:lnTo>
                    <a:pt x="239" y="66"/>
                  </a:lnTo>
                  <a:lnTo>
                    <a:pt x="240" y="69"/>
                  </a:lnTo>
                  <a:lnTo>
                    <a:pt x="239" y="70"/>
                  </a:lnTo>
                  <a:lnTo>
                    <a:pt x="239" y="72"/>
                  </a:lnTo>
                  <a:lnTo>
                    <a:pt x="237" y="72"/>
                  </a:lnTo>
                  <a:lnTo>
                    <a:pt x="236" y="73"/>
                  </a:lnTo>
                  <a:lnTo>
                    <a:pt x="236" y="76"/>
                  </a:lnTo>
                  <a:lnTo>
                    <a:pt x="237" y="77"/>
                  </a:lnTo>
                  <a:lnTo>
                    <a:pt x="239" y="79"/>
                  </a:lnTo>
                  <a:lnTo>
                    <a:pt x="239" y="80"/>
                  </a:lnTo>
                  <a:lnTo>
                    <a:pt x="239" y="83"/>
                  </a:lnTo>
                  <a:lnTo>
                    <a:pt x="239" y="85"/>
                  </a:lnTo>
                  <a:lnTo>
                    <a:pt x="240" y="88"/>
                  </a:lnTo>
                  <a:lnTo>
                    <a:pt x="240" y="89"/>
                  </a:lnTo>
                  <a:lnTo>
                    <a:pt x="237" y="92"/>
                  </a:lnTo>
                  <a:lnTo>
                    <a:pt x="233" y="92"/>
                  </a:lnTo>
                  <a:lnTo>
                    <a:pt x="233" y="86"/>
                  </a:lnTo>
                  <a:lnTo>
                    <a:pt x="212" y="85"/>
                  </a:lnTo>
                  <a:lnTo>
                    <a:pt x="205" y="92"/>
                  </a:lnTo>
                  <a:lnTo>
                    <a:pt x="200" y="89"/>
                  </a:lnTo>
                  <a:lnTo>
                    <a:pt x="196" y="83"/>
                  </a:lnTo>
                  <a:lnTo>
                    <a:pt x="190" y="89"/>
                  </a:lnTo>
                  <a:lnTo>
                    <a:pt x="187" y="88"/>
                  </a:lnTo>
                  <a:lnTo>
                    <a:pt x="181" y="92"/>
                  </a:lnTo>
                  <a:lnTo>
                    <a:pt x="190" y="104"/>
                  </a:lnTo>
                  <a:lnTo>
                    <a:pt x="170" y="123"/>
                  </a:lnTo>
                  <a:lnTo>
                    <a:pt x="177" y="130"/>
                  </a:lnTo>
                  <a:lnTo>
                    <a:pt x="171" y="138"/>
                  </a:lnTo>
                  <a:lnTo>
                    <a:pt x="176" y="143"/>
                  </a:lnTo>
                  <a:lnTo>
                    <a:pt x="164" y="155"/>
                  </a:lnTo>
                  <a:lnTo>
                    <a:pt x="159" y="159"/>
                  </a:lnTo>
                  <a:lnTo>
                    <a:pt x="152" y="151"/>
                  </a:lnTo>
                  <a:lnTo>
                    <a:pt x="155" y="148"/>
                  </a:lnTo>
                  <a:lnTo>
                    <a:pt x="145" y="138"/>
                  </a:lnTo>
                  <a:lnTo>
                    <a:pt x="142" y="140"/>
                  </a:lnTo>
                  <a:lnTo>
                    <a:pt x="133" y="133"/>
                  </a:lnTo>
                  <a:lnTo>
                    <a:pt x="136" y="130"/>
                  </a:lnTo>
                  <a:lnTo>
                    <a:pt x="121" y="121"/>
                  </a:lnTo>
                  <a:lnTo>
                    <a:pt x="123" y="118"/>
                  </a:lnTo>
                  <a:lnTo>
                    <a:pt x="118" y="117"/>
                  </a:lnTo>
                  <a:lnTo>
                    <a:pt x="111" y="130"/>
                  </a:lnTo>
                  <a:lnTo>
                    <a:pt x="95" y="121"/>
                  </a:lnTo>
                  <a:lnTo>
                    <a:pt x="101" y="111"/>
                  </a:lnTo>
                  <a:lnTo>
                    <a:pt x="82" y="99"/>
                  </a:lnTo>
                  <a:lnTo>
                    <a:pt x="77" y="104"/>
                  </a:lnTo>
                  <a:lnTo>
                    <a:pt x="73" y="101"/>
                  </a:lnTo>
                  <a:lnTo>
                    <a:pt x="72" y="102"/>
                  </a:lnTo>
                  <a:lnTo>
                    <a:pt x="64" y="114"/>
                  </a:lnTo>
                  <a:lnTo>
                    <a:pt x="61" y="113"/>
                  </a:lnTo>
                  <a:lnTo>
                    <a:pt x="60" y="114"/>
                  </a:lnTo>
                  <a:lnTo>
                    <a:pt x="54" y="110"/>
                  </a:lnTo>
                  <a:lnTo>
                    <a:pt x="55" y="107"/>
                  </a:lnTo>
                  <a:lnTo>
                    <a:pt x="42" y="99"/>
                  </a:lnTo>
                  <a:lnTo>
                    <a:pt x="44" y="96"/>
                  </a:lnTo>
                  <a:lnTo>
                    <a:pt x="41" y="95"/>
                  </a:lnTo>
                  <a:lnTo>
                    <a:pt x="39" y="91"/>
                  </a:lnTo>
                  <a:lnTo>
                    <a:pt x="41" y="92"/>
                  </a:lnTo>
                  <a:lnTo>
                    <a:pt x="44" y="91"/>
                  </a:lnTo>
                  <a:lnTo>
                    <a:pt x="45" y="91"/>
                  </a:lnTo>
                  <a:lnTo>
                    <a:pt x="47" y="94"/>
                  </a:lnTo>
                  <a:lnTo>
                    <a:pt x="48" y="94"/>
                  </a:lnTo>
                  <a:lnTo>
                    <a:pt x="48" y="92"/>
                  </a:lnTo>
                  <a:lnTo>
                    <a:pt x="51" y="94"/>
                  </a:lnTo>
                  <a:lnTo>
                    <a:pt x="52" y="94"/>
                  </a:lnTo>
                  <a:lnTo>
                    <a:pt x="52" y="76"/>
                  </a:lnTo>
                  <a:lnTo>
                    <a:pt x="55" y="72"/>
                  </a:lnTo>
                  <a:lnTo>
                    <a:pt x="58" y="70"/>
                  </a:lnTo>
                  <a:lnTo>
                    <a:pt x="58" y="63"/>
                  </a:lnTo>
                  <a:lnTo>
                    <a:pt x="54" y="63"/>
                  </a:lnTo>
                  <a:lnTo>
                    <a:pt x="54" y="50"/>
                  </a:lnTo>
                  <a:lnTo>
                    <a:pt x="36" y="48"/>
                  </a:lnTo>
                  <a:lnTo>
                    <a:pt x="36" y="41"/>
                  </a:lnTo>
                  <a:lnTo>
                    <a:pt x="38" y="41"/>
                  </a:lnTo>
                  <a:lnTo>
                    <a:pt x="39" y="33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6" y="36"/>
                  </a:lnTo>
                  <a:lnTo>
                    <a:pt x="0" y="26"/>
                  </a:lnTo>
                  <a:lnTo>
                    <a:pt x="3" y="26"/>
                  </a:lnTo>
                  <a:lnTo>
                    <a:pt x="7" y="26"/>
                  </a:lnTo>
                  <a:lnTo>
                    <a:pt x="8" y="28"/>
                  </a:lnTo>
                  <a:lnTo>
                    <a:pt x="7" y="31"/>
                  </a:lnTo>
                  <a:lnTo>
                    <a:pt x="8" y="31"/>
                  </a:lnTo>
                  <a:lnTo>
                    <a:pt x="10" y="31"/>
                  </a:lnTo>
                  <a:lnTo>
                    <a:pt x="11" y="29"/>
                  </a:lnTo>
                  <a:lnTo>
                    <a:pt x="13" y="31"/>
                  </a:lnTo>
                  <a:lnTo>
                    <a:pt x="14" y="32"/>
                  </a:lnTo>
                  <a:lnTo>
                    <a:pt x="17" y="31"/>
                  </a:lnTo>
                  <a:lnTo>
                    <a:pt x="19" y="31"/>
                  </a:lnTo>
                  <a:lnTo>
                    <a:pt x="20" y="31"/>
                  </a:lnTo>
                  <a:lnTo>
                    <a:pt x="23" y="31"/>
                  </a:lnTo>
                  <a:lnTo>
                    <a:pt x="25" y="31"/>
                  </a:lnTo>
                  <a:lnTo>
                    <a:pt x="23" y="29"/>
                  </a:lnTo>
                  <a:lnTo>
                    <a:pt x="22" y="31"/>
                  </a:lnTo>
                  <a:lnTo>
                    <a:pt x="20" y="29"/>
                  </a:lnTo>
                  <a:lnTo>
                    <a:pt x="23" y="25"/>
                  </a:lnTo>
                  <a:lnTo>
                    <a:pt x="25" y="23"/>
                  </a:lnTo>
                  <a:lnTo>
                    <a:pt x="26" y="23"/>
                  </a:lnTo>
                  <a:lnTo>
                    <a:pt x="30" y="23"/>
                  </a:lnTo>
                  <a:lnTo>
                    <a:pt x="33" y="19"/>
                  </a:lnTo>
                  <a:lnTo>
                    <a:pt x="35" y="17"/>
                  </a:lnTo>
                  <a:lnTo>
                    <a:pt x="36" y="19"/>
                  </a:lnTo>
                  <a:lnTo>
                    <a:pt x="35" y="22"/>
                  </a:lnTo>
                  <a:lnTo>
                    <a:pt x="33" y="25"/>
                  </a:lnTo>
                  <a:lnTo>
                    <a:pt x="35" y="28"/>
                  </a:lnTo>
                  <a:lnTo>
                    <a:pt x="36" y="29"/>
                  </a:lnTo>
                  <a:lnTo>
                    <a:pt x="41" y="28"/>
                  </a:lnTo>
                  <a:lnTo>
                    <a:pt x="39" y="25"/>
                  </a:lnTo>
                  <a:lnTo>
                    <a:pt x="38" y="25"/>
                  </a:lnTo>
                  <a:lnTo>
                    <a:pt x="36" y="23"/>
                  </a:lnTo>
                  <a:lnTo>
                    <a:pt x="38" y="22"/>
                  </a:lnTo>
                  <a:lnTo>
                    <a:pt x="39" y="22"/>
                  </a:lnTo>
                  <a:lnTo>
                    <a:pt x="45" y="22"/>
                  </a:lnTo>
                  <a:lnTo>
                    <a:pt x="47" y="20"/>
                  </a:lnTo>
                  <a:lnTo>
                    <a:pt x="45" y="19"/>
                  </a:lnTo>
                  <a:lnTo>
                    <a:pt x="45" y="17"/>
                  </a:lnTo>
                  <a:lnTo>
                    <a:pt x="47" y="20"/>
                  </a:lnTo>
                  <a:lnTo>
                    <a:pt x="50" y="22"/>
                  </a:lnTo>
                  <a:lnTo>
                    <a:pt x="50" y="20"/>
                  </a:lnTo>
                  <a:lnTo>
                    <a:pt x="48" y="17"/>
                  </a:lnTo>
                  <a:lnTo>
                    <a:pt x="50" y="16"/>
                  </a:lnTo>
                  <a:lnTo>
                    <a:pt x="51" y="17"/>
                  </a:lnTo>
                  <a:lnTo>
                    <a:pt x="52" y="19"/>
                  </a:lnTo>
                  <a:lnTo>
                    <a:pt x="54" y="17"/>
                  </a:lnTo>
                  <a:lnTo>
                    <a:pt x="55" y="14"/>
                  </a:lnTo>
                  <a:lnTo>
                    <a:pt x="55" y="13"/>
                  </a:lnTo>
                  <a:lnTo>
                    <a:pt x="60" y="13"/>
                  </a:lnTo>
                  <a:lnTo>
                    <a:pt x="61" y="11"/>
                  </a:lnTo>
                  <a:lnTo>
                    <a:pt x="63" y="11"/>
                  </a:lnTo>
                  <a:lnTo>
                    <a:pt x="63" y="13"/>
                  </a:lnTo>
                  <a:lnTo>
                    <a:pt x="63" y="14"/>
                  </a:lnTo>
                  <a:lnTo>
                    <a:pt x="63" y="16"/>
                  </a:lnTo>
                  <a:lnTo>
                    <a:pt x="64" y="14"/>
                  </a:lnTo>
                  <a:lnTo>
                    <a:pt x="67" y="11"/>
                  </a:lnTo>
                  <a:lnTo>
                    <a:pt x="69" y="11"/>
                  </a:lnTo>
                  <a:lnTo>
                    <a:pt x="69" y="13"/>
                  </a:lnTo>
                  <a:lnTo>
                    <a:pt x="69" y="14"/>
                  </a:lnTo>
                  <a:lnTo>
                    <a:pt x="66" y="16"/>
                  </a:lnTo>
                  <a:lnTo>
                    <a:pt x="67" y="17"/>
                  </a:lnTo>
                  <a:lnTo>
                    <a:pt x="67" y="19"/>
                  </a:lnTo>
                  <a:lnTo>
                    <a:pt x="72" y="22"/>
                  </a:lnTo>
                  <a:lnTo>
                    <a:pt x="74" y="20"/>
                  </a:lnTo>
                  <a:lnTo>
                    <a:pt x="76" y="17"/>
                  </a:lnTo>
                  <a:lnTo>
                    <a:pt x="77" y="17"/>
                  </a:lnTo>
                  <a:lnTo>
                    <a:pt x="80" y="20"/>
                  </a:lnTo>
                  <a:lnTo>
                    <a:pt x="83" y="19"/>
                  </a:lnTo>
                  <a:lnTo>
                    <a:pt x="85" y="19"/>
                  </a:lnTo>
                  <a:lnTo>
                    <a:pt x="88" y="19"/>
                  </a:lnTo>
                  <a:lnTo>
                    <a:pt x="89" y="17"/>
                  </a:lnTo>
                  <a:lnTo>
                    <a:pt x="88" y="16"/>
                  </a:lnTo>
                  <a:lnTo>
                    <a:pt x="89" y="14"/>
                  </a:lnTo>
                  <a:lnTo>
                    <a:pt x="89" y="11"/>
                  </a:lnTo>
                  <a:lnTo>
                    <a:pt x="91" y="11"/>
                  </a:lnTo>
                  <a:lnTo>
                    <a:pt x="93" y="13"/>
                  </a:lnTo>
                  <a:lnTo>
                    <a:pt x="98" y="11"/>
                  </a:lnTo>
                  <a:lnTo>
                    <a:pt x="99" y="11"/>
                  </a:lnTo>
                  <a:lnTo>
                    <a:pt x="95" y="14"/>
                  </a:lnTo>
                  <a:lnTo>
                    <a:pt x="93" y="16"/>
                  </a:lnTo>
                  <a:lnTo>
                    <a:pt x="95" y="19"/>
                  </a:lnTo>
                  <a:lnTo>
                    <a:pt x="96" y="17"/>
                  </a:lnTo>
                  <a:lnTo>
                    <a:pt x="98" y="14"/>
                  </a:lnTo>
                  <a:lnTo>
                    <a:pt x="99" y="14"/>
                  </a:lnTo>
                  <a:lnTo>
                    <a:pt x="102" y="17"/>
                  </a:lnTo>
                  <a:lnTo>
                    <a:pt x="107" y="16"/>
                  </a:lnTo>
                  <a:lnTo>
                    <a:pt x="108" y="14"/>
                  </a:lnTo>
                  <a:lnTo>
                    <a:pt x="107" y="11"/>
                  </a:lnTo>
                  <a:lnTo>
                    <a:pt x="108" y="9"/>
                  </a:lnTo>
                  <a:lnTo>
                    <a:pt x="105" y="7"/>
                  </a:lnTo>
                  <a:lnTo>
                    <a:pt x="105" y="6"/>
                  </a:lnTo>
                  <a:lnTo>
                    <a:pt x="110" y="7"/>
                  </a:lnTo>
                  <a:lnTo>
                    <a:pt x="111" y="3"/>
                  </a:lnTo>
                  <a:lnTo>
                    <a:pt x="113" y="3"/>
                  </a:lnTo>
                  <a:lnTo>
                    <a:pt x="113" y="4"/>
                  </a:lnTo>
                  <a:lnTo>
                    <a:pt x="114" y="6"/>
                  </a:lnTo>
                  <a:lnTo>
                    <a:pt x="115" y="6"/>
                  </a:lnTo>
                  <a:lnTo>
                    <a:pt x="114" y="9"/>
                  </a:lnTo>
                  <a:lnTo>
                    <a:pt x="114" y="11"/>
                  </a:lnTo>
                  <a:lnTo>
                    <a:pt x="115" y="11"/>
                  </a:lnTo>
                  <a:lnTo>
                    <a:pt x="117" y="11"/>
                  </a:lnTo>
                  <a:lnTo>
                    <a:pt x="118" y="7"/>
                  </a:lnTo>
                  <a:lnTo>
                    <a:pt x="121" y="7"/>
                  </a:lnTo>
                  <a:lnTo>
                    <a:pt x="121" y="9"/>
                  </a:lnTo>
                  <a:lnTo>
                    <a:pt x="120" y="10"/>
                  </a:lnTo>
                  <a:lnTo>
                    <a:pt x="118" y="11"/>
                  </a:lnTo>
                  <a:lnTo>
                    <a:pt x="120" y="13"/>
                  </a:lnTo>
                  <a:lnTo>
                    <a:pt x="123" y="11"/>
                  </a:lnTo>
                  <a:lnTo>
                    <a:pt x="124" y="13"/>
                  </a:lnTo>
                  <a:lnTo>
                    <a:pt x="126" y="13"/>
                  </a:lnTo>
                  <a:lnTo>
                    <a:pt x="127" y="16"/>
                  </a:lnTo>
                  <a:lnTo>
                    <a:pt x="129" y="14"/>
                  </a:lnTo>
                  <a:lnTo>
                    <a:pt x="129" y="13"/>
                  </a:lnTo>
                  <a:lnTo>
                    <a:pt x="126" y="9"/>
                  </a:lnTo>
                  <a:lnTo>
                    <a:pt x="127" y="7"/>
                  </a:lnTo>
                  <a:lnTo>
                    <a:pt x="130" y="9"/>
                  </a:lnTo>
                  <a:lnTo>
                    <a:pt x="133" y="9"/>
                  </a:lnTo>
                  <a:lnTo>
                    <a:pt x="136" y="6"/>
                  </a:lnTo>
                  <a:lnTo>
                    <a:pt x="136" y="1"/>
                  </a:lnTo>
                  <a:lnTo>
                    <a:pt x="139" y="1"/>
                  </a:lnTo>
                  <a:lnTo>
                    <a:pt x="140" y="1"/>
                  </a:lnTo>
                  <a:lnTo>
                    <a:pt x="140" y="3"/>
                  </a:lnTo>
                  <a:lnTo>
                    <a:pt x="139" y="4"/>
                  </a:lnTo>
                  <a:lnTo>
                    <a:pt x="140" y="9"/>
                  </a:lnTo>
                  <a:lnTo>
                    <a:pt x="142" y="7"/>
                  </a:lnTo>
                  <a:lnTo>
                    <a:pt x="143" y="4"/>
                  </a:lnTo>
                  <a:lnTo>
                    <a:pt x="146" y="6"/>
                  </a:lnTo>
                  <a:lnTo>
                    <a:pt x="146" y="3"/>
                  </a:lnTo>
                  <a:lnTo>
                    <a:pt x="149" y="1"/>
                  </a:lnTo>
                  <a:lnTo>
                    <a:pt x="152" y="3"/>
                  </a:lnTo>
                  <a:lnTo>
                    <a:pt x="154" y="3"/>
                  </a:lnTo>
                  <a:lnTo>
                    <a:pt x="154" y="6"/>
                  </a:lnTo>
                  <a:lnTo>
                    <a:pt x="155" y="7"/>
                  </a:lnTo>
                  <a:lnTo>
                    <a:pt x="157" y="9"/>
                  </a:lnTo>
                  <a:lnTo>
                    <a:pt x="158" y="9"/>
                  </a:lnTo>
                  <a:lnTo>
                    <a:pt x="159" y="6"/>
                  </a:lnTo>
                  <a:lnTo>
                    <a:pt x="162" y="6"/>
                  </a:lnTo>
                  <a:lnTo>
                    <a:pt x="164" y="3"/>
                  </a:lnTo>
                  <a:lnTo>
                    <a:pt x="165" y="3"/>
                  </a:lnTo>
                  <a:lnTo>
                    <a:pt x="167" y="7"/>
                  </a:lnTo>
                  <a:lnTo>
                    <a:pt x="168" y="7"/>
                  </a:lnTo>
                  <a:lnTo>
                    <a:pt x="168" y="4"/>
                  </a:lnTo>
                  <a:lnTo>
                    <a:pt x="171" y="3"/>
                  </a:lnTo>
                  <a:lnTo>
                    <a:pt x="171" y="6"/>
                  </a:lnTo>
                  <a:lnTo>
                    <a:pt x="174" y="9"/>
                  </a:lnTo>
                  <a:lnTo>
                    <a:pt x="176" y="6"/>
                  </a:lnTo>
                  <a:lnTo>
                    <a:pt x="176" y="7"/>
                  </a:lnTo>
                  <a:lnTo>
                    <a:pt x="177" y="10"/>
                  </a:lnTo>
                  <a:lnTo>
                    <a:pt x="180" y="11"/>
                  </a:lnTo>
                  <a:lnTo>
                    <a:pt x="183" y="10"/>
                  </a:lnTo>
                  <a:lnTo>
                    <a:pt x="184" y="6"/>
                  </a:lnTo>
                  <a:lnTo>
                    <a:pt x="186" y="6"/>
                  </a:lnTo>
                  <a:lnTo>
                    <a:pt x="189" y="7"/>
                  </a:lnTo>
                  <a:lnTo>
                    <a:pt x="190" y="6"/>
                  </a:lnTo>
                  <a:lnTo>
                    <a:pt x="195" y="6"/>
                  </a:lnTo>
                  <a:lnTo>
                    <a:pt x="198" y="4"/>
                  </a:lnTo>
                  <a:lnTo>
                    <a:pt x="199" y="4"/>
                  </a:lnTo>
                  <a:lnTo>
                    <a:pt x="202" y="7"/>
                  </a:lnTo>
                  <a:lnTo>
                    <a:pt x="203" y="7"/>
                  </a:lnTo>
                  <a:lnTo>
                    <a:pt x="205" y="6"/>
                  </a:lnTo>
                  <a:lnTo>
                    <a:pt x="205" y="1"/>
                  </a:lnTo>
                  <a:lnTo>
                    <a:pt x="206" y="0"/>
                  </a:lnTo>
                  <a:lnTo>
                    <a:pt x="208" y="4"/>
                  </a:lnTo>
                  <a:lnTo>
                    <a:pt x="209" y="9"/>
                  </a:lnTo>
                  <a:lnTo>
                    <a:pt x="212" y="9"/>
                  </a:lnTo>
                  <a:lnTo>
                    <a:pt x="214" y="9"/>
                  </a:lnTo>
                  <a:lnTo>
                    <a:pt x="218" y="10"/>
                  </a:lnTo>
                  <a:lnTo>
                    <a:pt x="220" y="10"/>
                  </a:lnTo>
                  <a:lnTo>
                    <a:pt x="221" y="9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44" name="Freeform 253"/>
            <p:cNvSpPr>
              <a:spLocks/>
            </p:cNvSpPr>
            <p:nvPr/>
          </p:nvSpPr>
          <p:spPr bwMode="auto">
            <a:xfrm rot="21334256">
              <a:off x="3874648" y="3611659"/>
              <a:ext cx="782666" cy="565855"/>
            </a:xfrm>
            <a:custGeom>
              <a:avLst/>
              <a:gdLst>
                <a:gd name="T0" fmla="*/ 2147483647 w 254"/>
                <a:gd name="T1" fmla="*/ 2147483647 h 156"/>
                <a:gd name="T2" fmla="*/ 2147483647 w 254"/>
                <a:gd name="T3" fmla="*/ 2147483647 h 156"/>
                <a:gd name="T4" fmla="*/ 2147483647 w 254"/>
                <a:gd name="T5" fmla="*/ 2147483647 h 156"/>
                <a:gd name="T6" fmla="*/ 2147483647 w 254"/>
                <a:gd name="T7" fmla="*/ 2147483647 h 156"/>
                <a:gd name="T8" fmla="*/ 2147483647 w 254"/>
                <a:gd name="T9" fmla="*/ 2147483647 h 156"/>
                <a:gd name="T10" fmla="*/ 2147483647 w 254"/>
                <a:gd name="T11" fmla="*/ 2147483647 h 156"/>
                <a:gd name="T12" fmla="*/ 2147483647 w 254"/>
                <a:gd name="T13" fmla="*/ 2147483647 h 156"/>
                <a:gd name="T14" fmla="*/ 2147483647 w 254"/>
                <a:gd name="T15" fmla="*/ 2147483647 h 156"/>
                <a:gd name="T16" fmla="*/ 2147483647 w 254"/>
                <a:gd name="T17" fmla="*/ 2147483647 h 156"/>
                <a:gd name="T18" fmla="*/ 2147483647 w 254"/>
                <a:gd name="T19" fmla="*/ 2147483647 h 156"/>
                <a:gd name="T20" fmla="*/ 2147483647 w 254"/>
                <a:gd name="T21" fmla="*/ 2147483647 h 156"/>
                <a:gd name="T22" fmla="*/ 2147483647 w 254"/>
                <a:gd name="T23" fmla="*/ 2147483647 h 156"/>
                <a:gd name="T24" fmla="*/ 2147483647 w 254"/>
                <a:gd name="T25" fmla="*/ 2147483647 h 156"/>
                <a:gd name="T26" fmla="*/ 2147483647 w 254"/>
                <a:gd name="T27" fmla="*/ 2147483647 h 156"/>
                <a:gd name="T28" fmla="*/ 2147483647 w 254"/>
                <a:gd name="T29" fmla="*/ 2147483647 h 156"/>
                <a:gd name="T30" fmla="*/ 2147483647 w 254"/>
                <a:gd name="T31" fmla="*/ 2147483647 h 156"/>
                <a:gd name="T32" fmla="*/ 2147483647 w 254"/>
                <a:gd name="T33" fmla="*/ 2147483647 h 156"/>
                <a:gd name="T34" fmla="*/ 2147483647 w 254"/>
                <a:gd name="T35" fmla="*/ 2147483647 h 156"/>
                <a:gd name="T36" fmla="*/ 2147483647 w 254"/>
                <a:gd name="T37" fmla="*/ 2147483647 h 156"/>
                <a:gd name="T38" fmla="*/ 2147483647 w 254"/>
                <a:gd name="T39" fmla="*/ 2147483647 h 156"/>
                <a:gd name="T40" fmla="*/ 2147483647 w 254"/>
                <a:gd name="T41" fmla="*/ 2147483647 h 156"/>
                <a:gd name="T42" fmla="*/ 2147483647 w 254"/>
                <a:gd name="T43" fmla="*/ 2147483647 h 156"/>
                <a:gd name="T44" fmla="*/ 2147483647 w 254"/>
                <a:gd name="T45" fmla="*/ 2147483647 h 156"/>
                <a:gd name="T46" fmla="*/ 2147483647 w 254"/>
                <a:gd name="T47" fmla="*/ 2147483647 h 156"/>
                <a:gd name="T48" fmla="*/ 2147483647 w 254"/>
                <a:gd name="T49" fmla="*/ 2147483647 h 156"/>
                <a:gd name="T50" fmla="*/ 2147483647 w 254"/>
                <a:gd name="T51" fmla="*/ 2147483647 h 156"/>
                <a:gd name="T52" fmla="*/ 2147483647 w 254"/>
                <a:gd name="T53" fmla="*/ 2147483647 h 156"/>
                <a:gd name="T54" fmla="*/ 2147483647 w 254"/>
                <a:gd name="T55" fmla="*/ 2147483647 h 156"/>
                <a:gd name="T56" fmla="*/ 2147483647 w 254"/>
                <a:gd name="T57" fmla="*/ 2147483647 h 156"/>
                <a:gd name="T58" fmla="*/ 2147483647 w 254"/>
                <a:gd name="T59" fmla="*/ 2147483647 h 156"/>
                <a:gd name="T60" fmla="*/ 2147483647 w 254"/>
                <a:gd name="T61" fmla="*/ 2147483647 h 156"/>
                <a:gd name="T62" fmla="*/ 2147483647 w 254"/>
                <a:gd name="T63" fmla="*/ 2147483647 h 156"/>
                <a:gd name="T64" fmla="*/ 2147483647 w 254"/>
                <a:gd name="T65" fmla="*/ 2147483647 h 156"/>
                <a:gd name="T66" fmla="*/ 2147483647 w 254"/>
                <a:gd name="T67" fmla="*/ 2147483647 h 156"/>
                <a:gd name="T68" fmla="*/ 2147483647 w 254"/>
                <a:gd name="T69" fmla="*/ 2147483647 h 156"/>
                <a:gd name="T70" fmla="*/ 2147483647 w 254"/>
                <a:gd name="T71" fmla="*/ 2147483647 h 156"/>
                <a:gd name="T72" fmla="*/ 2147483647 w 254"/>
                <a:gd name="T73" fmla="*/ 2147483647 h 156"/>
                <a:gd name="T74" fmla="*/ 2147483647 w 254"/>
                <a:gd name="T75" fmla="*/ 2147483647 h 156"/>
                <a:gd name="T76" fmla="*/ 2147483647 w 254"/>
                <a:gd name="T77" fmla="*/ 2147483647 h 156"/>
                <a:gd name="T78" fmla="*/ 2147483647 w 254"/>
                <a:gd name="T79" fmla="*/ 2147483647 h 156"/>
                <a:gd name="T80" fmla="*/ 2147483647 w 254"/>
                <a:gd name="T81" fmla="*/ 2147483647 h 156"/>
                <a:gd name="T82" fmla="*/ 2147483647 w 254"/>
                <a:gd name="T83" fmla="*/ 2147483647 h 156"/>
                <a:gd name="T84" fmla="*/ 2147483647 w 254"/>
                <a:gd name="T85" fmla="*/ 2147483647 h 156"/>
                <a:gd name="T86" fmla="*/ 2147483647 w 254"/>
                <a:gd name="T87" fmla="*/ 2147483647 h 156"/>
                <a:gd name="T88" fmla="*/ 2147483647 w 254"/>
                <a:gd name="T89" fmla="*/ 2147483647 h 156"/>
                <a:gd name="T90" fmla="*/ 2147483647 w 254"/>
                <a:gd name="T91" fmla="*/ 2147483647 h 156"/>
                <a:gd name="T92" fmla="*/ 2147483647 w 254"/>
                <a:gd name="T93" fmla="*/ 2147483647 h 156"/>
                <a:gd name="T94" fmla="*/ 2147483647 w 254"/>
                <a:gd name="T95" fmla="*/ 2147483647 h 156"/>
                <a:gd name="T96" fmla="*/ 2147483647 w 254"/>
                <a:gd name="T97" fmla="*/ 2147483647 h 156"/>
                <a:gd name="T98" fmla="*/ 2147483647 w 254"/>
                <a:gd name="T99" fmla="*/ 2147483647 h 156"/>
                <a:gd name="T100" fmla="*/ 2147483647 w 254"/>
                <a:gd name="T101" fmla="*/ 2147483647 h 156"/>
                <a:gd name="T102" fmla="*/ 2147483647 w 254"/>
                <a:gd name="T103" fmla="*/ 2147483647 h 156"/>
                <a:gd name="T104" fmla="*/ 2147483647 w 254"/>
                <a:gd name="T105" fmla="*/ 2147483647 h 156"/>
                <a:gd name="T106" fmla="*/ 2147483647 w 254"/>
                <a:gd name="T107" fmla="*/ 2147483647 h 156"/>
                <a:gd name="T108" fmla="*/ 2147483647 w 254"/>
                <a:gd name="T109" fmla="*/ 2147483647 h 156"/>
                <a:gd name="T110" fmla="*/ 2147483647 w 254"/>
                <a:gd name="T111" fmla="*/ 2147483647 h 15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4"/>
                <a:gd name="T169" fmla="*/ 0 h 156"/>
                <a:gd name="T170" fmla="*/ 254 w 254"/>
                <a:gd name="T171" fmla="*/ 156 h 15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4" h="156">
                  <a:moveTo>
                    <a:pt x="151" y="22"/>
                  </a:moveTo>
                  <a:lnTo>
                    <a:pt x="167" y="23"/>
                  </a:lnTo>
                  <a:lnTo>
                    <a:pt x="166" y="33"/>
                  </a:lnTo>
                  <a:lnTo>
                    <a:pt x="170" y="33"/>
                  </a:lnTo>
                  <a:lnTo>
                    <a:pt x="175" y="35"/>
                  </a:lnTo>
                  <a:lnTo>
                    <a:pt x="180" y="32"/>
                  </a:lnTo>
                  <a:lnTo>
                    <a:pt x="180" y="48"/>
                  </a:lnTo>
                  <a:lnTo>
                    <a:pt x="232" y="51"/>
                  </a:lnTo>
                  <a:lnTo>
                    <a:pt x="232" y="63"/>
                  </a:lnTo>
                  <a:lnTo>
                    <a:pt x="220" y="63"/>
                  </a:lnTo>
                  <a:lnTo>
                    <a:pt x="218" y="70"/>
                  </a:lnTo>
                  <a:lnTo>
                    <a:pt x="216" y="68"/>
                  </a:lnTo>
                  <a:lnTo>
                    <a:pt x="214" y="70"/>
                  </a:lnTo>
                  <a:lnTo>
                    <a:pt x="214" y="73"/>
                  </a:lnTo>
                  <a:lnTo>
                    <a:pt x="218" y="74"/>
                  </a:lnTo>
                  <a:lnTo>
                    <a:pt x="217" y="85"/>
                  </a:lnTo>
                  <a:lnTo>
                    <a:pt x="220" y="85"/>
                  </a:lnTo>
                  <a:lnTo>
                    <a:pt x="218" y="87"/>
                  </a:lnTo>
                  <a:lnTo>
                    <a:pt x="254" y="89"/>
                  </a:lnTo>
                  <a:lnTo>
                    <a:pt x="252" y="115"/>
                  </a:lnTo>
                  <a:lnTo>
                    <a:pt x="248" y="118"/>
                  </a:lnTo>
                  <a:lnTo>
                    <a:pt x="254" y="126"/>
                  </a:lnTo>
                  <a:lnTo>
                    <a:pt x="251" y="128"/>
                  </a:lnTo>
                  <a:lnTo>
                    <a:pt x="249" y="130"/>
                  </a:lnTo>
                  <a:lnTo>
                    <a:pt x="246" y="131"/>
                  </a:lnTo>
                  <a:lnTo>
                    <a:pt x="243" y="133"/>
                  </a:lnTo>
                  <a:lnTo>
                    <a:pt x="242" y="133"/>
                  </a:lnTo>
                  <a:lnTo>
                    <a:pt x="239" y="134"/>
                  </a:lnTo>
                  <a:lnTo>
                    <a:pt x="238" y="136"/>
                  </a:lnTo>
                  <a:lnTo>
                    <a:pt x="236" y="139"/>
                  </a:lnTo>
                  <a:lnTo>
                    <a:pt x="236" y="140"/>
                  </a:lnTo>
                  <a:lnTo>
                    <a:pt x="236" y="142"/>
                  </a:lnTo>
                  <a:lnTo>
                    <a:pt x="235" y="142"/>
                  </a:lnTo>
                  <a:lnTo>
                    <a:pt x="233" y="143"/>
                  </a:lnTo>
                  <a:lnTo>
                    <a:pt x="230" y="142"/>
                  </a:lnTo>
                  <a:lnTo>
                    <a:pt x="229" y="143"/>
                  </a:lnTo>
                  <a:lnTo>
                    <a:pt x="229" y="146"/>
                  </a:lnTo>
                  <a:lnTo>
                    <a:pt x="227" y="148"/>
                  </a:lnTo>
                  <a:lnTo>
                    <a:pt x="226" y="149"/>
                  </a:lnTo>
                  <a:lnTo>
                    <a:pt x="224" y="149"/>
                  </a:lnTo>
                  <a:lnTo>
                    <a:pt x="223" y="149"/>
                  </a:lnTo>
                  <a:lnTo>
                    <a:pt x="221" y="149"/>
                  </a:lnTo>
                  <a:lnTo>
                    <a:pt x="221" y="150"/>
                  </a:lnTo>
                  <a:lnTo>
                    <a:pt x="218" y="153"/>
                  </a:lnTo>
                  <a:lnTo>
                    <a:pt x="217" y="155"/>
                  </a:lnTo>
                  <a:lnTo>
                    <a:pt x="216" y="156"/>
                  </a:lnTo>
                  <a:lnTo>
                    <a:pt x="214" y="156"/>
                  </a:lnTo>
                  <a:lnTo>
                    <a:pt x="208" y="145"/>
                  </a:lnTo>
                  <a:lnTo>
                    <a:pt x="211" y="143"/>
                  </a:lnTo>
                  <a:lnTo>
                    <a:pt x="213" y="133"/>
                  </a:lnTo>
                  <a:lnTo>
                    <a:pt x="195" y="131"/>
                  </a:lnTo>
                  <a:lnTo>
                    <a:pt x="194" y="136"/>
                  </a:lnTo>
                  <a:lnTo>
                    <a:pt x="179" y="136"/>
                  </a:lnTo>
                  <a:lnTo>
                    <a:pt x="179" y="145"/>
                  </a:lnTo>
                  <a:lnTo>
                    <a:pt x="157" y="143"/>
                  </a:lnTo>
                  <a:lnTo>
                    <a:pt x="157" y="133"/>
                  </a:lnTo>
                  <a:lnTo>
                    <a:pt x="154" y="131"/>
                  </a:lnTo>
                  <a:lnTo>
                    <a:pt x="160" y="123"/>
                  </a:lnTo>
                  <a:lnTo>
                    <a:pt x="132" y="109"/>
                  </a:lnTo>
                  <a:lnTo>
                    <a:pt x="139" y="102"/>
                  </a:lnTo>
                  <a:lnTo>
                    <a:pt x="125" y="96"/>
                  </a:lnTo>
                  <a:lnTo>
                    <a:pt x="111" y="96"/>
                  </a:lnTo>
                  <a:lnTo>
                    <a:pt x="109" y="96"/>
                  </a:lnTo>
                  <a:lnTo>
                    <a:pt x="109" y="99"/>
                  </a:lnTo>
                  <a:lnTo>
                    <a:pt x="107" y="107"/>
                  </a:lnTo>
                  <a:lnTo>
                    <a:pt x="113" y="107"/>
                  </a:lnTo>
                  <a:lnTo>
                    <a:pt x="113" y="112"/>
                  </a:lnTo>
                  <a:lnTo>
                    <a:pt x="117" y="112"/>
                  </a:lnTo>
                  <a:lnTo>
                    <a:pt x="117" y="120"/>
                  </a:lnTo>
                  <a:lnTo>
                    <a:pt x="111" y="124"/>
                  </a:lnTo>
                  <a:lnTo>
                    <a:pt x="103" y="121"/>
                  </a:lnTo>
                  <a:lnTo>
                    <a:pt x="104" y="111"/>
                  </a:lnTo>
                  <a:lnTo>
                    <a:pt x="68" y="108"/>
                  </a:lnTo>
                  <a:lnTo>
                    <a:pt x="66" y="105"/>
                  </a:lnTo>
                  <a:lnTo>
                    <a:pt x="60" y="108"/>
                  </a:lnTo>
                  <a:lnTo>
                    <a:pt x="57" y="104"/>
                  </a:lnTo>
                  <a:lnTo>
                    <a:pt x="59" y="102"/>
                  </a:lnTo>
                  <a:lnTo>
                    <a:pt x="47" y="86"/>
                  </a:lnTo>
                  <a:lnTo>
                    <a:pt x="29" y="96"/>
                  </a:lnTo>
                  <a:lnTo>
                    <a:pt x="32" y="101"/>
                  </a:lnTo>
                  <a:lnTo>
                    <a:pt x="31" y="102"/>
                  </a:lnTo>
                  <a:lnTo>
                    <a:pt x="31" y="105"/>
                  </a:lnTo>
                  <a:lnTo>
                    <a:pt x="26" y="104"/>
                  </a:lnTo>
                  <a:lnTo>
                    <a:pt x="26" y="102"/>
                  </a:lnTo>
                  <a:lnTo>
                    <a:pt x="22" y="102"/>
                  </a:lnTo>
                  <a:lnTo>
                    <a:pt x="19" y="98"/>
                  </a:lnTo>
                  <a:lnTo>
                    <a:pt x="15" y="95"/>
                  </a:lnTo>
                  <a:lnTo>
                    <a:pt x="13" y="92"/>
                  </a:lnTo>
                  <a:lnTo>
                    <a:pt x="10" y="90"/>
                  </a:lnTo>
                  <a:lnTo>
                    <a:pt x="19" y="82"/>
                  </a:lnTo>
                  <a:lnTo>
                    <a:pt x="0" y="60"/>
                  </a:lnTo>
                  <a:lnTo>
                    <a:pt x="32" y="35"/>
                  </a:lnTo>
                  <a:lnTo>
                    <a:pt x="38" y="41"/>
                  </a:lnTo>
                  <a:lnTo>
                    <a:pt x="34" y="46"/>
                  </a:lnTo>
                  <a:lnTo>
                    <a:pt x="38" y="51"/>
                  </a:lnTo>
                  <a:lnTo>
                    <a:pt x="43" y="48"/>
                  </a:lnTo>
                  <a:lnTo>
                    <a:pt x="43" y="45"/>
                  </a:lnTo>
                  <a:lnTo>
                    <a:pt x="46" y="42"/>
                  </a:lnTo>
                  <a:lnTo>
                    <a:pt x="46" y="41"/>
                  </a:lnTo>
                  <a:lnTo>
                    <a:pt x="66" y="20"/>
                  </a:lnTo>
                  <a:lnTo>
                    <a:pt x="60" y="14"/>
                  </a:lnTo>
                  <a:lnTo>
                    <a:pt x="68" y="5"/>
                  </a:lnTo>
                  <a:lnTo>
                    <a:pt x="73" y="0"/>
                  </a:lnTo>
                  <a:lnTo>
                    <a:pt x="78" y="4"/>
                  </a:lnTo>
                  <a:lnTo>
                    <a:pt x="73" y="10"/>
                  </a:lnTo>
                  <a:lnTo>
                    <a:pt x="92" y="27"/>
                  </a:lnTo>
                  <a:lnTo>
                    <a:pt x="97" y="23"/>
                  </a:lnTo>
                  <a:lnTo>
                    <a:pt x="129" y="27"/>
                  </a:lnTo>
                  <a:lnTo>
                    <a:pt x="132" y="24"/>
                  </a:lnTo>
                  <a:lnTo>
                    <a:pt x="135" y="23"/>
                  </a:lnTo>
                  <a:lnTo>
                    <a:pt x="138" y="22"/>
                  </a:lnTo>
                  <a:lnTo>
                    <a:pt x="144" y="19"/>
                  </a:lnTo>
                  <a:lnTo>
                    <a:pt x="151" y="22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45" name="Freeform 254"/>
            <p:cNvSpPr>
              <a:spLocks noEditPoints="1"/>
            </p:cNvSpPr>
            <p:nvPr/>
          </p:nvSpPr>
          <p:spPr bwMode="auto">
            <a:xfrm rot="21334256">
              <a:off x="2925795" y="1327960"/>
              <a:ext cx="857472" cy="1171619"/>
            </a:xfrm>
            <a:custGeom>
              <a:avLst/>
              <a:gdLst>
                <a:gd name="T0" fmla="*/ 2147483647 w 263"/>
                <a:gd name="T1" fmla="*/ 2147483647 h 313"/>
                <a:gd name="T2" fmla="*/ 2147483647 w 263"/>
                <a:gd name="T3" fmla="*/ 2147483647 h 313"/>
                <a:gd name="T4" fmla="*/ 2147483647 w 263"/>
                <a:gd name="T5" fmla="*/ 2147483647 h 313"/>
                <a:gd name="T6" fmla="*/ 2147483647 w 263"/>
                <a:gd name="T7" fmla="*/ 2147483647 h 313"/>
                <a:gd name="T8" fmla="*/ 2147483647 w 263"/>
                <a:gd name="T9" fmla="*/ 2147483647 h 313"/>
                <a:gd name="T10" fmla="*/ 2147483647 w 263"/>
                <a:gd name="T11" fmla="*/ 2147483647 h 313"/>
                <a:gd name="T12" fmla="*/ 2147483647 w 263"/>
                <a:gd name="T13" fmla="*/ 2147483647 h 313"/>
                <a:gd name="T14" fmla="*/ 2147483647 w 263"/>
                <a:gd name="T15" fmla="*/ 2147483647 h 313"/>
                <a:gd name="T16" fmla="*/ 2147483647 w 263"/>
                <a:gd name="T17" fmla="*/ 2147483647 h 313"/>
                <a:gd name="T18" fmla="*/ 2147483647 w 263"/>
                <a:gd name="T19" fmla="*/ 2147483647 h 313"/>
                <a:gd name="T20" fmla="*/ 2147483647 w 263"/>
                <a:gd name="T21" fmla="*/ 2147483647 h 313"/>
                <a:gd name="T22" fmla="*/ 2147483647 w 263"/>
                <a:gd name="T23" fmla="*/ 2147483647 h 313"/>
                <a:gd name="T24" fmla="*/ 2147483647 w 263"/>
                <a:gd name="T25" fmla="*/ 2147483647 h 313"/>
                <a:gd name="T26" fmla="*/ 2147483647 w 263"/>
                <a:gd name="T27" fmla="*/ 2147483647 h 313"/>
                <a:gd name="T28" fmla="*/ 2147483647 w 263"/>
                <a:gd name="T29" fmla="*/ 2147483647 h 313"/>
                <a:gd name="T30" fmla="*/ 2147483647 w 263"/>
                <a:gd name="T31" fmla="*/ 2147483647 h 313"/>
                <a:gd name="T32" fmla="*/ 2147483647 w 263"/>
                <a:gd name="T33" fmla="*/ 2147483647 h 313"/>
                <a:gd name="T34" fmla="*/ 2147483647 w 263"/>
                <a:gd name="T35" fmla="*/ 2147483647 h 313"/>
                <a:gd name="T36" fmla="*/ 2147483647 w 263"/>
                <a:gd name="T37" fmla="*/ 2147483647 h 313"/>
                <a:gd name="T38" fmla="*/ 2147483647 w 263"/>
                <a:gd name="T39" fmla="*/ 2147483647 h 313"/>
                <a:gd name="T40" fmla="*/ 2147483647 w 263"/>
                <a:gd name="T41" fmla="*/ 2147483647 h 313"/>
                <a:gd name="T42" fmla="*/ 2147483647 w 263"/>
                <a:gd name="T43" fmla="*/ 2147483647 h 313"/>
                <a:gd name="T44" fmla="*/ 2147483647 w 263"/>
                <a:gd name="T45" fmla="*/ 2147483647 h 313"/>
                <a:gd name="T46" fmla="*/ 2147483647 w 263"/>
                <a:gd name="T47" fmla="*/ 2147483647 h 313"/>
                <a:gd name="T48" fmla="*/ 2147483647 w 263"/>
                <a:gd name="T49" fmla="*/ 2147483647 h 313"/>
                <a:gd name="T50" fmla="*/ 2147483647 w 263"/>
                <a:gd name="T51" fmla="*/ 2147483647 h 313"/>
                <a:gd name="T52" fmla="*/ 2147483647 w 263"/>
                <a:gd name="T53" fmla="*/ 2147483647 h 313"/>
                <a:gd name="T54" fmla="*/ 2147483647 w 263"/>
                <a:gd name="T55" fmla="*/ 2147483647 h 313"/>
                <a:gd name="T56" fmla="*/ 2147483647 w 263"/>
                <a:gd name="T57" fmla="*/ 2147483647 h 313"/>
                <a:gd name="T58" fmla="*/ 2147483647 w 263"/>
                <a:gd name="T59" fmla="*/ 2147483647 h 313"/>
                <a:gd name="T60" fmla="*/ 2147483647 w 263"/>
                <a:gd name="T61" fmla="*/ 2147483647 h 313"/>
                <a:gd name="T62" fmla="*/ 2147483647 w 263"/>
                <a:gd name="T63" fmla="*/ 2147483647 h 313"/>
                <a:gd name="T64" fmla="*/ 2147483647 w 263"/>
                <a:gd name="T65" fmla="*/ 2147483647 h 313"/>
                <a:gd name="T66" fmla="*/ 2147483647 w 263"/>
                <a:gd name="T67" fmla="*/ 2147483647 h 313"/>
                <a:gd name="T68" fmla="*/ 2147483647 w 263"/>
                <a:gd name="T69" fmla="*/ 2147483647 h 313"/>
                <a:gd name="T70" fmla="*/ 2147483647 w 263"/>
                <a:gd name="T71" fmla="*/ 2147483647 h 313"/>
                <a:gd name="T72" fmla="*/ 2147483647 w 263"/>
                <a:gd name="T73" fmla="*/ 2147483647 h 313"/>
                <a:gd name="T74" fmla="*/ 2147483647 w 263"/>
                <a:gd name="T75" fmla="*/ 2147483647 h 313"/>
                <a:gd name="T76" fmla="*/ 2147483647 w 263"/>
                <a:gd name="T77" fmla="*/ 2147483647 h 313"/>
                <a:gd name="T78" fmla="*/ 2147483647 w 263"/>
                <a:gd name="T79" fmla="*/ 2147483647 h 313"/>
                <a:gd name="T80" fmla="*/ 2147483647 w 263"/>
                <a:gd name="T81" fmla="*/ 2147483647 h 313"/>
                <a:gd name="T82" fmla="*/ 2147483647 w 263"/>
                <a:gd name="T83" fmla="*/ 2147483647 h 313"/>
                <a:gd name="T84" fmla="*/ 2147483647 w 263"/>
                <a:gd name="T85" fmla="*/ 2147483647 h 313"/>
                <a:gd name="T86" fmla="*/ 2147483647 w 263"/>
                <a:gd name="T87" fmla="*/ 2147483647 h 313"/>
                <a:gd name="T88" fmla="*/ 2147483647 w 263"/>
                <a:gd name="T89" fmla="*/ 2147483647 h 313"/>
                <a:gd name="T90" fmla="*/ 2147483647 w 263"/>
                <a:gd name="T91" fmla="*/ 2147483647 h 313"/>
                <a:gd name="T92" fmla="*/ 2147483647 w 263"/>
                <a:gd name="T93" fmla="*/ 2147483647 h 313"/>
                <a:gd name="T94" fmla="*/ 2147483647 w 263"/>
                <a:gd name="T95" fmla="*/ 2147483647 h 313"/>
                <a:gd name="T96" fmla="*/ 2147483647 w 263"/>
                <a:gd name="T97" fmla="*/ 2147483647 h 313"/>
                <a:gd name="T98" fmla="*/ 2147483647 w 263"/>
                <a:gd name="T99" fmla="*/ 2147483647 h 313"/>
                <a:gd name="T100" fmla="*/ 2147483647 w 263"/>
                <a:gd name="T101" fmla="*/ 2147483647 h 313"/>
                <a:gd name="T102" fmla="*/ 2147483647 w 263"/>
                <a:gd name="T103" fmla="*/ 2147483647 h 313"/>
                <a:gd name="T104" fmla="*/ 2147483647 w 263"/>
                <a:gd name="T105" fmla="*/ 2147483647 h 313"/>
                <a:gd name="T106" fmla="*/ 2147483647 w 263"/>
                <a:gd name="T107" fmla="*/ 2147483647 h 313"/>
                <a:gd name="T108" fmla="*/ 2147483647 w 263"/>
                <a:gd name="T109" fmla="*/ 2147483647 h 313"/>
                <a:gd name="T110" fmla="*/ 2147483647 w 263"/>
                <a:gd name="T111" fmla="*/ 2147483647 h 313"/>
                <a:gd name="T112" fmla="*/ 2147483647 w 263"/>
                <a:gd name="T113" fmla="*/ 2147483647 h 31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63"/>
                <a:gd name="T172" fmla="*/ 0 h 313"/>
                <a:gd name="T173" fmla="*/ 263 w 263"/>
                <a:gd name="T174" fmla="*/ 313 h 31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63" h="313">
                  <a:moveTo>
                    <a:pt x="132" y="85"/>
                  </a:moveTo>
                  <a:lnTo>
                    <a:pt x="135" y="82"/>
                  </a:lnTo>
                  <a:lnTo>
                    <a:pt x="140" y="77"/>
                  </a:lnTo>
                  <a:lnTo>
                    <a:pt x="144" y="74"/>
                  </a:lnTo>
                  <a:lnTo>
                    <a:pt x="145" y="73"/>
                  </a:lnTo>
                  <a:lnTo>
                    <a:pt x="151" y="73"/>
                  </a:lnTo>
                  <a:lnTo>
                    <a:pt x="170" y="73"/>
                  </a:lnTo>
                  <a:lnTo>
                    <a:pt x="173" y="72"/>
                  </a:lnTo>
                  <a:lnTo>
                    <a:pt x="176" y="70"/>
                  </a:lnTo>
                  <a:lnTo>
                    <a:pt x="181" y="67"/>
                  </a:lnTo>
                  <a:lnTo>
                    <a:pt x="182" y="66"/>
                  </a:lnTo>
                  <a:lnTo>
                    <a:pt x="183" y="64"/>
                  </a:lnTo>
                  <a:lnTo>
                    <a:pt x="183" y="61"/>
                  </a:lnTo>
                  <a:lnTo>
                    <a:pt x="183" y="60"/>
                  </a:lnTo>
                  <a:lnTo>
                    <a:pt x="185" y="60"/>
                  </a:lnTo>
                  <a:lnTo>
                    <a:pt x="186" y="61"/>
                  </a:lnTo>
                  <a:lnTo>
                    <a:pt x="188" y="60"/>
                  </a:lnTo>
                  <a:lnTo>
                    <a:pt x="189" y="60"/>
                  </a:lnTo>
                  <a:lnTo>
                    <a:pt x="191" y="58"/>
                  </a:lnTo>
                  <a:lnTo>
                    <a:pt x="192" y="58"/>
                  </a:lnTo>
                  <a:lnTo>
                    <a:pt x="191" y="66"/>
                  </a:lnTo>
                  <a:lnTo>
                    <a:pt x="191" y="69"/>
                  </a:lnTo>
                  <a:lnTo>
                    <a:pt x="191" y="73"/>
                  </a:lnTo>
                  <a:lnTo>
                    <a:pt x="194" y="80"/>
                  </a:lnTo>
                  <a:lnTo>
                    <a:pt x="194" y="83"/>
                  </a:lnTo>
                  <a:lnTo>
                    <a:pt x="195" y="85"/>
                  </a:lnTo>
                  <a:lnTo>
                    <a:pt x="198" y="89"/>
                  </a:lnTo>
                  <a:lnTo>
                    <a:pt x="200" y="91"/>
                  </a:lnTo>
                  <a:lnTo>
                    <a:pt x="203" y="92"/>
                  </a:lnTo>
                  <a:lnTo>
                    <a:pt x="205" y="92"/>
                  </a:lnTo>
                  <a:lnTo>
                    <a:pt x="216" y="94"/>
                  </a:lnTo>
                  <a:lnTo>
                    <a:pt x="226" y="96"/>
                  </a:lnTo>
                  <a:lnTo>
                    <a:pt x="230" y="98"/>
                  </a:lnTo>
                  <a:lnTo>
                    <a:pt x="235" y="99"/>
                  </a:lnTo>
                  <a:lnTo>
                    <a:pt x="238" y="101"/>
                  </a:lnTo>
                  <a:lnTo>
                    <a:pt x="236" y="108"/>
                  </a:lnTo>
                  <a:lnTo>
                    <a:pt x="241" y="110"/>
                  </a:lnTo>
                  <a:lnTo>
                    <a:pt x="241" y="117"/>
                  </a:lnTo>
                  <a:lnTo>
                    <a:pt x="245" y="118"/>
                  </a:lnTo>
                  <a:lnTo>
                    <a:pt x="244" y="132"/>
                  </a:lnTo>
                  <a:lnTo>
                    <a:pt x="241" y="154"/>
                  </a:lnTo>
                  <a:lnTo>
                    <a:pt x="251" y="155"/>
                  </a:lnTo>
                  <a:lnTo>
                    <a:pt x="249" y="162"/>
                  </a:lnTo>
                  <a:lnTo>
                    <a:pt x="236" y="161"/>
                  </a:lnTo>
                  <a:lnTo>
                    <a:pt x="232" y="205"/>
                  </a:lnTo>
                  <a:lnTo>
                    <a:pt x="233" y="205"/>
                  </a:lnTo>
                  <a:lnTo>
                    <a:pt x="235" y="203"/>
                  </a:lnTo>
                  <a:lnTo>
                    <a:pt x="236" y="202"/>
                  </a:lnTo>
                  <a:lnTo>
                    <a:pt x="238" y="202"/>
                  </a:lnTo>
                  <a:lnTo>
                    <a:pt x="239" y="208"/>
                  </a:lnTo>
                  <a:lnTo>
                    <a:pt x="244" y="208"/>
                  </a:lnTo>
                  <a:lnTo>
                    <a:pt x="246" y="209"/>
                  </a:lnTo>
                  <a:lnTo>
                    <a:pt x="248" y="212"/>
                  </a:lnTo>
                  <a:lnTo>
                    <a:pt x="249" y="212"/>
                  </a:lnTo>
                  <a:lnTo>
                    <a:pt x="252" y="212"/>
                  </a:lnTo>
                  <a:lnTo>
                    <a:pt x="254" y="215"/>
                  </a:lnTo>
                  <a:lnTo>
                    <a:pt x="258" y="215"/>
                  </a:lnTo>
                  <a:lnTo>
                    <a:pt x="263" y="217"/>
                  </a:lnTo>
                  <a:lnTo>
                    <a:pt x="260" y="256"/>
                  </a:lnTo>
                  <a:lnTo>
                    <a:pt x="260" y="263"/>
                  </a:lnTo>
                  <a:lnTo>
                    <a:pt x="257" y="269"/>
                  </a:lnTo>
                  <a:lnTo>
                    <a:pt x="255" y="272"/>
                  </a:lnTo>
                  <a:lnTo>
                    <a:pt x="257" y="275"/>
                  </a:lnTo>
                  <a:lnTo>
                    <a:pt x="252" y="285"/>
                  </a:lnTo>
                  <a:lnTo>
                    <a:pt x="248" y="285"/>
                  </a:lnTo>
                  <a:lnTo>
                    <a:pt x="241" y="296"/>
                  </a:lnTo>
                  <a:lnTo>
                    <a:pt x="241" y="297"/>
                  </a:lnTo>
                  <a:lnTo>
                    <a:pt x="239" y="299"/>
                  </a:lnTo>
                  <a:lnTo>
                    <a:pt x="239" y="303"/>
                  </a:lnTo>
                  <a:lnTo>
                    <a:pt x="233" y="306"/>
                  </a:lnTo>
                  <a:lnTo>
                    <a:pt x="233" y="313"/>
                  </a:lnTo>
                  <a:lnTo>
                    <a:pt x="227" y="313"/>
                  </a:lnTo>
                  <a:lnTo>
                    <a:pt x="225" y="312"/>
                  </a:lnTo>
                  <a:lnTo>
                    <a:pt x="222" y="309"/>
                  </a:lnTo>
                  <a:lnTo>
                    <a:pt x="216" y="303"/>
                  </a:lnTo>
                  <a:lnTo>
                    <a:pt x="213" y="302"/>
                  </a:lnTo>
                  <a:lnTo>
                    <a:pt x="211" y="302"/>
                  </a:lnTo>
                  <a:lnTo>
                    <a:pt x="207" y="299"/>
                  </a:lnTo>
                  <a:lnTo>
                    <a:pt x="200" y="293"/>
                  </a:lnTo>
                  <a:lnTo>
                    <a:pt x="198" y="291"/>
                  </a:lnTo>
                  <a:lnTo>
                    <a:pt x="192" y="290"/>
                  </a:lnTo>
                  <a:lnTo>
                    <a:pt x="188" y="288"/>
                  </a:lnTo>
                  <a:lnTo>
                    <a:pt x="183" y="285"/>
                  </a:lnTo>
                  <a:lnTo>
                    <a:pt x="182" y="283"/>
                  </a:lnTo>
                  <a:lnTo>
                    <a:pt x="181" y="280"/>
                  </a:lnTo>
                  <a:lnTo>
                    <a:pt x="181" y="275"/>
                  </a:lnTo>
                  <a:lnTo>
                    <a:pt x="179" y="274"/>
                  </a:lnTo>
                  <a:lnTo>
                    <a:pt x="176" y="271"/>
                  </a:lnTo>
                  <a:lnTo>
                    <a:pt x="175" y="269"/>
                  </a:lnTo>
                  <a:lnTo>
                    <a:pt x="173" y="266"/>
                  </a:lnTo>
                  <a:lnTo>
                    <a:pt x="173" y="258"/>
                  </a:lnTo>
                  <a:lnTo>
                    <a:pt x="172" y="256"/>
                  </a:lnTo>
                  <a:lnTo>
                    <a:pt x="172" y="253"/>
                  </a:lnTo>
                  <a:lnTo>
                    <a:pt x="170" y="253"/>
                  </a:lnTo>
                  <a:lnTo>
                    <a:pt x="170" y="250"/>
                  </a:lnTo>
                  <a:lnTo>
                    <a:pt x="166" y="243"/>
                  </a:lnTo>
                  <a:lnTo>
                    <a:pt x="164" y="241"/>
                  </a:lnTo>
                  <a:lnTo>
                    <a:pt x="163" y="239"/>
                  </a:lnTo>
                  <a:lnTo>
                    <a:pt x="154" y="225"/>
                  </a:lnTo>
                  <a:lnTo>
                    <a:pt x="145" y="215"/>
                  </a:lnTo>
                  <a:lnTo>
                    <a:pt x="140" y="209"/>
                  </a:lnTo>
                  <a:lnTo>
                    <a:pt x="131" y="200"/>
                  </a:lnTo>
                  <a:lnTo>
                    <a:pt x="128" y="198"/>
                  </a:lnTo>
                  <a:lnTo>
                    <a:pt x="123" y="195"/>
                  </a:lnTo>
                  <a:lnTo>
                    <a:pt x="118" y="193"/>
                  </a:lnTo>
                  <a:lnTo>
                    <a:pt x="115" y="192"/>
                  </a:lnTo>
                  <a:lnTo>
                    <a:pt x="112" y="192"/>
                  </a:lnTo>
                  <a:lnTo>
                    <a:pt x="109" y="192"/>
                  </a:lnTo>
                  <a:lnTo>
                    <a:pt x="101" y="189"/>
                  </a:lnTo>
                  <a:lnTo>
                    <a:pt x="96" y="189"/>
                  </a:lnTo>
                  <a:lnTo>
                    <a:pt x="93" y="190"/>
                  </a:lnTo>
                  <a:lnTo>
                    <a:pt x="88" y="192"/>
                  </a:lnTo>
                  <a:lnTo>
                    <a:pt x="87" y="193"/>
                  </a:lnTo>
                  <a:lnTo>
                    <a:pt x="85" y="195"/>
                  </a:lnTo>
                  <a:lnTo>
                    <a:pt x="87" y="195"/>
                  </a:lnTo>
                  <a:lnTo>
                    <a:pt x="88" y="195"/>
                  </a:lnTo>
                  <a:lnTo>
                    <a:pt x="90" y="193"/>
                  </a:lnTo>
                  <a:lnTo>
                    <a:pt x="90" y="195"/>
                  </a:lnTo>
                  <a:lnTo>
                    <a:pt x="88" y="196"/>
                  </a:lnTo>
                  <a:lnTo>
                    <a:pt x="87" y="198"/>
                  </a:lnTo>
                  <a:lnTo>
                    <a:pt x="87" y="199"/>
                  </a:lnTo>
                  <a:lnTo>
                    <a:pt x="87" y="200"/>
                  </a:lnTo>
                  <a:lnTo>
                    <a:pt x="88" y="202"/>
                  </a:lnTo>
                  <a:lnTo>
                    <a:pt x="88" y="200"/>
                  </a:lnTo>
                  <a:lnTo>
                    <a:pt x="90" y="199"/>
                  </a:lnTo>
                  <a:lnTo>
                    <a:pt x="88" y="198"/>
                  </a:lnTo>
                  <a:lnTo>
                    <a:pt x="90" y="196"/>
                  </a:lnTo>
                  <a:lnTo>
                    <a:pt x="90" y="195"/>
                  </a:lnTo>
                  <a:lnTo>
                    <a:pt x="91" y="193"/>
                  </a:lnTo>
                  <a:lnTo>
                    <a:pt x="93" y="193"/>
                  </a:lnTo>
                  <a:lnTo>
                    <a:pt x="93" y="195"/>
                  </a:lnTo>
                  <a:lnTo>
                    <a:pt x="91" y="198"/>
                  </a:lnTo>
                  <a:lnTo>
                    <a:pt x="91" y="202"/>
                  </a:lnTo>
                  <a:lnTo>
                    <a:pt x="90" y="203"/>
                  </a:lnTo>
                  <a:lnTo>
                    <a:pt x="91" y="205"/>
                  </a:lnTo>
                  <a:lnTo>
                    <a:pt x="93" y="203"/>
                  </a:lnTo>
                  <a:lnTo>
                    <a:pt x="93" y="202"/>
                  </a:lnTo>
                  <a:lnTo>
                    <a:pt x="94" y="202"/>
                  </a:lnTo>
                  <a:lnTo>
                    <a:pt x="94" y="203"/>
                  </a:lnTo>
                  <a:lnTo>
                    <a:pt x="96" y="205"/>
                  </a:lnTo>
                  <a:lnTo>
                    <a:pt x="96" y="203"/>
                  </a:lnTo>
                  <a:lnTo>
                    <a:pt x="96" y="202"/>
                  </a:lnTo>
                  <a:lnTo>
                    <a:pt x="96" y="200"/>
                  </a:lnTo>
                  <a:lnTo>
                    <a:pt x="96" y="199"/>
                  </a:lnTo>
                  <a:lnTo>
                    <a:pt x="94" y="198"/>
                  </a:lnTo>
                  <a:lnTo>
                    <a:pt x="94" y="196"/>
                  </a:lnTo>
                  <a:lnTo>
                    <a:pt x="96" y="198"/>
                  </a:lnTo>
                  <a:lnTo>
                    <a:pt x="97" y="200"/>
                  </a:lnTo>
                  <a:lnTo>
                    <a:pt x="98" y="203"/>
                  </a:lnTo>
                  <a:lnTo>
                    <a:pt x="97" y="205"/>
                  </a:lnTo>
                  <a:lnTo>
                    <a:pt x="97" y="206"/>
                  </a:lnTo>
                  <a:lnTo>
                    <a:pt x="96" y="208"/>
                  </a:lnTo>
                  <a:lnTo>
                    <a:pt x="94" y="208"/>
                  </a:lnTo>
                  <a:lnTo>
                    <a:pt x="91" y="208"/>
                  </a:lnTo>
                  <a:lnTo>
                    <a:pt x="88" y="205"/>
                  </a:lnTo>
                  <a:lnTo>
                    <a:pt x="78" y="195"/>
                  </a:lnTo>
                  <a:lnTo>
                    <a:pt x="75" y="192"/>
                  </a:lnTo>
                  <a:lnTo>
                    <a:pt x="74" y="190"/>
                  </a:lnTo>
                  <a:lnTo>
                    <a:pt x="71" y="187"/>
                  </a:lnTo>
                  <a:lnTo>
                    <a:pt x="63" y="173"/>
                  </a:lnTo>
                  <a:lnTo>
                    <a:pt x="62" y="168"/>
                  </a:lnTo>
                  <a:lnTo>
                    <a:pt x="59" y="162"/>
                  </a:lnTo>
                  <a:lnTo>
                    <a:pt x="57" y="155"/>
                  </a:lnTo>
                  <a:lnTo>
                    <a:pt x="52" y="142"/>
                  </a:lnTo>
                  <a:lnTo>
                    <a:pt x="49" y="132"/>
                  </a:lnTo>
                  <a:lnTo>
                    <a:pt x="46" y="120"/>
                  </a:lnTo>
                  <a:lnTo>
                    <a:pt x="43" y="110"/>
                  </a:lnTo>
                  <a:lnTo>
                    <a:pt x="41" y="108"/>
                  </a:lnTo>
                  <a:lnTo>
                    <a:pt x="38" y="91"/>
                  </a:lnTo>
                  <a:lnTo>
                    <a:pt x="38" y="88"/>
                  </a:lnTo>
                  <a:lnTo>
                    <a:pt x="35" y="79"/>
                  </a:lnTo>
                  <a:lnTo>
                    <a:pt x="33" y="72"/>
                  </a:lnTo>
                  <a:lnTo>
                    <a:pt x="31" y="70"/>
                  </a:lnTo>
                  <a:lnTo>
                    <a:pt x="30" y="67"/>
                  </a:lnTo>
                  <a:lnTo>
                    <a:pt x="27" y="66"/>
                  </a:lnTo>
                  <a:lnTo>
                    <a:pt x="25" y="64"/>
                  </a:lnTo>
                  <a:lnTo>
                    <a:pt x="22" y="63"/>
                  </a:lnTo>
                  <a:lnTo>
                    <a:pt x="21" y="61"/>
                  </a:lnTo>
                  <a:lnTo>
                    <a:pt x="19" y="60"/>
                  </a:lnTo>
                  <a:lnTo>
                    <a:pt x="21" y="60"/>
                  </a:lnTo>
                  <a:lnTo>
                    <a:pt x="22" y="60"/>
                  </a:lnTo>
                  <a:lnTo>
                    <a:pt x="24" y="60"/>
                  </a:lnTo>
                  <a:lnTo>
                    <a:pt x="30" y="64"/>
                  </a:lnTo>
                  <a:lnTo>
                    <a:pt x="35" y="70"/>
                  </a:lnTo>
                  <a:lnTo>
                    <a:pt x="37" y="72"/>
                  </a:lnTo>
                  <a:lnTo>
                    <a:pt x="43" y="77"/>
                  </a:lnTo>
                  <a:lnTo>
                    <a:pt x="49" y="82"/>
                  </a:lnTo>
                  <a:lnTo>
                    <a:pt x="50" y="83"/>
                  </a:lnTo>
                  <a:lnTo>
                    <a:pt x="53" y="85"/>
                  </a:lnTo>
                  <a:lnTo>
                    <a:pt x="60" y="88"/>
                  </a:lnTo>
                  <a:lnTo>
                    <a:pt x="63" y="89"/>
                  </a:lnTo>
                  <a:lnTo>
                    <a:pt x="65" y="89"/>
                  </a:lnTo>
                  <a:lnTo>
                    <a:pt x="71" y="91"/>
                  </a:lnTo>
                  <a:lnTo>
                    <a:pt x="76" y="92"/>
                  </a:lnTo>
                  <a:lnTo>
                    <a:pt x="85" y="94"/>
                  </a:lnTo>
                  <a:lnTo>
                    <a:pt x="96" y="94"/>
                  </a:lnTo>
                  <a:lnTo>
                    <a:pt x="100" y="94"/>
                  </a:lnTo>
                  <a:lnTo>
                    <a:pt x="101" y="94"/>
                  </a:lnTo>
                  <a:lnTo>
                    <a:pt x="106" y="94"/>
                  </a:lnTo>
                  <a:lnTo>
                    <a:pt x="109" y="94"/>
                  </a:lnTo>
                  <a:lnTo>
                    <a:pt x="112" y="94"/>
                  </a:lnTo>
                  <a:lnTo>
                    <a:pt x="116" y="92"/>
                  </a:lnTo>
                  <a:lnTo>
                    <a:pt x="118" y="92"/>
                  </a:lnTo>
                  <a:lnTo>
                    <a:pt x="119" y="92"/>
                  </a:lnTo>
                  <a:lnTo>
                    <a:pt x="120" y="92"/>
                  </a:lnTo>
                  <a:lnTo>
                    <a:pt x="122" y="91"/>
                  </a:lnTo>
                  <a:lnTo>
                    <a:pt x="125" y="89"/>
                  </a:lnTo>
                  <a:lnTo>
                    <a:pt x="129" y="88"/>
                  </a:lnTo>
                  <a:lnTo>
                    <a:pt x="131" y="86"/>
                  </a:lnTo>
                  <a:lnTo>
                    <a:pt x="132" y="85"/>
                  </a:lnTo>
                  <a:close/>
                  <a:moveTo>
                    <a:pt x="208" y="45"/>
                  </a:moveTo>
                  <a:lnTo>
                    <a:pt x="208" y="47"/>
                  </a:lnTo>
                  <a:lnTo>
                    <a:pt x="210" y="47"/>
                  </a:lnTo>
                  <a:lnTo>
                    <a:pt x="208" y="48"/>
                  </a:lnTo>
                  <a:lnTo>
                    <a:pt x="205" y="48"/>
                  </a:lnTo>
                  <a:lnTo>
                    <a:pt x="204" y="50"/>
                  </a:lnTo>
                  <a:lnTo>
                    <a:pt x="207" y="51"/>
                  </a:lnTo>
                  <a:lnTo>
                    <a:pt x="205" y="51"/>
                  </a:lnTo>
                  <a:lnTo>
                    <a:pt x="203" y="51"/>
                  </a:lnTo>
                  <a:lnTo>
                    <a:pt x="200" y="52"/>
                  </a:lnTo>
                  <a:lnTo>
                    <a:pt x="198" y="52"/>
                  </a:lnTo>
                  <a:lnTo>
                    <a:pt x="200" y="51"/>
                  </a:lnTo>
                  <a:lnTo>
                    <a:pt x="200" y="50"/>
                  </a:lnTo>
                  <a:lnTo>
                    <a:pt x="203" y="48"/>
                  </a:lnTo>
                  <a:lnTo>
                    <a:pt x="205" y="45"/>
                  </a:lnTo>
                  <a:lnTo>
                    <a:pt x="208" y="45"/>
                  </a:lnTo>
                  <a:close/>
                  <a:moveTo>
                    <a:pt x="9" y="48"/>
                  </a:moveTo>
                  <a:lnTo>
                    <a:pt x="9" y="50"/>
                  </a:lnTo>
                  <a:lnTo>
                    <a:pt x="8" y="48"/>
                  </a:lnTo>
                  <a:lnTo>
                    <a:pt x="6" y="48"/>
                  </a:lnTo>
                  <a:lnTo>
                    <a:pt x="6" y="47"/>
                  </a:lnTo>
                  <a:lnTo>
                    <a:pt x="8" y="47"/>
                  </a:lnTo>
                  <a:lnTo>
                    <a:pt x="9" y="47"/>
                  </a:lnTo>
                  <a:lnTo>
                    <a:pt x="9" y="48"/>
                  </a:lnTo>
                  <a:close/>
                  <a:moveTo>
                    <a:pt x="0" y="44"/>
                  </a:moveTo>
                  <a:lnTo>
                    <a:pt x="2" y="44"/>
                  </a:lnTo>
                  <a:lnTo>
                    <a:pt x="2" y="42"/>
                  </a:lnTo>
                  <a:lnTo>
                    <a:pt x="3" y="44"/>
                  </a:lnTo>
                  <a:lnTo>
                    <a:pt x="5" y="45"/>
                  </a:lnTo>
                  <a:lnTo>
                    <a:pt x="3" y="45"/>
                  </a:lnTo>
                  <a:lnTo>
                    <a:pt x="2" y="45"/>
                  </a:lnTo>
                  <a:lnTo>
                    <a:pt x="2" y="44"/>
                  </a:lnTo>
                  <a:lnTo>
                    <a:pt x="0" y="44"/>
                  </a:lnTo>
                  <a:close/>
                  <a:moveTo>
                    <a:pt x="189" y="1"/>
                  </a:moveTo>
                  <a:lnTo>
                    <a:pt x="189" y="1"/>
                  </a:lnTo>
                  <a:lnTo>
                    <a:pt x="189" y="3"/>
                  </a:lnTo>
                  <a:lnTo>
                    <a:pt x="188" y="1"/>
                  </a:lnTo>
                  <a:lnTo>
                    <a:pt x="188" y="0"/>
                  </a:lnTo>
                  <a:lnTo>
                    <a:pt x="188" y="1"/>
                  </a:lnTo>
                  <a:lnTo>
                    <a:pt x="189" y="1"/>
                  </a:lnTo>
                  <a:close/>
                  <a:moveTo>
                    <a:pt x="192" y="3"/>
                  </a:moveTo>
                  <a:lnTo>
                    <a:pt x="192" y="3"/>
                  </a:lnTo>
                  <a:lnTo>
                    <a:pt x="192" y="4"/>
                  </a:lnTo>
                  <a:lnTo>
                    <a:pt x="191" y="3"/>
                  </a:lnTo>
                  <a:lnTo>
                    <a:pt x="192" y="3"/>
                  </a:ln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46" name="Freeform 255"/>
            <p:cNvSpPr>
              <a:spLocks noEditPoints="1"/>
            </p:cNvSpPr>
            <p:nvPr/>
          </p:nvSpPr>
          <p:spPr bwMode="auto">
            <a:xfrm rot="21334256">
              <a:off x="5292734" y="3221303"/>
              <a:ext cx="678128" cy="496135"/>
            </a:xfrm>
            <a:custGeom>
              <a:avLst/>
              <a:gdLst>
                <a:gd name="T0" fmla="*/ 2147483647 w 220"/>
                <a:gd name="T1" fmla="*/ 2147483647 h 136"/>
                <a:gd name="T2" fmla="*/ 2147483647 w 220"/>
                <a:gd name="T3" fmla="*/ 2147483647 h 136"/>
                <a:gd name="T4" fmla="*/ 2147483647 w 220"/>
                <a:gd name="T5" fmla="*/ 2147483647 h 136"/>
                <a:gd name="T6" fmla="*/ 2147483647 w 220"/>
                <a:gd name="T7" fmla="*/ 2147483647 h 136"/>
                <a:gd name="T8" fmla="*/ 2147483647 w 220"/>
                <a:gd name="T9" fmla="*/ 2147483647 h 136"/>
                <a:gd name="T10" fmla="*/ 2147483647 w 220"/>
                <a:gd name="T11" fmla="*/ 2147483647 h 136"/>
                <a:gd name="T12" fmla="*/ 2147483647 w 220"/>
                <a:gd name="T13" fmla="*/ 2147483647 h 136"/>
                <a:gd name="T14" fmla="*/ 2147483647 w 220"/>
                <a:gd name="T15" fmla="*/ 2147483647 h 136"/>
                <a:gd name="T16" fmla="*/ 2147483647 w 220"/>
                <a:gd name="T17" fmla="*/ 2147483647 h 136"/>
                <a:gd name="T18" fmla="*/ 2147483647 w 220"/>
                <a:gd name="T19" fmla="*/ 2147483647 h 136"/>
                <a:gd name="T20" fmla="*/ 2147483647 w 220"/>
                <a:gd name="T21" fmla="*/ 2147483647 h 136"/>
                <a:gd name="T22" fmla="*/ 2147483647 w 220"/>
                <a:gd name="T23" fmla="*/ 2147483647 h 136"/>
                <a:gd name="T24" fmla="*/ 2147483647 w 220"/>
                <a:gd name="T25" fmla="*/ 2147483647 h 136"/>
                <a:gd name="T26" fmla="*/ 2147483647 w 220"/>
                <a:gd name="T27" fmla="*/ 2147483647 h 136"/>
                <a:gd name="T28" fmla="*/ 2147483647 w 220"/>
                <a:gd name="T29" fmla="*/ 2147483647 h 136"/>
                <a:gd name="T30" fmla="*/ 2147483647 w 220"/>
                <a:gd name="T31" fmla="*/ 2147483647 h 136"/>
                <a:gd name="T32" fmla="*/ 2147483647 w 220"/>
                <a:gd name="T33" fmla="*/ 2147483647 h 136"/>
                <a:gd name="T34" fmla="*/ 2147483647 w 220"/>
                <a:gd name="T35" fmla="*/ 2147483647 h 136"/>
                <a:gd name="T36" fmla="*/ 2147483647 w 220"/>
                <a:gd name="T37" fmla="*/ 2147483647 h 136"/>
                <a:gd name="T38" fmla="*/ 2147483647 w 220"/>
                <a:gd name="T39" fmla="*/ 2147483647 h 136"/>
                <a:gd name="T40" fmla="*/ 2147483647 w 220"/>
                <a:gd name="T41" fmla="*/ 2147483647 h 136"/>
                <a:gd name="T42" fmla="*/ 2147483647 w 220"/>
                <a:gd name="T43" fmla="*/ 2147483647 h 136"/>
                <a:gd name="T44" fmla="*/ 2147483647 w 220"/>
                <a:gd name="T45" fmla="*/ 2147483647 h 136"/>
                <a:gd name="T46" fmla="*/ 2147483647 w 220"/>
                <a:gd name="T47" fmla="*/ 2147483647 h 136"/>
                <a:gd name="T48" fmla="*/ 2147483647 w 220"/>
                <a:gd name="T49" fmla="*/ 2147483647 h 136"/>
                <a:gd name="T50" fmla="*/ 2147483647 w 220"/>
                <a:gd name="T51" fmla="*/ 2147483647 h 136"/>
                <a:gd name="T52" fmla="*/ 2147483647 w 220"/>
                <a:gd name="T53" fmla="*/ 2147483647 h 136"/>
                <a:gd name="T54" fmla="*/ 2147483647 w 220"/>
                <a:gd name="T55" fmla="*/ 2147483647 h 136"/>
                <a:gd name="T56" fmla="*/ 2147483647 w 220"/>
                <a:gd name="T57" fmla="*/ 2147483647 h 136"/>
                <a:gd name="T58" fmla="*/ 2147483647 w 220"/>
                <a:gd name="T59" fmla="*/ 2147483647 h 136"/>
                <a:gd name="T60" fmla="*/ 2147483647 w 220"/>
                <a:gd name="T61" fmla="*/ 2147483647 h 136"/>
                <a:gd name="T62" fmla="*/ 2147483647 w 220"/>
                <a:gd name="T63" fmla="*/ 2147483647 h 136"/>
                <a:gd name="T64" fmla="*/ 2147483647 w 220"/>
                <a:gd name="T65" fmla="*/ 2147483647 h 136"/>
                <a:gd name="T66" fmla="*/ 2147483647 w 220"/>
                <a:gd name="T67" fmla="*/ 2147483647 h 136"/>
                <a:gd name="T68" fmla="*/ 2147483647 w 220"/>
                <a:gd name="T69" fmla="*/ 2147483647 h 136"/>
                <a:gd name="T70" fmla="*/ 2147483647 w 220"/>
                <a:gd name="T71" fmla="*/ 2147483647 h 136"/>
                <a:gd name="T72" fmla="*/ 2147483647 w 220"/>
                <a:gd name="T73" fmla="*/ 2147483647 h 136"/>
                <a:gd name="T74" fmla="*/ 2147483647 w 220"/>
                <a:gd name="T75" fmla="*/ 2147483647 h 136"/>
                <a:gd name="T76" fmla="*/ 2147483647 w 220"/>
                <a:gd name="T77" fmla="*/ 2147483647 h 136"/>
                <a:gd name="T78" fmla="*/ 2147483647 w 220"/>
                <a:gd name="T79" fmla="*/ 2147483647 h 136"/>
                <a:gd name="T80" fmla="*/ 2147483647 w 220"/>
                <a:gd name="T81" fmla="*/ 2147483647 h 136"/>
                <a:gd name="T82" fmla="*/ 2147483647 w 220"/>
                <a:gd name="T83" fmla="*/ 2147483647 h 136"/>
                <a:gd name="T84" fmla="*/ 2147483647 w 220"/>
                <a:gd name="T85" fmla="*/ 2147483647 h 136"/>
                <a:gd name="T86" fmla="*/ 2147483647 w 220"/>
                <a:gd name="T87" fmla="*/ 2147483647 h 136"/>
                <a:gd name="T88" fmla="*/ 2147483647 w 220"/>
                <a:gd name="T89" fmla="*/ 2147483647 h 136"/>
                <a:gd name="T90" fmla="*/ 2147483647 w 220"/>
                <a:gd name="T91" fmla="*/ 2147483647 h 136"/>
                <a:gd name="T92" fmla="*/ 2147483647 w 220"/>
                <a:gd name="T93" fmla="*/ 2147483647 h 136"/>
                <a:gd name="T94" fmla="*/ 2147483647 w 220"/>
                <a:gd name="T95" fmla="*/ 2147483647 h 136"/>
                <a:gd name="T96" fmla="*/ 2147483647 w 220"/>
                <a:gd name="T97" fmla="*/ 2147483647 h 136"/>
                <a:gd name="T98" fmla="*/ 2147483647 w 220"/>
                <a:gd name="T99" fmla="*/ 2147483647 h 136"/>
                <a:gd name="T100" fmla="*/ 2147483647 w 220"/>
                <a:gd name="T101" fmla="*/ 2147483647 h 136"/>
                <a:gd name="T102" fmla="*/ 2147483647 w 220"/>
                <a:gd name="T103" fmla="*/ 2147483647 h 136"/>
                <a:gd name="T104" fmla="*/ 2147483647 w 220"/>
                <a:gd name="T105" fmla="*/ 2147483647 h 136"/>
                <a:gd name="T106" fmla="*/ 0 w 220"/>
                <a:gd name="T107" fmla="*/ 2147483647 h 136"/>
                <a:gd name="T108" fmla="*/ 2147483647 w 220"/>
                <a:gd name="T109" fmla="*/ 2147483647 h 136"/>
                <a:gd name="T110" fmla="*/ 2147483647 w 220"/>
                <a:gd name="T111" fmla="*/ 2147483647 h 136"/>
                <a:gd name="T112" fmla="*/ 2147483647 w 220"/>
                <a:gd name="T113" fmla="*/ 2147483647 h 136"/>
                <a:gd name="T114" fmla="*/ 2147483647 w 220"/>
                <a:gd name="T115" fmla="*/ 2147483647 h 1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20"/>
                <a:gd name="T175" fmla="*/ 0 h 136"/>
                <a:gd name="T176" fmla="*/ 220 w 220"/>
                <a:gd name="T177" fmla="*/ 136 h 1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20" h="136">
                  <a:moveTo>
                    <a:pt x="37" y="32"/>
                  </a:moveTo>
                  <a:lnTo>
                    <a:pt x="48" y="47"/>
                  </a:lnTo>
                  <a:lnTo>
                    <a:pt x="59" y="39"/>
                  </a:lnTo>
                  <a:lnTo>
                    <a:pt x="66" y="39"/>
                  </a:lnTo>
                  <a:lnTo>
                    <a:pt x="69" y="38"/>
                  </a:lnTo>
                  <a:lnTo>
                    <a:pt x="78" y="38"/>
                  </a:lnTo>
                  <a:lnTo>
                    <a:pt x="79" y="25"/>
                  </a:lnTo>
                  <a:lnTo>
                    <a:pt x="103" y="26"/>
                  </a:lnTo>
                  <a:lnTo>
                    <a:pt x="104" y="14"/>
                  </a:lnTo>
                  <a:lnTo>
                    <a:pt x="125" y="16"/>
                  </a:lnTo>
                  <a:lnTo>
                    <a:pt x="126" y="6"/>
                  </a:lnTo>
                  <a:lnTo>
                    <a:pt x="157" y="7"/>
                  </a:lnTo>
                  <a:lnTo>
                    <a:pt x="158" y="0"/>
                  </a:lnTo>
                  <a:lnTo>
                    <a:pt x="167" y="0"/>
                  </a:lnTo>
                  <a:lnTo>
                    <a:pt x="189" y="1"/>
                  </a:lnTo>
                  <a:lnTo>
                    <a:pt x="188" y="13"/>
                  </a:lnTo>
                  <a:lnTo>
                    <a:pt x="189" y="19"/>
                  </a:lnTo>
                  <a:lnTo>
                    <a:pt x="189" y="23"/>
                  </a:lnTo>
                  <a:lnTo>
                    <a:pt x="188" y="29"/>
                  </a:lnTo>
                  <a:lnTo>
                    <a:pt x="186" y="35"/>
                  </a:lnTo>
                  <a:lnTo>
                    <a:pt x="186" y="42"/>
                  </a:lnTo>
                  <a:lnTo>
                    <a:pt x="185" y="50"/>
                  </a:lnTo>
                  <a:lnTo>
                    <a:pt x="185" y="55"/>
                  </a:lnTo>
                  <a:lnTo>
                    <a:pt x="183" y="67"/>
                  </a:lnTo>
                  <a:lnTo>
                    <a:pt x="183" y="72"/>
                  </a:lnTo>
                  <a:lnTo>
                    <a:pt x="183" y="75"/>
                  </a:lnTo>
                  <a:lnTo>
                    <a:pt x="185" y="75"/>
                  </a:lnTo>
                  <a:lnTo>
                    <a:pt x="186" y="76"/>
                  </a:lnTo>
                  <a:lnTo>
                    <a:pt x="189" y="76"/>
                  </a:lnTo>
                  <a:lnTo>
                    <a:pt x="199" y="76"/>
                  </a:lnTo>
                  <a:lnTo>
                    <a:pt x="205" y="77"/>
                  </a:lnTo>
                  <a:lnTo>
                    <a:pt x="207" y="77"/>
                  </a:lnTo>
                  <a:lnTo>
                    <a:pt x="207" y="83"/>
                  </a:lnTo>
                  <a:lnTo>
                    <a:pt x="207" y="94"/>
                  </a:lnTo>
                  <a:lnTo>
                    <a:pt x="205" y="99"/>
                  </a:lnTo>
                  <a:lnTo>
                    <a:pt x="205" y="105"/>
                  </a:lnTo>
                  <a:lnTo>
                    <a:pt x="208" y="108"/>
                  </a:lnTo>
                  <a:lnTo>
                    <a:pt x="211" y="111"/>
                  </a:lnTo>
                  <a:lnTo>
                    <a:pt x="213" y="113"/>
                  </a:lnTo>
                  <a:lnTo>
                    <a:pt x="213" y="114"/>
                  </a:lnTo>
                  <a:lnTo>
                    <a:pt x="213" y="117"/>
                  </a:lnTo>
                  <a:lnTo>
                    <a:pt x="211" y="117"/>
                  </a:lnTo>
                  <a:lnTo>
                    <a:pt x="207" y="116"/>
                  </a:lnTo>
                  <a:lnTo>
                    <a:pt x="205" y="116"/>
                  </a:lnTo>
                  <a:lnTo>
                    <a:pt x="202" y="116"/>
                  </a:lnTo>
                  <a:lnTo>
                    <a:pt x="201" y="111"/>
                  </a:lnTo>
                  <a:lnTo>
                    <a:pt x="199" y="107"/>
                  </a:lnTo>
                  <a:lnTo>
                    <a:pt x="198" y="108"/>
                  </a:lnTo>
                  <a:lnTo>
                    <a:pt x="198" y="113"/>
                  </a:lnTo>
                  <a:lnTo>
                    <a:pt x="196" y="114"/>
                  </a:lnTo>
                  <a:lnTo>
                    <a:pt x="195" y="114"/>
                  </a:lnTo>
                  <a:lnTo>
                    <a:pt x="192" y="111"/>
                  </a:lnTo>
                  <a:lnTo>
                    <a:pt x="191" y="111"/>
                  </a:lnTo>
                  <a:lnTo>
                    <a:pt x="188" y="113"/>
                  </a:lnTo>
                  <a:lnTo>
                    <a:pt x="183" y="113"/>
                  </a:lnTo>
                  <a:lnTo>
                    <a:pt x="182" y="114"/>
                  </a:lnTo>
                  <a:lnTo>
                    <a:pt x="179" y="113"/>
                  </a:lnTo>
                  <a:lnTo>
                    <a:pt x="177" y="113"/>
                  </a:lnTo>
                  <a:lnTo>
                    <a:pt x="176" y="117"/>
                  </a:lnTo>
                  <a:lnTo>
                    <a:pt x="173" y="118"/>
                  </a:lnTo>
                  <a:lnTo>
                    <a:pt x="170" y="117"/>
                  </a:lnTo>
                  <a:lnTo>
                    <a:pt x="169" y="114"/>
                  </a:lnTo>
                  <a:lnTo>
                    <a:pt x="169" y="113"/>
                  </a:lnTo>
                  <a:lnTo>
                    <a:pt x="167" y="116"/>
                  </a:lnTo>
                  <a:lnTo>
                    <a:pt x="164" y="113"/>
                  </a:lnTo>
                  <a:lnTo>
                    <a:pt x="164" y="110"/>
                  </a:lnTo>
                  <a:lnTo>
                    <a:pt x="161" y="111"/>
                  </a:lnTo>
                  <a:lnTo>
                    <a:pt x="161" y="114"/>
                  </a:lnTo>
                  <a:lnTo>
                    <a:pt x="160" y="114"/>
                  </a:lnTo>
                  <a:lnTo>
                    <a:pt x="158" y="110"/>
                  </a:lnTo>
                  <a:lnTo>
                    <a:pt x="157" y="110"/>
                  </a:lnTo>
                  <a:lnTo>
                    <a:pt x="155" y="113"/>
                  </a:lnTo>
                  <a:lnTo>
                    <a:pt x="152" y="113"/>
                  </a:lnTo>
                  <a:lnTo>
                    <a:pt x="151" y="116"/>
                  </a:lnTo>
                  <a:lnTo>
                    <a:pt x="150" y="116"/>
                  </a:lnTo>
                  <a:lnTo>
                    <a:pt x="148" y="114"/>
                  </a:lnTo>
                  <a:lnTo>
                    <a:pt x="147" y="113"/>
                  </a:lnTo>
                  <a:lnTo>
                    <a:pt x="147" y="110"/>
                  </a:lnTo>
                  <a:lnTo>
                    <a:pt x="145" y="110"/>
                  </a:lnTo>
                  <a:lnTo>
                    <a:pt x="142" y="108"/>
                  </a:lnTo>
                  <a:lnTo>
                    <a:pt x="139" y="110"/>
                  </a:lnTo>
                  <a:lnTo>
                    <a:pt x="139" y="113"/>
                  </a:lnTo>
                  <a:lnTo>
                    <a:pt x="136" y="111"/>
                  </a:lnTo>
                  <a:lnTo>
                    <a:pt x="135" y="114"/>
                  </a:lnTo>
                  <a:lnTo>
                    <a:pt x="133" y="116"/>
                  </a:lnTo>
                  <a:lnTo>
                    <a:pt x="132" y="111"/>
                  </a:lnTo>
                  <a:lnTo>
                    <a:pt x="133" y="110"/>
                  </a:lnTo>
                  <a:lnTo>
                    <a:pt x="133" y="108"/>
                  </a:lnTo>
                  <a:lnTo>
                    <a:pt x="132" y="108"/>
                  </a:lnTo>
                  <a:lnTo>
                    <a:pt x="129" y="108"/>
                  </a:lnTo>
                  <a:lnTo>
                    <a:pt x="129" y="113"/>
                  </a:lnTo>
                  <a:lnTo>
                    <a:pt x="126" y="116"/>
                  </a:lnTo>
                  <a:lnTo>
                    <a:pt x="123" y="116"/>
                  </a:lnTo>
                  <a:lnTo>
                    <a:pt x="120" y="114"/>
                  </a:lnTo>
                  <a:lnTo>
                    <a:pt x="119" y="116"/>
                  </a:lnTo>
                  <a:lnTo>
                    <a:pt x="122" y="120"/>
                  </a:lnTo>
                  <a:lnTo>
                    <a:pt x="122" y="121"/>
                  </a:lnTo>
                  <a:lnTo>
                    <a:pt x="120" y="123"/>
                  </a:lnTo>
                  <a:lnTo>
                    <a:pt x="119" y="120"/>
                  </a:lnTo>
                  <a:lnTo>
                    <a:pt x="117" y="120"/>
                  </a:lnTo>
                  <a:lnTo>
                    <a:pt x="116" y="118"/>
                  </a:lnTo>
                  <a:lnTo>
                    <a:pt x="113" y="120"/>
                  </a:lnTo>
                  <a:lnTo>
                    <a:pt x="111" y="118"/>
                  </a:lnTo>
                  <a:lnTo>
                    <a:pt x="113" y="117"/>
                  </a:lnTo>
                  <a:lnTo>
                    <a:pt x="114" y="116"/>
                  </a:lnTo>
                  <a:lnTo>
                    <a:pt x="114" y="114"/>
                  </a:lnTo>
                  <a:lnTo>
                    <a:pt x="111" y="114"/>
                  </a:lnTo>
                  <a:lnTo>
                    <a:pt x="110" y="118"/>
                  </a:lnTo>
                  <a:lnTo>
                    <a:pt x="108" y="118"/>
                  </a:lnTo>
                  <a:lnTo>
                    <a:pt x="107" y="118"/>
                  </a:lnTo>
                  <a:lnTo>
                    <a:pt x="107" y="116"/>
                  </a:lnTo>
                  <a:lnTo>
                    <a:pt x="108" y="113"/>
                  </a:lnTo>
                  <a:lnTo>
                    <a:pt x="107" y="113"/>
                  </a:lnTo>
                  <a:lnTo>
                    <a:pt x="106" y="111"/>
                  </a:lnTo>
                  <a:lnTo>
                    <a:pt x="106" y="110"/>
                  </a:lnTo>
                  <a:lnTo>
                    <a:pt x="104" y="110"/>
                  </a:lnTo>
                  <a:lnTo>
                    <a:pt x="103" y="114"/>
                  </a:lnTo>
                  <a:lnTo>
                    <a:pt x="98" y="113"/>
                  </a:lnTo>
                  <a:lnTo>
                    <a:pt x="98" y="114"/>
                  </a:lnTo>
                  <a:lnTo>
                    <a:pt x="101" y="116"/>
                  </a:lnTo>
                  <a:lnTo>
                    <a:pt x="100" y="118"/>
                  </a:lnTo>
                  <a:lnTo>
                    <a:pt x="101" y="121"/>
                  </a:lnTo>
                  <a:lnTo>
                    <a:pt x="100" y="123"/>
                  </a:lnTo>
                  <a:lnTo>
                    <a:pt x="95" y="124"/>
                  </a:lnTo>
                  <a:lnTo>
                    <a:pt x="92" y="121"/>
                  </a:lnTo>
                  <a:lnTo>
                    <a:pt x="91" y="121"/>
                  </a:lnTo>
                  <a:lnTo>
                    <a:pt x="89" y="124"/>
                  </a:lnTo>
                  <a:lnTo>
                    <a:pt x="88" y="126"/>
                  </a:lnTo>
                  <a:lnTo>
                    <a:pt x="86" y="123"/>
                  </a:lnTo>
                  <a:lnTo>
                    <a:pt x="88" y="121"/>
                  </a:lnTo>
                  <a:lnTo>
                    <a:pt x="92" y="118"/>
                  </a:lnTo>
                  <a:lnTo>
                    <a:pt x="91" y="118"/>
                  </a:lnTo>
                  <a:lnTo>
                    <a:pt x="86" y="120"/>
                  </a:lnTo>
                  <a:lnTo>
                    <a:pt x="84" y="118"/>
                  </a:lnTo>
                  <a:lnTo>
                    <a:pt x="82" y="118"/>
                  </a:lnTo>
                  <a:lnTo>
                    <a:pt x="82" y="121"/>
                  </a:lnTo>
                  <a:lnTo>
                    <a:pt x="81" y="123"/>
                  </a:lnTo>
                  <a:lnTo>
                    <a:pt x="82" y="124"/>
                  </a:lnTo>
                  <a:lnTo>
                    <a:pt x="81" y="126"/>
                  </a:lnTo>
                  <a:lnTo>
                    <a:pt x="78" y="126"/>
                  </a:lnTo>
                  <a:lnTo>
                    <a:pt x="76" y="126"/>
                  </a:lnTo>
                  <a:lnTo>
                    <a:pt x="73" y="127"/>
                  </a:lnTo>
                  <a:lnTo>
                    <a:pt x="70" y="124"/>
                  </a:lnTo>
                  <a:lnTo>
                    <a:pt x="69" y="124"/>
                  </a:lnTo>
                  <a:lnTo>
                    <a:pt x="67" y="127"/>
                  </a:lnTo>
                  <a:lnTo>
                    <a:pt x="65" y="129"/>
                  </a:lnTo>
                  <a:lnTo>
                    <a:pt x="60" y="126"/>
                  </a:lnTo>
                  <a:lnTo>
                    <a:pt x="60" y="124"/>
                  </a:lnTo>
                  <a:lnTo>
                    <a:pt x="59" y="123"/>
                  </a:lnTo>
                  <a:lnTo>
                    <a:pt x="62" y="121"/>
                  </a:lnTo>
                  <a:lnTo>
                    <a:pt x="62" y="120"/>
                  </a:lnTo>
                  <a:lnTo>
                    <a:pt x="62" y="118"/>
                  </a:lnTo>
                  <a:lnTo>
                    <a:pt x="60" y="118"/>
                  </a:lnTo>
                  <a:lnTo>
                    <a:pt x="57" y="121"/>
                  </a:lnTo>
                  <a:lnTo>
                    <a:pt x="56" y="123"/>
                  </a:lnTo>
                  <a:lnTo>
                    <a:pt x="56" y="121"/>
                  </a:lnTo>
                  <a:lnTo>
                    <a:pt x="56" y="120"/>
                  </a:lnTo>
                  <a:lnTo>
                    <a:pt x="56" y="118"/>
                  </a:lnTo>
                  <a:lnTo>
                    <a:pt x="54" y="118"/>
                  </a:lnTo>
                  <a:lnTo>
                    <a:pt x="53" y="120"/>
                  </a:lnTo>
                  <a:lnTo>
                    <a:pt x="48" y="120"/>
                  </a:lnTo>
                  <a:lnTo>
                    <a:pt x="48" y="121"/>
                  </a:lnTo>
                  <a:lnTo>
                    <a:pt x="47" y="124"/>
                  </a:lnTo>
                  <a:lnTo>
                    <a:pt x="45" y="126"/>
                  </a:lnTo>
                  <a:lnTo>
                    <a:pt x="44" y="124"/>
                  </a:lnTo>
                  <a:lnTo>
                    <a:pt x="43" y="123"/>
                  </a:lnTo>
                  <a:lnTo>
                    <a:pt x="41" y="124"/>
                  </a:lnTo>
                  <a:lnTo>
                    <a:pt x="43" y="127"/>
                  </a:lnTo>
                  <a:lnTo>
                    <a:pt x="43" y="129"/>
                  </a:lnTo>
                  <a:lnTo>
                    <a:pt x="40" y="127"/>
                  </a:lnTo>
                  <a:lnTo>
                    <a:pt x="38" y="124"/>
                  </a:lnTo>
                  <a:lnTo>
                    <a:pt x="38" y="126"/>
                  </a:lnTo>
                  <a:lnTo>
                    <a:pt x="40" y="127"/>
                  </a:lnTo>
                  <a:lnTo>
                    <a:pt x="38" y="129"/>
                  </a:lnTo>
                  <a:lnTo>
                    <a:pt x="32" y="129"/>
                  </a:lnTo>
                  <a:lnTo>
                    <a:pt x="31" y="129"/>
                  </a:lnTo>
                  <a:lnTo>
                    <a:pt x="29" y="130"/>
                  </a:lnTo>
                  <a:lnTo>
                    <a:pt x="31" y="132"/>
                  </a:lnTo>
                  <a:lnTo>
                    <a:pt x="32" y="132"/>
                  </a:lnTo>
                  <a:lnTo>
                    <a:pt x="34" y="135"/>
                  </a:lnTo>
                  <a:lnTo>
                    <a:pt x="29" y="136"/>
                  </a:lnTo>
                  <a:lnTo>
                    <a:pt x="28" y="135"/>
                  </a:lnTo>
                  <a:lnTo>
                    <a:pt x="26" y="132"/>
                  </a:lnTo>
                  <a:lnTo>
                    <a:pt x="28" y="129"/>
                  </a:lnTo>
                  <a:lnTo>
                    <a:pt x="29" y="126"/>
                  </a:lnTo>
                  <a:lnTo>
                    <a:pt x="28" y="124"/>
                  </a:lnTo>
                  <a:lnTo>
                    <a:pt x="26" y="126"/>
                  </a:lnTo>
                  <a:lnTo>
                    <a:pt x="23" y="130"/>
                  </a:lnTo>
                  <a:lnTo>
                    <a:pt x="23" y="126"/>
                  </a:lnTo>
                  <a:lnTo>
                    <a:pt x="23" y="116"/>
                  </a:lnTo>
                  <a:lnTo>
                    <a:pt x="19" y="116"/>
                  </a:lnTo>
                  <a:lnTo>
                    <a:pt x="22" y="89"/>
                  </a:lnTo>
                  <a:lnTo>
                    <a:pt x="21" y="89"/>
                  </a:lnTo>
                  <a:lnTo>
                    <a:pt x="21" y="82"/>
                  </a:lnTo>
                  <a:lnTo>
                    <a:pt x="26" y="85"/>
                  </a:lnTo>
                  <a:lnTo>
                    <a:pt x="26" y="76"/>
                  </a:lnTo>
                  <a:lnTo>
                    <a:pt x="31" y="77"/>
                  </a:lnTo>
                  <a:lnTo>
                    <a:pt x="35" y="77"/>
                  </a:lnTo>
                  <a:lnTo>
                    <a:pt x="35" y="75"/>
                  </a:lnTo>
                  <a:lnTo>
                    <a:pt x="37" y="67"/>
                  </a:lnTo>
                  <a:lnTo>
                    <a:pt x="43" y="67"/>
                  </a:lnTo>
                  <a:lnTo>
                    <a:pt x="43" y="60"/>
                  </a:lnTo>
                  <a:lnTo>
                    <a:pt x="16" y="58"/>
                  </a:lnTo>
                  <a:lnTo>
                    <a:pt x="9" y="58"/>
                  </a:lnTo>
                  <a:lnTo>
                    <a:pt x="9" y="61"/>
                  </a:lnTo>
                  <a:lnTo>
                    <a:pt x="0" y="60"/>
                  </a:lnTo>
                  <a:lnTo>
                    <a:pt x="1" y="32"/>
                  </a:lnTo>
                  <a:lnTo>
                    <a:pt x="1" y="25"/>
                  </a:lnTo>
                  <a:lnTo>
                    <a:pt x="35" y="26"/>
                  </a:lnTo>
                  <a:lnTo>
                    <a:pt x="35" y="28"/>
                  </a:lnTo>
                  <a:lnTo>
                    <a:pt x="37" y="32"/>
                  </a:lnTo>
                  <a:close/>
                  <a:moveTo>
                    <a:pt x="217" y="117"/>
                  </a:moveTo>
                  <a:lnTo>
                    <a:pt x="220" y="118"/>
                  </a:lnTo>
                  <a:lnTo>
                    <a:pt x="217" y="120"/>
                  </a:lnTo>
                  <a:lnTo>
                    <a:pt x="215" y="118"/>
                  </a:lnTo>
                  <a:lnTo>
                    <a:pt x="215" y="116"/>
                  </a:lnTo>
                  <a:lnTo>
                    <a:pt x="214" y="116"/>
                  </a:lnTo>
                  <a:lnTo>
                    <a:pt x="215" y="116"/>
                  </a:lnTo>
                  <a:lnTo>
                    <a:pt x="217" y="116"/>
                  </a:lnTo>
                  <a:lnTo>
                    <a:pt x="217" y="117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47" name="Freeform 256"/>
            <p:cNvSpPr>
              <a:spLocks/>
            </p:cNvSpPr>
            <p:nvPr/>
          </p:nvSpPr>
          <p:spPr bwMode="auto">
            <a:xfrm rot="21334256">
              <a:off x="3233787" y="3034494"/>
              <a:ext cx="825308" cy="834999"/>
            </a:xfrm>
            <a:custGeom>
              <a:avLst/>
              <a:gdLst>
                <a:gd name="T0" fmla="*/ 2147483647 w 268"/>
                <a:gd name="T1" fmla="*/ 2147483647 h 229"/>
                <a:gd name="T2" fmla="*/ 2147483647 w 268"/>
                <a:gd name="T3" fmla="*/ 2147483647 h 229"/>
                <a:gd name="T4" fmla="*/ 2147483647 w 268"/>
                <a:gd name="T5" fmla="*/ 2147483647 h 229"/>
                <a:gd name="T6" fmla="*/ 2147483647 w 268"/>
                <a:gd name="T7" fmla="*/ 2147483647 h 229"/>
                <a:gd name="T8" fmla="*/ 2147483647 w 268"/>
                <a:gd name="T9" fmla="*/ 2147483647 h 229"/>
                <a:gd name="T10" fmla="*/ 2147483647 w 268"/>
                <a:gd name="T11" fmla="*/ 2147483647 h 229"/>
                <a:gd name="T12" fmla="*/ 2147483647 w 268"/>
                <a:gd name="T13" fmla="*/ 2147483647 h 229"/>
                <a:gd name="T14" fmla="*/ 2147483647 w 268"/>
                <a:gd name="T15" fmla="*/ 2147483647 h 229"/>
                <a:gd name="T16" fmla="*/ 2147483647 w 268"/>
                <a:gd name="T17" fmla="*/ 2147483647 h 229"/>
                <a:gd name="T18" fmla="*/ 2147483647 w 268"/>
                <a:gd name="T19" fmla="*/ 2147483647 h 229"/>
                <a:gd name="T20" fmla="*/ 2147483647 w 268"/>
                <a:gd name="T21" fmla="*/ 2147483647 h 229"/>
                <a:gd name="T22" fmla="*/ 2147483647 w 268"/>
                <a:gd name="T23" fmla="*/ 2147483647 h 229"/>
                <a:gd name="T24" fmla="*/ 2147483647 w 268"/>
                <a:gd name="T25" fmla="*/ 2147483647 h 229"/>
                <a:gd name="T26" fmla="*/ 2147483647 w 268"/>
                <a:gd name="T27" fmla="*/ 2147483647 h 229"/>
                <a:gd name="T28" fmla="*/ 2147483647 w 268"/>
                <a:gd name="T29" fmla="*/ 2147483647 h 229"/>
                <a:gd name="T30" fmla="*/ 2147483647 w 268"/>
                <a:gd name="T31" fmla="*/ 2147483647 h 229"/>
                <a:gd name="T32" fmla="*/ 2147483647 w 268"/>
                <a:gd name="T33" fmla="*/ 2147483647 h 229"/>
                <a:gd name="T34" fmla="*/ 2147483647 w 268"/>
                <a:gd name="T35" fmla="*/ 2147483647 h 229"/>
                <a:gd name="T36" fmla="*/ 2147483647 w 268"/>
                <a:gd name="T37" fmla="*/ 2147483647 h 229"/>
                <a:gd name="T38" fmla="*/ 2147483647 w 268"/>
                <a:gd name="T39" fmla="*/ 2147483647 h 229"/>
                <a:gd name="T40" fmla="*/ 2147483647 w 268"/>
                <a:gd name="T41" fmla="*/ 2147483647 h 229"/>
                <a:gd name="T42" fmla="*/ 2147483647 w 268"/>
                <a:gd name="T43" fmla="*/ 2147483647 h 229"/>
                <a:gd name="T44" fmla="*/ 2147483647 w 268"/>
                <a:gd name="T45" fmla="*/ 2147483647 h 229"/>
                <a:gd name="T46" fmla="*/ 2147483647 w 268"/>
                <a:gd name="T47" fmla="*/ 2147483647 h 229"/>
                <a:gd name="T48" fmla="*/ 2147483647 w 268"/>
                <a:gd name="T49" fmla="*/ 2147483647 h 229"/>
                <a:gd name="T50" fmla="*/ 2147483647 w 268"/>
                <a:gd name="T51" fmla="*/ 2147483647 h 229"/>
                <a:gd name="T52" fmla="*/ 2147483647 w 268"/>
                <a:gd name="T53" fmla="*/ 2147483647 h 229"/>
                <a:gd name="T54" fmla="*/ 2147483647 w 268"/>
                <a:gd name="T55" fmla="*/ 2147483647 h 229"/>
                <a:gd name="T56" fmla="*/ 2147483647 w 268"/>
                <a:gd name="T57" fmla="*/ 2147483647 h 229"/>
                <a:gd name="T58" fmla="*/ 2147483647 w 268"/>
                <a:gd name="T59" fmla="*/ 2147483647 h 229"/>
                <a:gd name="T60" fmla="*/ 2147483647 w 268"/>
                <a:gd name="T61" fmla="*/ 2147483647 h 229"/>
                <a:gd name="T62" fmla="*/ 2147483647 w 268"/>
                <a:gd name="T63" fmla="*/ 2147483647 h 229"/>
                <a:gd name="T64" fmla="*/ 2147483647 w 268"/>
                <a:gd name="T65" fmla="*/ 2147483647 h 229"/>
                <a:gd name="T66" fmla="*/ 2147483647 w 268"/>
                <a:gd name="T67" fmla="*/ 2147483647 h 229"/>
                <a:gd name="T68" fmla="*/ 2147483647 w 268"/>
                <a:gd name="T69" fmla="*/ 2147483647 h 229"/>
                <a:gd name="T70" fmla="*/ 2147483647 w 268"/>
                <a:gd name="T71" fmla="*/ 2147483647 h 229"/>
                <a:gd name="T72" fmla="*/ 2147483647 w 268"/>
                <a:gd name="T73" fmla="*/ 2147483647 h 229"/>
                <a:gd name="T74" fmla="*/ 2147483647 w 268"/>
                <a:gd name="T75" fmla="*/ 2147483647 h 229"/>
                <a:gd name="T76" fmla="*/ 2147483647 w 268"/>
                <a:gd name="T77" fmla="*/ 2147483647 h 229"/>
                <a:gd name="T78" fmla="*/ 2147483647 w 268"/>
                <a:gd name="T79" fmla="*/ 2147483647 h 229"/>
                <a:gd name="T80" fmla="*/ 2147483647 w 268"/>
                <a:gd name="T81" fmla="*/ 0 h 229"/>
                <a:gd name="T82" fmla="*/ 2147483647 w 268"/>
                <a:gd name="T83" fmla="*/ 2147483647 h 229"/>
                <a:gd name="T84" fmla="*/ 2147483647 w 268"/>
                <a:gd name="T85" fmla="*/ 2147483647 h 229"/>
                <a:gd name="T86" fmla="*/ 2147483647 w 268"/>
                <a:gd name="T87" fmla="*/ 2147483647 h 229"/>
                <a:gd name="T88" fmla="*/ 2147483647 w 268"/>
                <a:gd name="T89" fmla="*/ 2147483647 h 229"/>
                <a:gd name="T90" fmla="*/ 2147483647 w 268"/>
                <a:gd name="T91" fmla="*/ 2147483647 h 229"/>
                <a:gd name="T92" fmla="*/ 2147483647 w 268"/>
                <a:gd name="T93" fmla="*/ 2147483647 h 229"/>
                <a:gd name="T94" fmla="*/ 2147483647 w 268"/>
                <a:gd name="T95" fmla="*/ 2147483647 h 229"/>
                <a:gd name="T96" fmla="*/ 2147483647 w 268"/>
                <a:gd name="T97" fmla="*/ 2147483647 h 229"/>
                <a:gd name="T98" fmla="*/ 2147483647 w 268"/>
                <a:gd name="T99" fmla="*/ 2147483647 h 229"/>
                <a:gd name="T100" fmla="*/ 2147483647 w 268"/>
                <a:gd name="T101" fmla="*/ 2147483647 h 229"/>
                <a:gd name="T102" fmla="*/ 2147483647 w 268"/>
                <a:gd name="T103" fmla="*/ 2147483647 h 229"/>
                <a:gd name="T104" fmla="*/ 2147483647 w 268"/>
                <a:gd name="T105" fmla="*/ 2147483647 h 229"/>
                <a:gd name="T106" fmla="*/ 2147483647 w 268"/>
                <a:gd name="T107" fmla="*/ 2147483647 h 229"/>
                <a:gd name="T108" fmla="*/ 2147483647 w 268"/>
                <a:gd name="T109" fmla="*/ 2147483647 h 229"/>
                <a:gd name="T110" fmla="*/ 2147483647 w 268"/>
                <a:gd name="T111" fmla="*/ 2147483647 h 22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68"/>
                <a:gd name="T169" fmla="*/ 0 h 229"/>
                <a:gd name="T170" fmla="*/ 268 w 268"/>
                <a:gd name="T171" fmla="*/ 229 h 22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68" h="229">
                  <a:moveTo>
                    <a:pt x="189" y="29"/>
                  </a:moveTo>
                  <a:lnTo>
                    <a:pt x="193" y="32"/>
                  </a:lnTo>
                  <a:lnTo>
                    <a:pt x="193" y="35"/>
                  </a:lnTo>
                  <a:lnTo>
                    <a:pt x="198" y="43"/>
                  </a:lnTo>
                  <a:lnTo>
                    <a:pt x="196" y="44"/>
                  </a:lnTo>
                  <a:lnTo>
                    <a:pt x="196" y="45"/>
                  </a:lnTo>
                  <a:lnTo>
                    <a:pt x="202" y="48"/>
                  </a:lnTo>
                  <a:lnTo>
                    <a:pt x="203" y="48"/>
                  </a:lnTo>
                  <a:lnTo>
                    <a:pt x="203" y="50"/>
                  </a:lnTo>
                  <a:lnTo>
                    <a:pt x="211" y="54"/>
                  </a:lnTo>
                  <a:lnTo>
                    <a:pt x="212" y="57"/>
                  </a:lnTo>
                  <a:lnTo>
                    <a:pt x="214" y="60"/>
                  </a:lnTo>
                  <a:lnTo>
                    <a:pt x="214" y="62"/>
                  </a:lnTo>
                  <a:lnTo>
                    <a:pt x="220" y="66"/>
                  </a:lnTo>
                  <a:lnTo>
                    <a:pt x="211" y="75"/>
                  </a:lnTo>
                  <a:lnTo>
                    <a:pt x="212" y="76"/>
                  </a:lnTo>
                  <a:lnTo>
                    <a:pt x="195" y="97"/>
                  </a:lnTo>
                  <a:lnTo>
                    <a:pt x="236" y="136"/>
                  </a:lnTo>
                  <a:lnTo>
                    <a:pt x="244" y="129"/>
                  </a:lnTo>
                  <a:lnTo>
                    <a:pt x="268" y="151"/>
                  </a:lnTo>
                  <a:lnTo>
                    <a:pt x="255" y="166"/>
                  </a:lnTo>
                  <a:lnTo>
                    <a:pt x="264" y="174"/>
                  </a:lnTo>
                  <a:lnTo>
                    <a:pt x="256" y="183"/>
                  </a:lnTo>
                  <a:lnTo>
                    <a:pt x="262" y="189"/>
                  </a:lnTo>
                  <a:lnTo>
                    <a:pt x="242" y="210"/>
                  </a:lnTo>
                  <a:lnTo>
                    <a:pt x="242" y="211"/>
                  </a:lnTo>
                  <a:lnTo>
                    <a:pt x="239" y="214"/>
                  </a:lnTo>
                  <a:lnTo>
                    <a:pt x="239" y="217"/>
                  </a:lnTo>
                  <a:lnTo>
                    <a:pt x="234" y="220"/>
                  </a:lnTo>
                  <a:lnTo>
                    <a:pt x="230" y="215"/>
                  </a:lnTo>
                  <a:lnTo>
                    <a:pt x="234" y="210"/>
                  </a:lnTo>
                  <a:lnTo>
                    <a:pt x="228" y="204"/>
                  </a:lnTo>
                  <a:lnTo>
                    <a:pt x="196" y="229"/>
                  </a:lnTo>
                  <a:lnTo>
                    <a:pt x="183" y="214"/>
                  </a:lnTo>
                  <a:lnTo>
                    <a:pt x="196" y="204"/>
                  </a:lnTo>
                  <a:lnTo>
                    <a:pt x="193" y="201"/>
                  </a:lnTo>
                  <a:lnTo>
                    <a:pt x="189" y="199"/>
                  </a:lnTo>
                  <a:lnTo>
                    <a:pt x="186" y="196"/>
                  </a:lnTo>
                  <a:lnTo>
                    <a:pt x="186" y="192"/>
                  </a:lnTo>
                  <a:lnTo>
                    <a:pt x="183" y="188"/>
                  </a:lnTo>
                  <a:lnTo>
                    <a:pt x="176" y="192"/>
                  </a:lnTo>
                  <a:lnTo>
                    <a:pt x="164" y="177"/>
                  </a:lnTo>
                  <a:lnTo>
                    <a:pt x="184" y="169"/>
                  </a:lnTo>
                  <a:lnTo>
                    <a:pt x="171" y="151"/>
                  </a:lnTo>
                  <a:lnTo>
                    <a:pt x="165" y="155"/>
                  </a:lnTo>
                  <a:lnTo>
                    <a:pt x="162" y="147"/>
                  </a:lnTo>
                  <a:lnTo>
                    <a:pt x="155" y="139"/>
                  </a:lnTo>
                  <a:lnTo>
                    <a:pt x="152" y="135"/>
                  </a:lnTo>
                  <a:lnTo>
                    <a:pt x="145" y="128"/>
                  </a:lnTo>
                  <a:lnTo>
                    <a:pt x="148" y="125"/>
                  </a:lnTo>
                  <a:lnTo>
                    <a:pt x="152" y="129"/>
                  </a:lnTo>
                  <a:lnTo>
                    <a:pt x="159" y="122"/>
                  </a:lnTo>
                  <a:lnTo>
                    <a:pt x="158" y="116"/>
                  </a:lnTo>
                  <a:lnTo>
                    <a:pt x="155" y="114"/>
                  </a:lnTo>
                  <a:lnTo>
                    <a:pt x="151" y="108"/>
                  </a:lnTo>
                  <a:lnTo>
                    <a:pt x="143" y="119"/>
                  </a:lnTo>
                  <a:lnTo>
                    <a:pt x="140" y="119"/>
                  </a:lnTo>
                  <a:lnTo>
                    <a:pt x="139" y="122"/>
                  </a:lnTo>
                  <a:lnTo>
                    <a:pt x="137" y="122"/>
                  </a:lnTo>
                  <a:lnTo>
                    <a:pt x="136" y="123"/>
                  </a:lnTo>
                  <a:lnTo>
                    <a:pt x="123" y="119"/>
                  </a:lnTo>
                  <a:lnTo>
                    <a:pt x="123" y="122"/>
                  </a:lnTo>
                  <a:lnTo>
                    <a:pt x="111" y="119"/>
                  </a:lnTo>
                  <a:lnTo>
                    <a:pt x="96" y="110"/>
                  </a:lnTo>
                  <a:lnTo>
                    <a:pt x="95" y="100"/>
                  </a:lnTo>
                  <a:lnTo>
                    <a:pt x="96" y="92"/>
                  </a:lnTo>
                  <a:lnTo>
                    <a:pt x="96" y="84"/>
                  </a:lnTo>
                  <a:lnTo>
                    <a:pt x="67" y="81"/>
                  </a:lnTo>
                  <a:lnTo>
                    <a:pt x="67" y="84"/>
                  </a:lnTo>
                  <a:lnTo>
                    <a:pt x="61" y="79"/>
                  </a:lnTo>
                  <a:lnTo>
                    <a:pt x="66" y="79"/>
                  </a:lnTo>
                  <a:lnTo>
                    <a:pt x="66" y="76"/>
                  </a:lnTo>
                  <a:lnTo>
                    <a:pt x="64" y="75"/>
                  </a:lnTo>
                  <a:lnTo>
                    <a:pt x="63" y="72"/>
                  </a:lnTo>
                  <a:lnTo>
                    <a:pt x="63" y="69"/>
                  </a:lnTo>
                  <a:lnTo>
                    <a:pt x="64" y="67"/>
                  </a:lnTo>
                  <a:lnTo>
                    <a:pt x="67" y="65"/>
                  </a:lnTo>
                  <a:lnTo>
                    <a:pt x="66" y="62"/>
                  </a:lnTo>
                  <a:lnTo>
                    <a:pt x="64" y="60"/>
                  </a:lnTo>
                  <a:lnTo>
                    <a:pt x="60" y="60"/>
                  </a:lnTo>
                  <a:lnTo>
                    <a:pt x="60" y="57"/>
                  </a:lnTo>
                  <a:lnTo>
                    <a:pt x="58" y="57"/>
                  </a:lnTo>
                  <a:lnTo>
                    <a:pt x="57" y="57"/>
                  </a:lnTo>
                  <a:lnTo>
                    <a:pt x="54" y="59"/>
                  </a:lnTo>
                  <a:lnTo>
                    <a:pt x="52" y="59"/>
                  </a:lnTo>
                  <a:lnTo>
                    <a:pt x="52" y="56"/>
                  </a:lnTo>
                  <a:lnTo>
                    <a:pt x="48" y="57"/>
                  </a:lnTo>
                  <a:lnTo>
                    <a:pt x="47" y="54"/>
                  </a:lnTo>
                  <a:lnTo>
                    <a:pt x="42" y="53"/>
                  </a:lnTo>
                  <a:lnTo>
                    <a:pt x="42" y="51"/>
                  </a:lnTo>
                  <a:lnTo>
                    <a:pt x="45" y="50"/>
                  </a:lnTo>
                  <a:lnTo>
                    <a:pt x="45" y="48"/>
                  </a:lnTo>
                  <a:lnTo>
                    <a:pt x="42" y="47"/>
                  </a:lnTo>
                  <a:lnTo>
                    <a:pt x="44" y="44"/>
                  </a:lnTo>
                  <a:lnTo>
                    <a:pt x="44" y="41"/>
                  </a:lnTo>
                  <a:lnTo>
                    <a:pt x="41" y="40"/>
                  </a:lnTo>
                  <a:lnTo>
                    <a:pt x="39" y="41"/>
                  </a:lnTo>
                  <a:lnTo>
                    <a:pt x="38" y="43"/>
                  </a:lnTo>
                  <a:lnTo>
                    <a:pt x="36" y="41"/>
                  </a:lnTo>
                  <a:lnTo>
                    <a:pt x="35" y="41"/>
                  </a:lnTo>
                  <a:lnTo>
                    <a:pt x="35" y="37"/>
                  </a:lnTo>
                  <a:lnTo>
                    <a:pt x="32" y="34"/>
                  </a:lnTo>
                  <a:lnTo>
                    <a:pt x="30" y="34"/>
                  </a:lnTo>
                  <a:lnTo>
                    <a:pt x="29" y="35"/>
                  </a:lnTo>
                  <a:lnTo>
                    <a:pt x="28" y="38"/>
                  </a:lnTo>
                  <a:lnTo>
                    <a:pt x="28" y="43"/>
                  </a:lnTo>
                  <a:lnTo>
                    <a:pt x="26" y="44"/>
                  </a:lnTo>
                  <a:lnTo>
                    <a:pt x="23" y="45"/>
                  </a:lnTo>
                  <a:lnTo>
                    <a:pt x="19" y="47"/>
                  </a:lnTo>
                  <a:lnTo>
                    <a:pt x="13" y="47"/>
                  </a:lnTo>
                  <a:lnTo>
                    <a:pt x="10" y="44"/>
                  </a:lnTo>
                  <a:lnTo>
                    <a:pt x="8" y="44"/>
                  </a:lnTo>
                  <a:lnTo>
                    <a:pt x="6" y="43"/>
                  </a:lnTo>
                  <a:lnTo>
                    <a:pt x="3" y="38"/>
                  </a:lnTo>
                  <a:lnTo>
                    <a:pt x="0" y="37"/>
                  </a:lnTo>
                  <a:lnTo>
                    <a:pt x="1" y="31"/>
                  </a:lnTo>
                  <a:lnTo>
                    <a:pt x="11" y="31"/>
                  </a:lnTo>
                  <a:lnTo>
                    <a:pt x="14" y="31"/>
                  </a:lnTo>
                  <a:lnTo>
                    <a:pt x="26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2" y="6"/>
                  </a:lnTo>
                  <a:lnTo>
                    <a:pt x="33" y="7"/>
                  </a:lnTo>
                  <a:lnTo>
                    <a:pt x="33" y="12"/>
                  </a:lnTo>
                  <a:lnTo>
                    <a:pt x="35" y="13"/>
                  </a:lnTo>
                  <a:lnTo>
                    <a:pt x="38" y="10"/>
                  </a:lnTo>
                  <a:lnTo>
                    <a:pt x="38" y="12"/>
                  </a:lnTo>
                  <a:lnTo>
                    <a:pt x="39" y="12"/>
                  </a:lnTo>
                  <a:lnTo>
                    <a:pt x="39" y="13"/>
                  </a:lnTo>
                  <a:lnTo>
                    <a:pt x="39" y="16"/>
                  </a:lnTo>
                  <a:lnTo>
                    <a:pt x="41" y="18"/>
                  </a:lnTo>
                  <a:lnTo>
                    <a:pt x="44" y="19"/>
                  </a:lnTo>
                  <a:lnTo>
                    <a:pt x="47" y="9"/>
                  </a:lnTo>
                  <a:lnTo>
                    <a:pt x="48" y="9"/>
                  </a:lnTo>
                  <a:lnTo>
                    <a:pt x="51" y="10"/>
                  </a:lnTo>
                  <a:lnTo>
                    <a:pt x="52" y="12"/>
                  </a:lnTo>
                  <a:lnTo>
                    <a:pt x="54" y="12"/>
                  </a:lnTo>
                  <a:lnTo>
                    <a:pt x="54" y="15"/>
                  </a:lnTo>
                  <a:lnTo>
                    <a:pt x="54" y="16"/>
                  </a:lnTo>
                  <a:lnTo>
                    <a:pt x="51" y="21"/>
                  </a:lnTo>
                  <a:lnTo>
                    <a:pt x="51" y="28"/>
                  </a:lnTo>
                  <a:lnTo>
                    <a:pt x="60" y="29"/>
                  </a:lnTo>
                  <a:lnTo>
                    <a:pt x="63" y="28"/>
                  </a:lnTo>
                  <a:lnTo>
                    <a:pt x="63" y="26"/>
                  </a:lnTo>
                  <a:lnTo>
                    <a:pt x="66" y="25"/>
                  </a:lnTo>
                  <a:lnTo>
                    <a:pt x="70" y="29"/>
                  </a:lnTo>
                  <a:lnTo>
                    <a:pt x="70" y="32"/>
                  </a:lnTo>
                  <a:lnTo>
                    <a:pt x="72" y="34"/>
                  </a:lnTo>
                  <a:lnTo>
                    <a:pt x="73" y="38"/>
                  </a:lnTo>
                  <a:lnTo>
                    <a:pt x="77" y="34"/>
                  </a:lnTo>
                  <a:lnTo>
                    <a:pt x="85" y="35"/>
                  </a:lnTo>
                  <a:lnTo>
                    <a:pt x="94" y="41"/>
                  </a:lnTo>
                  <a:lnTo>
                    <a:pt x="95" y="35"/>
                  </a:lnTo>
                  <a:lnTo>
                    <a:pt x="98" y="31"/>
                  </a:lnTo>
                  <a:lnTo>
                    <a:pt x="108" y="19"/>
                  </a:lnTo>
                  <a:lnTo>
                    <a:pt x="133" y="35"/>
                  </a:lnTo>
                  <a:lnTo>
                    <a:pt x="137" y="34"/>
                  </a:lnTo>
                  <a:lnTo>
                    <a:pt x="148" y="34"/>
                  </a:lnTo>
                  <a:lnTo>
                    <a:pt x="149" y="35"/>
                  </a:lnTo>
                  <a:lnTo>
                    <a:pt x="151" y="37"/>
                  </a:lnTo>
                  <a:lnTo>
                    <a:pt x="155" y="34"/>
                  </a:lnTo>
                  <a:lnTo>
                    <a:pt x="164" y="32"/>
                  </a:lnTo>
                  <a:lnTo>
                    <a:pt x="180" y="35"/>
                  </a:lnTo>
                  <a:lnTo>
                    <a:pt x="183" y="35"/>
                  </a:lnTo>
                  <a:lnTo>
                    <a:pt x="186" y="29"/>
                  </a:lnTo>
                  <a:lnTo>
                    <a:pt x="189" y="29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48" name="Freeform 257"/>
            <p:cNvSpPr>
              <a:spLocks/>
            </p:cNvSpPr>
            <p:nvPr/>
          </p:nvSpPr>
          <p:spPr bwMode="auto">
            <a:xfrm rot="21334256">
              <a:off x="3707372" y="2050810"/>
              <a:ext cx="1013936" cy="924799"/>
            </a:xfrm>
            <a:custGeom>
              <a:avLst/>
              <a:gdLst>
                <a:gd name="T0" fmla="*/ 2147483647 w 290"/>
                <a:gd name="T1" fmla="*/ 2147483647 h 230"/>
                <a:gd name="T2" fmla="*/ 2147483647 w 290"/>
                <a:gd name="T3" fmla="*/ 2147483647 h 230"/>
                <a:gd name="T4" fmla="*/ 2147483647 w 290"/>
                <a:gd name="T5" fmla="*/ 2147483647 h 230"/>
                <a:gd name="T6" fmla="*/ 2147483647 w 290"/>
                <a:gd name="T7" fmla="*/ 2147483647 h 230"/>
                <a:gd name="T8" fmla="*/ 2147483647 w 290"/>
                <a:gd name="T9" fmla="*/ 2147483647 h 230"/>
                <a:gd name="T10" fmla="*/ 2147483647 w 290"/>
                <a:gd name="T11" fmla="*/ 2147483647 h 230"/>
                <a:gd name="T12" fmla="*/ 2147483647 w 290"/>
                <a:gd name="T13" fmla="*/ 2147483647 h 230"/>
                <a:gd name="T14" fmla="*/ 2147483647 w 290"/>
                <a:gd name="T15" fmla="*/ 2147483647 h 230"/>
                <a:gd name="T16" fmla="*/ 2147483647 w 290"/>
                <a:gd name="T17" fmla="*/ 2147483647 h 230"/>
                <a:gd name="T18" fmla="*/ 2147483647 w 290"/>
                <a:gd name="T19" fmla="*/ 2147483647 h 230"/>
                <a:gd name="T20" fmla="*/ 2147483647 w 290"/>
                <a:gd name="T21" fmla="*/ 2147483647 h 230"/>
                <a:gd name="T22" fmla="*/ 2147483647 w 290"/>
                <a:gd name="T23" fmla="*/ 2147483647 h 230"/>
                <a:gd name="T24" fmla="*/ 2147483647 w 290"/>
                <a:gd name="T25" fmla="*/ 2147483647 h 230"/>
                <a:gd name="T26" fmla="*/ 2147483647 w 290"/>
                <a:gd name="T27" fmla="*/ 2147483647 h 230"/>
                <a:gd name="T28" fmla="*/ 2147483647 w 290"/>
                <a:gd name="T29" fmla="*/ 2147483647 h 230"/>
                <a:gd name="T30" fmla="*/ 2147483647 w 290"/>
                <a:gd name="T31" fmla="*/ 2147483647 h 230"/>
                <a:gd name="T32" fmla="*/ 2147483647 w 290"/>
                <a:gd name="T33" fmla="*/ 2147483647 h 230"/>
                <a:gd name="T34" fmla="*/ 2147483647 w 290"/>
                <a:gd name="T35" fmla="*/ 2147483647 h 230"/>
                <a:gd name="T36" fmla="*/ 2147483647 w 290"/>
                <a:gd name="T37" fmla="*/ 2147483647 h 230"/>
                <a:gd name="T38" fmla="*/ 2147483647 w 290"/>
                <a:gd name="T39" fmla="*/ 2147483647 h 230"/>
                <a:gd name="T40" fmla="*/ 2147483647 w 290"/>
                <a:gd name="T41" fmla="*/ 2147483647 h 230"/>
                <a:gd name="T42" fmla="*/ 2147483647 w 290"/>
                <a:gd name="T43" fmla="*/ 2147483647 h 230"/>
                <a:gd name="T44" fmla="*/ 2147483647 w 290"/>
                <a:gd name="T45" fmla="*/ 2147483647 h 230"/>
                <a:gd name="T46" fmla="*/ 2147483647 w 290"/>
                <a:gd name="T47" fmla="*/ 2147483647 h 230"/>
                <a:gd name="T48" fmla="*/ 2147483647 w 290"/>
                <a:gd name="T49" fmla="*/ 2147483647 h 230"/>
                <a:gd name="T50" fmla="*/ 2147483647 w 290"/>
                <a:gd name="T51" fmla="*/ 2147483647 h 230"/>
                <a:gd name="T52" fmla="*/ 2147483647 w 290"/>
                <a:gd name="T53" fmla="*/ 2147483647 h 230"/>
                <a:gd name="T54" fmla="*/ 2147483647 w 290"/>
                <a:gd name="T55" fmla="*/ 2147483647 h 230"/>
                <a:gd name="T56" fmla="*/ 2147483647 w 290"/>
                <a:gd name="T57" fmla="*/ 2147483647 h 230"/>
                <a:gd name="T58" fmla="*/ 2147483647 w 290"/>
                <a:gd name="T59" fmla="*/ 2147483647 h 230"/>
                <a:gd name="T60" fmla="*/ 2147483647 w 290"/>
                <a:gd name="T61" fmla="*/ 2147483647 h 230"/>
                <a:gd name="T62" fmla="*/ 2147483647 w 290"/>
                <a:gd name="T63" fmla="*/ 2147483647 h 230"/>
                <a:gd name="T64" fmla="*/ 2147483647 w 290"/>
                <a:gd name="T65" fmla="*/ 2147483647 h 230"/>
                <a:gd name="T66" fmla="*/ 2147483647 w 290"/>
                <a:gd name="T67" fmla="*/ 2147483647 h 230"/>
                <a:gd name="T68" fmla="*/ 2147483647 w 290"/>
                <a:gd name="T69" fmla="*/ 2147483647 h 230"/>
                <a:gd name="T70" fmla="*/ 2147483647 w 290"/>
                <a:gd name="T71" fmla="*/ 2147483647 h 230"/>
                <a:gd name="T72" fmla="*/ 2147483647 w 290"/>
                <a:gd name="T73" fmla="*/ 2147483647 h 230"/>
                <a:gd name="T74" fmla="*/ 2147483647 w 290"/>
                <a:gd name="T75" fmla="*/ 2147483647 h 230"/>
                <a:gd name="T76" fmla="*/ 2147483647 w 290"/>
                <a:gd name="T77" fmla="*/ 2147483647 h 230"/>
                <a:gd name="T78" fmla="*/ 2147483647 w 290"/>
                <a:gd name="T79" fmla="*/ 2147483647 h 230"/>
                <a:gd name="T80" fmla="*/ 2147483647 w 290"/>
                <a:gd name="T81" fmla="*/ 2147483647 h 230"/>
                <a:gd name="T82" fmla="*/ 2147483647 w 290"/>
                <a:gd name="T83" fmla="*/ 2147483647 h 230"/>
                <a:gd name="T84" fmla="*/ 2147483647 w 290"/>
                <a:gd name="T85" fmla="*/ 2147483647 h 230"/>
                <a:gd name="T86" fmla="*/ 2147483647 w 290"/>
                <a:gd name="T87" fmla="*/ 2147483647 h 230"/>
                <a:gd name="T88" fmla="*/ 2147483647 w 290"/>
                <a:gd name="T89" fmla="*/ 2147483647 h 230"/>
                <a:gd name="T90" fmla="*/ 2147483647 w 290"/>
                <a:gd name="T91" fmla="*/ 2147483647 h 230"/>
                <a:gd name="T92" fmla="*/ 2147483647 w 290"/>
                <a:gd name="T93" fmla="*/ 2147483647 h 230"/>
                <a:gd name="T94" fmla="*/ 2147483647 w 290"/>
                <a:gd name="T95" fmla="*/ 2147483647 h 230"/>
                <a:gd name="T96" fmla="*/ 2147483647 w 290"/>
                <a:gd name="T97" fmla="*/ 2147483647 h 230"/>
                <a:gd name="T98" fmla="*/ 2147483647 w 290"/>
                <a:gd name="T99" fmla="*/ 2147483647 h 230"/>
                <a:gd name="T100" fmla="*/ 2147483647 w 290"/>
                <a:gd name="T101" fmla="*/ 2147483647 h 230"/>
                <a:gd name="T102" fmla="*/ 2147483647 w 290"/>
                <a:gd name="T103" fmla="*/ 2147483647 h 230"/>
                <a:gd name="T104" fmla="*/ 2147483647 w 290"/>
                <a:gd name="T105" fmla="*/ 2147483647 h 230"/>
                <a:gd name="T106" fmla="*/ 0 w 290"/>
                <a:gd name="T107" fmla="*/ 2147483647 h 230"/>
                <a:gd name="T108" fmla="*/ 2147483647 w 290"/>
                <a:gd name="T109" fmla="*/ 2147483647 h 230"/>
                <a:gd name="T110" fmla="*/ 2147483647 w 290"/>
                <a:gd name="T111" fmla="*/ 2147483647 h 230"/>
                <a:gd name="T112" fmla="*/ 2147483647 w 290"/>
                <a:gd name="T113" fmla="*/ 2147483647 h 230"/>
                <a:gd name="T114" fmla="*/ 2147483647 w 290"/>
                <a:gd name="T115" fmla="*/ 2147483647 h 230"/>
                <a:gd name="T116" fmla="*/ 2147483647 w 290"/>
                <a:gd name="T117" fmla="*/ 0 h 23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90"/>
                <a:gd name="T178" fmla="*/ 0 h 230"/>
                <a:gd name="T179" fmla="*/ 290 w 290"/>
                <a:gd name="T180" fmla="*/ 230 h 230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90" h="230">
                  <a:moveTo>
                    <a:pt x="88" y="4"/>
                  </a:moveTo>
                  <a:lnTo>
                    <a:pt x="150" y="9"/>
                  </a:lnTo>
                  <a:lnTo>
                    <a:pt x="162" y="14"/>
                  </a:lnTo>
                  <a:lnTo>
                    <a:pt x="159" y="19"/>
                  </a:lnTo>
                  <a:lnTo>
                    <a:pt x="182" y="33"/>
                  </a:lnTo>
                  <a:lnTo>
                    <a:pt x="179" y="36"/>
                  </a:lnTo>
                  <a:lnTo>
                    <a:pt x="178" y="39"/>
                  </a:lnTo>
                  <a:lnTo>
                    <a:pt x="175" y="41"/>
                  </a:lnTo>
                  <a:lnTo>
                    <a:pt x="172" y="44"/>
                  </a:lnTo>
                  <a:lnTo>
                    <a:pt x="169" y="45"/>
                  </a:lnTo>
                  <a:lnTo>
                    <a:pt x="169" y="48"/>
                  </a:lnTo>
                  <a:lnTo>
                    <a:pt x="172" y="48"/>
                  </a:lnTo>
                  <a:lnTo>
                    <a:pt x="170" y="79"/>
                  </a:lnTo>
                  <a:lnTo>
                    <a:pt x="172" y="76"/>
                  </a:lnTo>
                  <a:lnTo>
                    <a:pt x="175" y="76"/>
                  </a:lnTo>
                  <a:lnTo>
                    <a:pt x="176" y="76"/>
                  </a:lnTo>
                  <a:lnTo>
                    <a:pt x="179" y="79"/>
                  </a:lnTo>
                  <a:lnTo>
                    <a:pt x="179" y="82"/>
                  </a:lnTo>
                  <a:lnTo>
                    <a:pt x="182" y="82"/>
                  </a:lnTo>
                  <a:lnTo>
                    <a:pt x="182" y="92"/>
                  </a:lnTo>
                  <a:lnTo>
                    <a:pt x="188" y="91"/>
                  </a:lnTo>
                  <a:lnTo>
                    <a:pt x="186" y="95"/>
                  </a:lnTo>
                  <a:lnTo>
                    <a:pt x="200" y="96"/>
                  </a:lnTo>
                  <a:lnTo>
                    <a:pt x="201" y="95"/>
                  </a:lnTo>
                  <a:lnTo>
                    <a:pt x="208" y="95"/>
                  </a:lnTo>
                  <a:lnTo>
                    <a:pt x="208" y="114"/>
                  </a:lnTo>
                  <a:lnTo>
                    <a:pt x="204" y="114"/>
                  </a:lnTo>
                  <a:lnTo>
                    <a:pt x="204" y="133"/>
                  </a:lnTo>
                  <a:lnTo>
                    <a:pt x="203" y="135"/>
                  </a:lnTo>
                  <a:lnTo>
                    <a:pt x="200" y="135"/>
                  </a:lnTo>
                  <a:lnTo>
                    <a:pt x="200" y="133"/>
                  </a:lnTo>
                  <a:lnTo>
                    <a:pt x="197" y="132"/>
                  </a:lnTo>
                  <a:lnTo>
                    <a:pt x="197" y="154"/>
                  </a:lnTo>
                  <a:lnTo>
                    <a:pt x="191" y="167"/>
                  </a:lnTo>
                  <a:lnTo>
                    <a:pt x="200" y="170"/>
                  </a:lnTo>
                  <a:lnTo>
                    <a:pt x="198" y="173"/>
                  </a:lnTo>
                  <a:lnTo>
                    <a:pt x="216" y="180"/>
                  </a:lnTo>
                  <a:lnTo>
                    <a:pt x="219" y="176"/>
                  </a:lnTo>
                  <a:lnTo>
                    <a:pt x="233" y="181"/>
                  </a:lnTo>
                  <a:lnTo>
                    <a:pt x="233" y="178"/>
                  </a:lnTo>
                  <a:lnTo>
                    <a:pt x="233" y="177"/>
                  </a:lnTo>
                  <a:lnTo>
                    <a:pt x="230" y="177"/>
                  </a:lnTo>
                  <a:lnTo>
                    <a:pt x="230" y="176"/>
                  </a:lnTo>
                  <a:lnTo>
                    <a:pt x="225" y="174"/>
                  </a:lnTo>
                  <a:lnTo>
                    <a:pt x="225" y="171"/>
                  </a:lnTo>
                  <a:lnTo>
                    <a:pt x="226" y="170"/>
                  </a:lnTo>
                  <a:lnTo>
                    <a:pt x="236" y="173"/>
                  </a:lnTo>
                  <a:lnTo>
                    <a:pt x="236" y="161"/>
                  </a:lnTo>
                  <a:lnTo>
                    <a:pt x="254" y="161"/>
                  </a:lnTo>
                  <a:lnTo>
                    <a:pt x="270" y="162"/>
                  </a:lnTo>
                  <a:lnTo>
                    <a:pt x="283" y="164"/>
                  </a:lnTo>
                  <a:lnTo>
                    <a:pt x="282" y="186"/>
                  </a:lnTo>
                  <a:lnTo>
                    <a:pt x="290" y="186"/>
                  </a:lnTo>
                  <a:lnTo>
                    <a:pt x="289" y="192"/>
                  </a:lnTo>
                  <a:lnTo>
                    <a:pt x="286" y="192"/>
                  </a:lnTo>
                  <a:lnTo>
                    <a:pt x="285" y="211"/>
                  </a:lnTo>
                  <a:lnTo>
                    <a:pt x="277" y="209"/>
                  </a:lnTo>
                  <a:lnTo>
                    <a:pt x="277" y="211"/>
                  </a:lnTo>
                  <a:lnTo>
                    <a:pt x="277" y="212"/>
                  </a:lnTo>
                  <a:lnTo>
                    <a:pt x="266" y="212"/>
                  </a:lnTo>
                  <a:lnTo>
                    <a:pt x="264" y="220"/>
                  </a:lnTo>
                  <a:lnTo>
                    <a:pt x="264" y="224"/>
                  </a:lnTo>
                  <a:lnTo>
                    <a:pt x="252" y="224"/>
                  </a:lnTo>
                  <a:lnTo>
                    <a:pt x="252" y="227"/>
                  </a:lnTo>
                  <a:lnTo>
                    <a:pt x="251" y="228"/>
                  </a:lnTo>
                  <a:lnTo>
                    <a:pt x="248" y="227"/>
                  </a:lnTo>
                  <a:lnTo>
                    <a:pt x="241" y="227"/>
                  </a:lnTo>
                  <a:lnTo>
                    <a:pt x="239" y="225"/>
                  </a:lnTo>
                  <a:lnTo>
                    <a:pt x="238" y="228"/>
                  </a:lnTo>
                  <a:lnTo>
                    <a:pt x="236" y="228"/>
                  </a:lnTo>
                  <a:lnTo>
                    <a:pt x="236" y="227"/>
                  </a:lnTo>
                  <a:lnTo>
                    <a:pt x="232" y="228"/>
                  </a:lnTo>
                  <a:lnTo>
                    <a:pt x="230" y="225"/>
                  </a:lnTo>
                  <a:lnTo>
                    <a:pt x="229" y="225"/>
                  </a:lnTo>
                  <a:lnTo>
                    <a:pt x="229" y="227"/>
                  </a:lnTo>
                  <a:lnTo>
                    <a:pt x="227" y="228"/>
                  </a:lnTo>
                  <a:lnTo>
                    <a:pt x="226" y="230"/>
                  </a:lnTo>
                  <a:lnTo>
                    <a:pt x="226" y="227"/>
                  </a:lnTo>
                  <a:lnTo>
                    <a:pt x="223" y="227"/>
                  </a:lnTo>
                  <a:lnTo>
                    <a:pt x="223" y="228"/>
                  </a:lnTo>
                  <a:lnTo>
                    <a:pt x="222" y="228"/>
                  </a:lnTo>
                  <a:lnTo>
                    <a:pt x="220" y="225"/>
                  </a:lnTo>
                  <a:lnTo>
                    <a:pt x="219" y="225"/>
                  </a:lnTo>
                  <a:lnTo>
                    <a:pt x="220" y="224"/>
                  </a:lnTo>
                  <a:lnTo>
                    <a:pt x="217" y="224"/>
                  </a:lnTo>
                  <a:lnTo>
                    <a:pt x="216" y="214"/>
                  </a:lnTo>
                  <a:lnTo>
                    <a:pt x="162" y="211"/>
                  </a:lnTo>
                  <a:lnTo>
                    <a:pt x="162" y="208"/>
                  </a:lnTo>
                  <a:lnTo>
                    <a:pt x="151" y="203"/>
                  </a:lnTo>
                  <a:lnTo>
                    <a:pt x="145" y="203"/>
                  </a:lnTo>
                  <a:lnTo>
                    <a:pt x="137" y="203"/>
                  </a:lnTo>
                  <a:lnTo>
                    <a:pt x="134" y="187"/>
                  </a:lnTo>
                  <a:lnTo>
                    <a:pt x="101" y="186"/>
                  </a:lnTo>
                  <a:lnTo>
                    <a:pt x="103" y="168"/>
                  </a:lnTo>
                  <a:lnTo>
                    <a:pt x="93" y="170"/>
                  </a:lnTo>
                  <a:lnTo>
                    <a:pt x="85" y="167"/>
                  </a:lnTo>
                  <a:lnTo>
                    <a:pt x="77" y="170"/>
                  </a:lnTo>
                  <a:lnTo>
                    <a:pt x="62" y="164"/>
                  </a:lnTo>
                  <a:lnTo>
                    <a:pt x="60" y="164"/>
                  </a:lnTo>
                  <a:lnTo>
                    <a:pt x="62" y="171"/>
                  </a:lnTo>
                  <a:lnTo>
                    <a:pt x="63" y="177"/>
                  </a:lnTo>
                  <a:lnTo>
                    <a:pt x="68" y="187"/>
                  </a:lnTo>
                  <a:lnTo>
                    <a:pt x="75" y="199"/>
                  </a:lnTo>
                  <a:lnTo>
                    <a:pt x="78" y="200"/>
                  </a:lnTo>
                  <a:lnTo>
                    <a:pt x="75" y="203"/>
                  </a:lnTo>
                  <a:lnTo>
                    <a:pt x="72" y="203"/>
                  </a:lnTo>
                  <a:lnTo>
                    <a:pt x="66" y="209"/>
                  </a:lnTo>
                  <a:lnTo>
                    <a:pt x="65" y="208"/>
                  </a:lnTo>
                  <a:lnTo>
                    <a:pt x="63" y="208"/>
                  </a:lnTo>
                  <a:lnTo>
                    <a:pt x="62" y="206"/>
                  </a:lnTo>
                  <a:lnTo>
                    <a:pt x="60" y="208"/>
                  </a:lnTo>
                  <a:lnTo>
                    <a:pt x="57" y="205"/>
                  </a:lnTo>
                  <a:lnTo>
                    <a:pt x="55" y="205"/>
                  </a:lnTo>
                  <a:lnTo>
                    <a:pt x="55" y="203"/>
                  </a:lnTo>
                  <a:lnTo>
                    <a:pt x="53" y="195"/>
                  </a:lnTo>
                  <a:lnTo>
                    <a:pt x="53" y="193"/>
                  </a:lnTo>
                  <a:lnTo>
                    <a:pt x="55" y="189"/>
                  </a:lnTo>
                  <a:lnTo>
                    <a:pt x="55" y="187"/>
                  </a:lnTo>
                  <a:lnTo>
                    <a:pt x="52" y="186"/>
                  </a:lnTo>
                  <a:lnTo>
                    <a:pt x="49" y="178"/>
                  </a:lnTo>
                  <a:lnTo>
                    <a:pt x="47" y="177"/>
                  </a:lnTo>
                  <a:lnTo>
                    <a:pt x="46" y="176"/>
                  </a:lnTo>
                  <a:lnTo>
                    <a:pt x="43" y="176"/>
                  </a:lnTo>
                  <a:lnTo>
                    <a:pt x="40" y="174"/>
                  </a:lnTo>
                  <a:lnTo>
                    <a:pt x="37" y="171"/>
                  </a:lnTo>
                  <a:lnTo>
                    <a:pt x="35" y="168"/>
                  </a:lnTo>
                  <a:lnTo>
                    <a:pt x="35" y="164"/>
                  </a:lnTo>
                  <a:lnTo>
                    <a:pt x="33" y="159"/>
                  </a:lnTo>
                  <a:lnTo>
                    <a:pt x="33" y="158"/>
                  </a:lnTo>
                  <a:lnTo>
                    <a:pt x="30" y="157"/>
                  </a:lnTo>
                  <a:lnTo>
                    <a:pt x="31" y="155"/>
                  </a:lnTo>
                  <a:lnTo>
                    <a:pt x="30" y="154"/>
                  </a:lnTo>
                  <a:lnTo>
                    <a:pt x="28" y="152"/>
                  </a:lnTo>
                  <a:lnTo>
                    <a:pt x="28" y="151"/>
                  </a:lnTo>
                  <a:lnTo>
                    <a:pt x="27" y="151"/>
                  </a:lnTo>
                  <a:lnTo>
                    <a:pt x="25" y="151"/>
                  </a:lnTo>
                  <a:lnTo>
                    <a:pt x="25" y="149"/>
                  </a:lnTo>
                  <a:lnTo>
                    <a:pt x="25" y="148"/>
                  </a:lnTo>
                  <a:lnTo>
                    <a:pt x="25" y="146"/>
                  </a:lnTo>
                  <a:lnTo>
                    <a:pt x="24" y="145"/>
                  </a:lnTo>
                  <a:lnTo>
                    <a:pt x="22" y="146"/>
                  </a:lnTo>
                  <a:lnTo>
                    <a:pt x="21" y="146"/>
                  </a:lnTo>
                  <a:lnTo>
                    <a:pt x="19" y="148"/>
                  </a:lnTo>
                  <a:lnTo>
                    <a:pt x="19" y="146"/>
                  </a:lnTo>
                  <a:lnTo>
                    <a:pt x="21" y="145"/>
                  </a:lnTo>
                  <a:lnTo>
                    <a:pt x="21" y="142"/>
                  </a:lnTo>
                  <a:lnTo>
                    <a:pt x="18" y="118"/>
                  </a:lnTo>
                  <a:lnTo>
                    <a:pt x="16" y="117"/>
                  </a:lnTo>
                  <a:lnTo>
                    <a:pt x="9" y="113"/>
                  </a:lnTo>
                  <a:lnTo>
                    <a:pt x="6" y="110"/>
                  </a:lnTo>
                  <a:lnTo>
                    <a:pt x="0" y="102"/>
                  </a:lnTo>
                  <a:lnTo>
                    <a:pt x="0" y="95"/>
                  </a:lnTo>
                  <a:lnTo>
                    <a:pt x="6" y="92"/>
                  </a:lnTo>
                  <a:lnTo>
                    <a:pt x="6" y="88"/>
                  </a:lnTo>
                  <a:lnTo>
                    <a:pt x="8" y="86"/>
                  </a:lnTo>
                  <a:lnTo>
                    <a:pt x="8" y="85"/>
                  </a:lnTo>
                  <a:lnTo>
                    <a:pt x="15" y="74"/>
                  </a:lnTo>
                  <a:lnTo>
                    <a:pt x="19" y="74"/>
                  </a:lnTo>
                  <a:lnTo>
                    <a:pt x="24" y="64"/>
                  </a:lnTo>
                  <a:lnTo>
                    <a:pt x="22" y="61"/>
                  </a:lnTo>
                  <a:lnTo>
                    <a:pt x="24" y="58"/>
                  </a:lnTo>
                  <a:lnTo>
                    <a:pt x="27" y="52"/>
                  </a:lnTo>
                  <a:lnTo>
                    <a:pt x="27" y="45"/>
                  </a:lnTo>
                  <a:lnTo>
                    <a:pt x="30" y="6"/>
                  </a:lnTo>
                  <a:lnTo>
                    <a:pt x="30" y="0"/>
                  </a:lnTo>
                  <a:lnTo>
                    <a:pt x="88" y="4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49" name="Freeform 258"/>
            <p:cNvSpPr>
              <a:spLocks/>
            </p:cNvSpPr>
            <p:nvPr/>
          </p:nvSpPr>
          <p:spPr bwMode="auto">
            <a:xfrm rot="21334256">
              <a:off x="4271301" y="3054535"/>
              <a:ext cx="504814" cy="768523"/>
            </a:xfrm>
            <a:custGeom>
              <a:avLst/>
              <a:gdLst>
                <a:gd name="T0" fmla="*/ 2147483647 w 163"/>
                <a:gd name="T1" fmla="*/ 0 h 212"/>
                <a:gd name="T2" fmla="*/ 2147483647 w 163"/>
                <a:gd name="T3" fmla="*/ 2147483647 h 212"/>
                <a:gd name="T4" fmla="*/ 2147483647 w 163"/>
                <a:gd name="T5" fmla="*/ 2147483647 h 212"/>
                <a:gd name="T6" fmla="*/ 2147483647 w 163"/>
                <a:gd name="T7" fmla="*/ 2147483647 h 212"/>
                <a:gd name="T8" fmla="*/ 2147483647 w 163"/>
                <a:gd name="T9" fmla="*/ 2147483647 h 212"/>
                <a:gd name="T10" fmla="*/ 2147483647 w 163"/>
                <a:gd name="T11" fmla="*/ 2147483647 h 212"/>
                <a:gd name="T12" fmla="*/ 2147483647 w 163"/>
                <a:gd name="T13" fmla="*/ 2147483647 h 212"/>
                <a:gd name="T14" fmla="*/ 2147483647 w 163"/>
                <a:gd name="T15" fmla="*/ 2147483647 h 212"/>
                <a:gd name="T16" fmla="*/ 2147483647 w 163"/>
                <a:gd name="T17" fmla="*/ 2147483647 h 212"/>
                <a:gd name="T18" fmla="*/ 2147483647 w 163"/>
                <a:gd name="T19" fmla="*/ 2147483647 h 212"/>
                <a:gd name="T20" fmla="*/ 2147483647 w 163"/>
                <a:gd name="T21" fmla="*/ 2147483647 h 212"/>
                <a:gd name="T22" fmla="*/ 2147483647 w 163"/>
                <a:gd name="T23" fmla="*/ 2147483647 h 212"/>
                <a:gd name="T24" fmla="*/ 2147483647 w 163"/>
                <a:gd name="T25" fmla="*/ 2147483647 h 212"/>
                <a:gd name="T26" fmla="*/ 2147483647 w 163"/>
                <a:gd name="T27" fmla="*/ 2147483647 h 212"/>
                <a:gd name="T28" fmla="*/ 2147483647 w 163"/>
                <a:gd name="T29" fmla="*/ 2147483647 h 212"/>
                <a:gd name="T30" fmla="*/ 2147483647 w 163"/>
                <a:gd name="T31" fmla="*/ 2147483647 h 212"/>
                <a:gd name="T32" fmla="*/ 2147483647 w 163"/>
                <a:gd name="T33" fmla="*/ 2147483647 h 212"/>
                <a:gd name="T34" fmla="*/ 2147483647 w 163"/>
                <a:gd name="T35" fmla="*/ 2147483647 h 212"/>
                <a:gd name="T36" fmla="*/ 2147483647 w 163"/>
                <a:gd name="T37" fmla="*/ 2147483647 h 212"/>
                <a:gd name="T38" fmla="*/ 2147483647 w 163"/>
                <a:gd name="T39" fmla="*/ 2147483647 h 212"/>
                <a:gd name="T40" fmla="*/ 2147483647 w 163"/>
                <a:gd name="T41" fmla="*/ 2147483647 h 212"/>
                <a:gd name="T42" fmla="*/ 2147483647 w 163"/>
                <a:gd name="T43" fmla="*/ 2147483647 h 212"/>
                <a:gd name="T44" fmla="*/ 2147483647 w 163"/>
                <a:gd name="T45" fmla="*/ 2147483647 h 212"/>
                <a:gd name="T46" fmla="*/ 2147483647 w 163"/>
                <a:gd name="T47" fmla="*/ 2147483647 h 212"/>
                <a:gd name="T48" fmla="*/ 0 w 163"/>
                <a:gd name="T49" fmla="*/ 2147483647 h 212"/>
                <a:gd name="T50" fmla="*/ 2147483647 w 163"/>
                <a:gd name="T51" fmla="*/ 2147483647 h 212"/>
                <a:gd name="T52" fmla="*/ 2147483647 w 163"/>
                <a:gd name="T53" fmla="*/ 2147483647 h 212"/>
                <a:gd name="T54" fmla="*/ 2147483647 w 163"/>
                <a:gd name="T55" fmla="*/ 2147483647 h 212"/>
                <a:gd name="T56" fmla="*/ 2147483647 w 163"/>
                <a:gd name="T57" fmla="*/ 2147483647 h 212"/>
                <a:gd name="T58" fmla="*/ 2147483647 w 163"/>
                <a:gd name="T59" fmla="*/ 2147483647 h 212"/>
                <a:gd name="T60" fmla="*/ 2147483647 w 163"/>
                <a:gd name="T61" fmla="*/ 2147483647 h 212"/>
                <a:gd name="T62" fmla="*/ 2147483647 w 163"/>
                <a:gd name="T63" fmla="*/ 2147483647 h 212"/>
                <a:gd name="T64" fmla="*/ 2147483647 w 163"/>
                <a:gd name="T65" fmla="*/ 2147483647 h 212"/>
                <a:gd name="T66" fmla="*/ 2147483647 w 163"/>
                <a:gd name="T67" fmla="*/ 2147483647 h 212"/>
                <a:gd name="T68" fmla="*/ 2147483647 w 163"/>
                <a:gd name="T69" fmla="*/ 2147483647 h 212"/>
                <a:gd name="T70" fmla="*/ 2147483647 w 163"/>
                <a:gd name="T71" fmla="*/ 2147483647 h 212"/>
                <a:gd name="T72" fmla="*/ 2147483647 w 163"/>
                <a:gd name="T73" fmla="*/ 2147483647 h 212"/>
                <a:gd name="T74" fmla="*/ 2147483647 w 163"/>
                <a:gd name="T75" fmla="*/ 2147483647 h 212"/>
                <a:gd name="T76" fmla="*/ 2147483647 w 163"/>
                <a:gd name="T77" fmla="*/ 2147483647 h 212"/>
                <a:gd name="T78" fmla="*/ 2147483647 w 163"/>
                <a:gd name="T79" fmla="*/ 2147483647 h 212"/>
                <a:gd name="T80" fmla="*/ 2147483647 w 163"/>
                <a:gd name="T81" fmla="*/ 2147483647 h 212"/>
                <a:gd name="T82" fmla="*/ 2147483647 w 163"/>
                <a:gd name="T83" fmla="*/ 2147483647 h 212"/>
                <a:gd name="T84" fmla="*/ 2147483647 w 163"/>
                <a:gd name="T85" fmla="*/ 2147483647 h 212"/>
                <a:gd name="T86" fmla="*/ 2147483647 w 163"/>
                <a:gd name="T87" fmla="*/ 2147483647 h 212"/>
                <a:gd name="T88" fmla="*/ 2147483647 w 163"/>
                <a:gd name="T89" fmla="*/ 2147483647 h 212"/>
                <a:gd name="T90" fmla="*/ 2147483647 w 163"/>
                <a:gd name="T91" fmla="*/ 2147483647 h 212"/>
                <a:gd name="T92" fmla="*/ 2147483647 w 163"/>
                <a:gd name="T93" fmla="*/ 2147483647 h 212"/>
                <a:gd name="T94" fmla="*/ 2147483647 w 163"/>
                <a:gd name="T95" fmla="*/ 2147483647 h 212"/>
                <a:gd name="T96" fmla="*/ 2147483647 w 163"/>
                <a:gd name="T97" fmla="*/ 2147483647 h 212"/>
                <a:gd name="T98" fmla="*/ 2147483647 w 163"/>
                <a:gd name="T99" fmla="*/ 2147483647 h 212"/>
                <a:gd name="T100" fmla="*/ 2147483647 w 163"/>
                <a:gd name="T101" fmla="*/ 2147483647 h 21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163"/>
                <a:gd name="T154" fmla="*/ 0 h 212"/>
                <a:gd name="T155" fmla="*/ 163 w 163"/>
                <a:gd name="T156" fmla="*/ 212 h 21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163" h="212">
                  <a:moveTo>
                    <a:pt x="126" y="0"/>
                  </a:moveTo>
                  <a:lnTo>
                    <a:pt x="132" y="0"/>
                  </a:lnTo>
                  <a:lnTo>
                    <a:pt x="132" y="10"/>
                  </a:lnTo>
                  <a:lnTo>
                    <a:pt x="132" y="14"/>
                  </a:lnTo>
                  <a:lnTo>
                    <a:pt x="132" y="22"/>
                  </a:lnTo>
                  <a:lnTo>
                    <a:pt x="131" y="23"/>
                  </a:lnTo>
                  <a:lnTo>
                    <a:pt x="131" y="24"/>
                  </a:lnTo>
                  <a:lnTo>
                    <a:pt x="126" y="24"/>
                  </a:lnTo>
                  <a:lnTo>
                    <a:pt x="126" y="26"/>
                  </a:lnTo>
                  <a:lnTo>
                    <a:pt x="126" y="27"/>
                  </a:lnTo>
                  <a:lnTo>
                    <a:pt x="128" y="30"/>
                  </a:lnTo>
                  <a:lnTo>
                    <a:pt x="129" y="32"/>
                  </a:lnTo>
                  <a:lnTo>
                    <a:pt x="125" y="33"/>
                  </a:lnTo>
                  <a:lnTo>
                    <a:pt x="123" y="76"/>
                  </a:lnTo>
                  <a:lnTo>
                    <a:pt x="139" y="77"/>
                  </a:lnTo>
                  <a:lnTo>
                    <a:pt x="139" y="80"/>
                  </a:lnTo>
                  <a:lnTo>
                    <a:pt x="142" y="82"/>
                  </a:lnTo>
                  <a:lnTo>
                    <a:pt x="141" y="126"/>
                  </a:lnTo>
                  <a:lnTo>
                    <a:pt x="145" y="126"/>
                  </a:lnTo>
                  <a:lnTo>
                    <a:pt x="145" y="124"/>
                  </a:lnTo>
                  <a:lnTo>
                    <a:pt x="163" y="126"/>
                  </a:lnTo>
                  <a:lnTo>
                    <a:pt x="163" y="142"/>
                  </a:lnTo>
                  <a:lnTo>
                    <a:pt x="160" y="142"/>
                  </a:lnTo>
                  <a:lnTo>
                    <a:pt x="160" y="146"/>
                  </a:lnTo>
                  <a:lnTo>
                    <a:pt x="160" y="158"/>
                  </a:lnTo>
                  <a:lnTo>
                    <a:pt x="145" y="158"/>
                  </a:lnTo>
                  <a:lnTo>
                    <a:pt x="144" y="187"/>
                  </a:lnTo>
                  <a:lnTo>
                    <a:pt x="142" y="187"/>
                  </a:lnTo>
                  <a:lnTo>
                    <a:pt x="138" y="183"/>
                  </a:lnTo>
                  <a:lnTo>
                    <a:pt x="136" y="184"/>
                  </a:lnTo>
                  <a:lnTo>
                    <a:pt x="135" y="186"/>
                  </a:lnTo>
                  <a:lnTo>
                    <a:pt x="132" y="186"/>
                  </a:lnTo>
                  <a:lnTo>
                    <a:pt x="132" y="189"/>
                  </a:lnTo>
                  <a:lnTo>
                    <a:pt x="132" y="190"/>
                  </a:lnTo>
                  <a:lnTo>
                    <a:pt x="113" y="189"/>
                  </a:lnTo>
                  <a:lnTo>
                    <a:pt x="112" y="208"/>
                  </a:lnTo>
                  <a:lnTo>
                    <a:pt x="100" y="208"/>
                  </a:lnTo>
                  <a:lnTo>
                    <a:pt x="98" y="212"/>
                  </a:lnTo>
                  <a:lnTo>
                    <a:pt x="84" y="211"/>
                  </a:lnTo>
                  <a:lnTo>
                    <a:pt x="84" y="199"/>
                  </a:lnTo>
                  <a:lnTo>
                    <a:pt x="32" y="196"/>
                  </a:lnTo>
                  <a:lnTo>
                    <a:pt x="32" y="180"/>
                  </a:lnTo>
                  <a:lnTo>
                    <a:pt x="27" y="183"/>
                  </a:lnTo>
                  <a:lnTo>
                    <a:pt x="22" y="181"/>
                  </a:lnTo>
                  <a:lnTo>
                    <a:pt x="18" y="181"/>
                  </a:lnTo>
                  <a:lnTo>
                    <a:pt x="19" y="171"/>
                  </a:lnTo>
                  <a:lnTo>
                    <a:pt x="3" y="170"/>
                  </a:lnTo>
                  <a:lnTo>
                    <a:pt x="6" y="126"/>
                  </a:lnTo>
                  <a:lnTo>
                    <a:pt x="0" y="124"/>
                  </a:lnTo>
                  <a:lnTo>
                    <a:pt x="3" y="86"/>
                  </a:lnTo>
                  <a:lnTo>
                    <a:pt x="9" y="87"/>
                  </a:lnTo>
                  <a:lnTo>
                    <a:pt x="10" y="87"/>
                  </a:lnTo>
                  <a:lnTo>
                    <a:pt x="12" y="87"/>
                  </a:lnTo>
                  <a:lnTo>
                    <a:pt x="15" y="89"/>
                  </a:lnTo>
                  <a:lnTo>
                    <a:pt x="16" y="87"/>
                  </a:lnTo>
                  <a:lnTo>
                    <a:pt x="16" y="83"/>
                  </a:lnTo>
                  <a:lnTo>
                    <a:pt x="15" y="80"/>
                  </a:lnTo>
                  <a:lnTo>
                    <a:pt x="16" y="79"/>
                  </a:lnTo>
                  <a:lnTo>
                    <a:pt x="18" y="74"/>
                  </a:lnTo>
                  <a:lnTo>
                    <a:pt x="21" y="74"/>
                  </a:lnTo>
                  <a:lnTo>
                    <a:pt x="22" y="74"/>
                  </a:lnTo>
                  <a:lnTo>
                    <a:pt x="22" y="77"/>
                  </a:lnTo>
                  <a:lnTo>
                    <a:pt x="25" y="77"/>
                  </a:lnTo>
                  <a:lnTo>
                    <a:pt x="27" y="74"/>
                  </a:lnTo>
                  <a:lnTo>
                    <a:pt x="28" y="74"/>
                  </a:lnTo>
                  <a:lnTo>
                    <a:pt x="31" y="71"/>
                  </a:lnTo>
                  <a:lnTo>
                    <a:pt x="32" y="71"/>
                  </a:lnTo>
                  <a:lnTo>
                    <a:pt x="32" y="70"/>
                  </a:lnTo>
                  <a:lnTo>
                    <a:pt x="35" y="70"/>
                  </a:lnTo>
                  <a:lnTo>
                    <a:pt x="37" y="68"/>
                  </a:lnTo>
                  <a:lnTo>
                    <a:pt x="38" y="68"/>
                  </a:lnTo>
                  <a:lnTo>
                    <a:pt x="41" y="64"/>
                  </a:lnTo>
                  <a:lnTo>
                    <a:pt x="43" y="64"/>
                  </a:lnTo>
                  <a:lnTo>
                    <a:pt x="43" y="58"/>
                  </a:lnTo>
                  <a:lnTo>
                    <a:pt x="65" y="60"/>
                  </a:lnTo>
                  <a:lnTo>
                    <a:pt x="65" y="61"/>
                  </a:lnTo>
                  <a:lnTo>
                    <a:pt x="76" y="63"/>
                  </a:lnTo>
                  <a:lnTo>
                    <a:pt x="76" y="64"/>
                  </a:lnTo>
                  <a:lnTo>
                    <a:pt x="87" y="64"/>
                  </a:lnTo>
                  <a:lnTo>
                    <a:pt x="87" y="57"/>
                  </a:lnTo>
                  <a:lnTo>
                    <a:pt x="84" y="57"/>
                  </a:lnTo>
                  <a:lnTo>
                    <a:pt x="84" y="49"/>
                  </a:lnTo>
                  <a:lnTo>
                    <a:pt x="88" y="49"/>
                  </a:lnTo>
                  <a:lnTo>
                    <a:pt x="87" y="35"/>
                  </a:lnTo>
                  <a:lnTo>
                    <a:pt x="75" y="35"/>
                  </a:lnTo>
                  <a:lnTo>
                    <a:pt x="75" y="29"/>
                  </a:lnTo>
                  <a:lnTo>
                    <a:pt x="66" y="27"/>
                  </a:lnTo>
                  <a:lnTo>
                    <a:pt x="66" y="17"/>
                  </a:lnTo>
                  <a:lnTo>
                    <a:pt x="104" y="19"/>
                  </a:lnTo>
                  <a:lnTo>
                    <a:pt x="104" y="11"/>
                  </a:lnTo>
                  <a:lnTo>
                    <a:pt x="106" y="10"/>
                  </a:lnTo>
                  <a:lnTo>
                    <a:pt x="107" y="10"/>
                  </a:lnTo>
                  <a:lnTo>
                    <a:pt x="109" y="8"/>
                  </a:lnTo>
                  <a:lnTo>
                    <a:pt x="110" y="7"/>
                  </a:lnTo>
                  <a:lnTo>
                    <a:pt x="112" y="8"/>
                  </a:lnTo>
                  <a:lnTo>
                    <a:pt x="112" y="10"/>
                  </a:lnTo>
                  <a:lnTo>
                    <a:pt x="117" y="8"/>
                  </a:lnTo>
                  <a:lnTo>
                    <a:pt x="119" y="10"/>
                  </a:lnTo>
                  <a:lnTo>
                    <a:pt x="122" y="11"/>
                  </a:lnTo>
                  <a:lnTo>
                    <a:pt x="126" y="11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50" name="Freeform 259"/>
            <p:cNvSpPr>
              <a:spLocks/>
            </p:cNvSpPr>
            <p:nvPr/>
          </p:nvSpPr>
          <p:spPr bwMode="auto">
            <a:xfrm rot="21334256">
              <a:off x="3306382" y="3343130"/>
              <a:ext cx="678128" cy="869047"/>
            </a:xfrm>
            <a:custGeom>
              <a:avLst/>
              <a:gdLst>
                <a:gd name="T0" fmla="*/ 2147483647 w 220"/>
                <a:gd name="T1" fmla="*/ 2147483647 h 239"/>
                <a:gd name="T2" fmla="*/ 2147483647 w 220"/>
                <a:gd name="T3" fmla="*/ 2147483647 h 239"/>
                <a:gd name="T4" fmla="*/ 2147483647 w 220"/>
                <a:gd name="T5" fmla="*/ 2147483647 h 239"/>
                <a:gd name="T6" fmla="*/ 2147483647 w 220"/>
                <a:gd name="T7" fmla="*/ 2147483647 h 239"/>
                <a:gd name="T8" fmla="*/ 2147483647 w 220"/>
                <a:gd name="T9" fmla="*/ 2147483647 h 239"/>
                <a:gd name="T10" fmla="*/ 2147483647 w 220"/>
                <a:gd name="T11" fmla="*/ 2147483647 h 239"/>
                <a:gd name="T12" fmla="*/ 2147483647 w 220"/>
                <a:gd name="T13" fmla="*/ 2147483647 h 239"/>
                <a:gd name="T14" fmla="*/ 2147483647 w 220"/>
                <a:gd name="T15" fmla="*/ 2147483647 h 239"/>
                <a:gd name="T16" fmla="*/ 2147483647 w 220"/>
                <a:gd name="T17" fmla="*/ 2147483647 h 239"/>
                <a:gd name="T18" fmla="*/ 2147483647 w 220"/>
                <a:gd name="T19" fmla="*/ 2147483647 h 239"/>
                <a:gd name="T20" fmla="*/ 2147483647 w 220"/>
                <a:gd name="T21" fmla="*/ 2147483647 h 239"/>
                <a:gd name="T22" fmla="*/ 2147483647 w 220"/>
                <a:gd name="T23" fmla="*/ 2147483647 h 239"/>
                <a:gd name="T24" fmla="*/ 2147483647 w 220"/>
                <a:gd name="T25" fmla="*/ 2147483647 h 239"/>
                <a:gd name="T26" fmla="*/ 2147483647 w 220"/>
                <a:gd name="T27" fmla="*/ 2147483647 h 239"/>
                <a:gd name="T28" fmla="*/ 2147483647 w 220"/>
                <a:gd name="T29" fmla="*/ 2147483647 h 239"/>
                <a:gd name="T30" fmla="*/ 2147483647 w 220"/>
                <a:gd name="T31" fmla="*/ 2147483647 h 239"/>
                <a:gd name="T32" fmla="*/ 2147483647 w 220"/>
                <a:gd name="T33" fmla="*/ 2147483647 h 239"/>
                <a:gd name="T34" fmla="*/ 2147483647 w 220"/>
                <a:gd name="T35" fmla="*/ 2147483647 h 239"/>
                <a:gd name="T36" fmla="*/ 2147483647 w 220"/>
                <a:gd name="T37" fmla="*/ 2147483647 h 239"/>
                <a:gd name="T38" fmla="*/ 2147483647 w 220"/>
                <a:gd name="T39" fmla="*/ 2147483647 h 239"/>
                <a:gd name="T40" fmla="*/ 2147483647 w 220"/>
                <a:gd name="T41" fmla="*/ 2147483647 h 239"/>
                <a:gd name="T42" fmla="*/ 2147483647 w 220"/>
                <a:gd name="T43" fmla="*/ 2147483647 h 239"/>
                <a:gd name="T44" fmla="*/ 2147483647 w 220"/>
                <a:gd name="T45" fmla="*/ 2147483647 h 239"/>
                <a:gd name="T46" fmla="*/ 2147483647 w 220"/>
                <a:gd name="T47" fmla="*/ 2147483647 h 239"/>
                <a:gd name="T48" fmla="*/ 2147483647 w 220"/>
                <a:gd name="T49" fmla="*/ 2147483647 h 239"/>
                <a:gd name="T50" fmla="*/ 2147483647 w 220"/>
                <a:gd name="T51" fmla="*/ 2147483647 h 239"/>
                <a:gd name="T52" fmla="*/ 2147483647 w 220"/>
                <a:gd name="T53" fmla="*/ 2147483647 h 239"/>
                <a:gd name="T54" fmla="*/ 2147483647 w 220"/>
                <a:gd name="T55" fmla="*/ 2147483647 h 239"/>
                <a:gd name="T56" fmla="*/ 2147483647 w 220"/>
                <a:gd name="T57" fmla="*/ 2147483647 h 239"/>
                <a:gd name="T58" fmla="*/ 2147483647 w 220"/>
                <a:gd name="T59" fmla="*/ 2147483647 h 239"/>
                <a:gd name="T60" fmla="*/ 2147483647 w 220"/>
                <a:gd name="T61" fmla="*/ 2147483647 h 239"/>
                <a:gd name="T62" fmla="*/ 2147483647 w 220"/>
                <a:gd name="T63" fmla="*/ 2147483647 h 239"/>
                <a:gd name="T64" fmla="*/ 2147483647 w 220"/>
                <a:gd name="T65" fmla="*/ 2147483647 h 239"/>
                <a:gd name="T66" fmla="*/ 0 w 220"/>
                <a:gd name="T67" fmla="*/ 2147483647 h 239"/>
                <a:gd name="T68" fmla="*/ 2147483647 w 220"/>
                <a:gd name="T69" fmla="*/ 2147483647 h 239"/>
                <a:gd name="T70" fmla="*/ 2147483647 w 220"/>
                <a:gd name="T71" fmla="*/ 2147483647 h 239"/>
                <a:gd name="T72" fmla="*/ 2147483647 w 220"/>
                <a:gd name="T73" fmla="*/ 2147483647 h 239"/>
                <a:gd name="T74" fmla="*/ 2147483647 w 220"/>
                <a:gd name="T75" fmla="*/ 2147483647 h 239"/>
                <a:gd name="T76" fmla="*/ 2147483647 w 220"/>
                <a:gd name="T77" fmla="*/ 2147483647 h 239"/>
                <a:gd name="T78" fmla="*/ 2147483647 w 220"/>
                <a:gd name="T79" fmla="*/ 2147483647 h 239"/>
                <a:gd name="T80" fmla="*/ 2147483647 w 220"/>
                <a:gd name="T81" fmla="*/ 2147483647 h 239"/>
                <a:gd name="T82" fmla="*/ 2147483647 w 220"/>
                <a:gd name="T83" fmla="*/ 2147483647 h 239"/>
                <a:gd name="T84" fmla="*/ 2147483647 w 220"/>
                <a:gd name="T85" fmla="*/ 2147483647 h 239"/>
                <a:gd name="T86" fmla="*/ 2147483647 w 220"/>
                <a:gd name="T87" fmla="*/ 2147483647 h 239"/>
                <a:gd name="T88" fmla="*/ 2147483647 w 220"/>
                <a:gd name="T89" fmla="*/ 2147483647 h 239"/>
                <a:gd name="T90" fmla="*/ 2147483647 w 220"/>
                <a:gd name="T91" fmla="*/ 2147483647 h 239"/>
                <a:gd name="T92" fmla="*/ 2147483647 w 220"/>
                <a:gd name="T93" fmla="*/ 2147483647 h 239"/>
                <a:gd name="T94" fmla="*/ 2147483647 w 220"/>
                <a:gd name="T95" fmla="*/ 2147483647 h 239"/>
                <a:gd name="T96" fmla="*/ 2147483647 w 220"/>
                <a:gd name="T97" fmla="*/ 2147483647 h 239"/>
                <a:gd name="T98" fmla="*/ 2147483647 w 220"/>
                <a:gd name="T99" fmla="*/ 2147483647 h 239"/>
                <a:gd name="T100" fmla="*/ 2147483647 w 220"/>
                <a:gd name="T101" fmla="*/ 2147483647 h 239"/>
                <a:gd name="T102" fmla="*/ 2147483647 w 220"/>
                <a:gd name="T103" fmla="*/ 2147483647 h 239"/>
                <a:gd name="T104" fmla="*/ 2147483647 w 220"/>
                <a:gd name="T105" fmla="*/ 2147483647 h 239"/>
                <a:gd name="T106" fmla="*/ 2147483647 w 220"/>
                <a:gd name="T107" fmla="*/ 2147483647 h 239"/>
                <a:gd name="T108" fmla="*/ 2147483647 w 220"/>
                <a:gd name="T109" fmla="*/ 2147483647 h 239"/>
                <a:gd name="T110" fmla="*/ 2147483647 w 220"/>
                <a:gd name="T111" fmla="*/ 2147483647 h 239"/>
                <a:gd name="T112" fmla="*/ 2147483647 w 220"/>
                <a:gd name="T113" fmla="*/ 2147483647 h 239"/>
                <a:gd name="T114" fmla="*/ 2147483647 w 220"/>
                <a:gd name="T115" fmla="*/ 2147483647 h 239"/>
                <a:gd name="T116" fmla="*/ 2147483647 w 220"/>
                <a:gd name="T117" fmla="*/ 2147483647 h 23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20"/>
                <a:gd name="T178" fmla="*/ 0 h 239"/>
                <a:gd name="T179" fmla="*/ 220 w 220"/>
                <a:gd name="T180" fmla="*/ 239 h 239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20" h="239">
                  <a:moveTo>
                    <a:pt x="177" y="150"/>
                  </a:moveTo>
                  <a:lnTo>
                    <a:pt x="196" y="172"/>
                  </a:lnTo>
                  <a:lnTo>
                    <a:pt x="187" y="180"/>
                  </a:lnTo>
                  <a:lnTo>
                    <a:pt x="190" y="182"/>
                  </a:lnTo>
                  <a:lnTo>
                    <a:pt x="192" y="185"/>
                  </a:lnTo>
                  <a:lnTo>
                    <a:pt x="196" y="188"/>
                  </a:lnTo>
                  <a:lnTo>
                    <a:pt x="199" y="192"/>
                  </a:lnTo>
                  <a:lnTo>
                    <a:pt x="203" y="192"/>
                  </a:lnTo>
                  <a:lnTo>
                    <a:pt x="203" y="194"/>
                  </a:lnTo>
                  <a:lnTo>
                    <a:pt x="208" y="195"/>
                  </a:lnTo>
                  <a:lnTo>
                    <a:pt x="220" y="208"/>
                  </a:lnTo>
                  <a:lnTo>
                    <a:pt x="202" y="227"/>
                  </a:lnTo>
                  <a:lnTo>
                    <a:pt x="196" y="221"/>
                  </a:lnTo>
                  <a:lnTo>
                    <a:pt x="195" y="223"/>
                  </a:lnTo>
                  <a:lnTo>
                    <a:pt x="192" y="220"/>
                  </a:lnTo>
                  <a:lnTo>
                    <a:pt x="187" y="223"/>
                  </a:lnTo>
                  <a:lnTo>
                    <a:pt x="193" y="227"/>
                  </a:lnTo>
                  <a:lnTo>
                    <a:pt x="190" y="230"/>
                  </a:lnTo>
                  <a:lnTo>
                    <a:pt x="192" y="232"/>
                  </a:lnTo>
                  <a:lnTo>
                    <a:pt x="189" y="238"/>
                  </a:lnTo>
                  <a:lnTo>
                    <a:pt x="187" y="236"/>
                  </a:lnTo>
                  <a:lnTo>
                    <a:pt x="184" y="233"/>
                  </a:lnTo>
                  <a:lnTo>
                    <a:pt x="183" y="233"/>
                  </a:lnTo>
                  <a:lnTo>
                    <a:pt x="179" y="236"/>
                  </a:lnTo>
                  <a:lnTo>
                    <a:pt x="174" y="236"/>
                  </a:lnTo>
                  <a:lnTo>
                    <a:pt x="171" y="239"/>
                  </a:lnTo>
                  <a:lnTo>
                    <a:pt x="170" y="239"/>
                  </a:lnTo>
                  <a:lnTo>
                    <a:pt x="167" y="236"/>
                  </a:lnTo>
                  <a:lnTo>
                    <a:pt x="165" y="232"/>
                  </a:lnTo>
                  <a:lnTo>
                    <a:pt x="164" y="229"/>
                  </a:lnTo>
                  <a:lnTo>
                    <a:pt x="162" y="226"/>
                  </a:lnTo>
                  <a:lnTo>
                    <a:pt x="162" y="227"/>
                  </a:lnTo>
                  <a:lnTo>
                    <a:pt x="161" y="227"/>
                  </a:lnTo>
                  <a:lnTo>
                    <a:pt x="161" y="232"/>
                  </a:lnTo>
                  <a:lnTo>
                    <a:pt x="158" y="233"/>
                  </a:lnTo>
                  <a:lnTo>
                    <a:pt x="157" y="233"/>
                  </a:lnTo>
                  <a:lnTo>
                    <a:pt x="155" y="232"/>
                  </a:lnTo>
                  <a:lnTo>
                    <a:pt x="157" y="220"/>
                  </a:lnTo>
                  <a:lnTo>
                    <a:pt x="154" y="218"/>
                  </a:lnTo>
                  <a:lnTo>
                    <a:pt x="151" y="220"/>
                  </a:lnTo>
                  <a:lnTo>
                    <a:pt x="148" y="220"/>
                  </a:lnTo>
                  <a:lnTo>
                    <a:pt x="145" y="214"/>
                  </a:lnTo>
                  <a:lnTo>
                    <a:pt x="142" y="214"/>
                  </a:lnTo>
                  <a:lnTo>
                    <a:pt x="135" y="216"/>
                  </a:lnTo>
                  <a:lnTo>
                    <a:pt x="126" y="217"/>
                  </a:lnTo>
                  <a:lnTo>
                    <a:pt x="124" y="218"/>
                  </a:lnTo>
                  <a:lnTo>
                    <a:pt x="124" y="223"/>
                  </a:lnTo>
                  <a:lnTo>
                    <a:pt x="123" y="223"/>
                  </a:lnTo>
                  <a:lnTo>
                    <a:pt x="116" y="218"/>
                  </a:lnTo>
                  <a:lnTo>
                    <a:pt x="114" y="217"/>
                  </a:lnTo>
                  <a:lnTo>
                    <a:pt x="114" y="211"/>
                  </a:lnTo>
                  <a:lnTo>
                    <a:pt x="111" y="208"/>
                  </a:lnTo>
                  <a:lnTo>
                    <a:pt x="108" y="208"/>
                  </a:lnTo>
                  <a:lnTo>
                    <a:pt x="104" y="208"/>
                  </a:lnTo>
                  <a:lnTo>
                    <a:pt x="101" y="205"/>
                  </a:lnTo>
                  <a:lnTo>
                    <a:pt x="98" y="205"/>
                  </a:lnTo>
                  <a:lnTo>
                    <a:pt x="95" y="205"/>
                  </a:lnTo>
                  <a:lnTo>
                    <a:pt x="89" y="201"/>
                  </a:lnTo>
                  <a:lnTo>
                    <a:pt x="86" y="198"/>
                  </a:lnTo>
                  <a:lnTo>
                    <a:pt x="85" y="194"/>
                  </a:lnTo>
                  <a:lnTo>
                    <a:pt x="80" y="191"/>
                  </a:lnTo>
                  <a:lnTo>
                    <a:pt x="79" y="186"/>
                  </a:lnTo>
                  <a:lnTo>
                    <a:pt x="76" y="185"/>
                  </a:lnTo>
                  <a:lnTo>
                    <a:pt x="75" y="185"/>
                  </a:lnTo>
                  <a:lnTo>
                    <a:pt x="70" y="188"/>
                  </a:lnTo>
                  <a:lnTo>
                    <a:pt x="67" y="186"/>
                  </a:lnTo>
                  <a:lnTo>
                    <a:pt x="64" y="186"/>
                  </a:lnTo>
                  <a:lnTo>
                    <a:pt x="63" y="186"/>
                  </a:lnTo>
                  <a:lnTo>
                    <a:pt x="60" y="183"/>
                  </a:lnTo>
                  <a:lnTo>
                    <a:pt x="61" y="179"/>
                  </a:lnTo>
                  <a:lnTo>
                    <a:pt x="58" y="177"/>
                  </a:lnTo>
                  <a:lnTo>
                    <a:pt x="55" y="177"/>
                  </a:lnTo>
                  <a:lnTo>
                    <a:pt x="53" y="176"/>
                  </a:lnTo>
                  <a:lnTo>
                    <a:pt x="48" y="175"/>
                  </a:lnTo>
                  <a:lnTo>
                    <a:pt x="47" y="175"/>
                  </a:lnTo>
                  <a:lnTo>
                    <a:pt x="45" y="173"/>
                  </a:lnTo>
                  <a:lnTo>
                    <a:pt x="45" y="166"/>
                  </a:lnTo>
                  <a:lnTo>
                    <a:pt x="45" y="164"/>
                  </a:lnTo>
                  <a:lnTo>
                    <a:pt x="42" y="164"/>
                  </a:lnTo>
                  <a:lnTo>
                    <a:pt x="41" y="163"/>
                  </a:lnTo>
                  <a:lnTo>
                    <a:pt x="42" y="160"/>
                  </a:lnTo>
                  <a:lnTo>
                    <a:pt x="41" y="158"/>
                  </a:lnTo>
                  <a:lnTo>
                    <a:pt x="38" y="157"/>
                  </a:lnTo>
                  <a:lnTo>
                    <a:pt x="36" y="155"/>
                  </a:lnTo>
                  <a:lnTo>
                    <a:pt x="35" y="150"/>
                  </a:lnTo>
                  <a:lnTo>
                    <a:pt x="32" y="147"/>
                  </a:lnTo>
                  <a:lnTo>
                    <a:pt x="31" y="145"/>
                  </a:lnTo>
                  <a:lnTo>
                    <a:pt x="25" y="138"/>
                  </a:lnTo>
                  <a:lnTo>
                    <a:pt x="25" y="135"/>
                  </a:lnTo>
                  <a:lnTo>
                    <a:pt x="26" y="128"/>
                  </a:lnTo>
                  <a:lnTo>
                    <a:pt x="25" y="125"/>
                  </a:lnTo>
                  <a:lnTo>
                    <a:pt x="22" y="123"/>
                  </a:lnTo>
                  <a:lnTo>
                    <a:pt x="17" y="123"/>
                  </a:lnTo>
                  <a:lnTo>
                    <a:pt x="16" y="123"/>
                  </a:lnTo>
                  <a:lnTo>
                    <a:pt x="14" y="123"/>
                  </a:lnTo>
                  <a:lnTo>
                    <a:pt x="11" y="120"/>
                  </a:lnTo>
                  <a:lnTo>
                    <a:pt x="7" y="119"/>
                  </a:lnTo>
                  <a:lnTo>
                    <a:pt x="6" y="117"/>
                  </a:lnTo>
                  <a:lnTo>
                    <a:pt x="6" y="114"/>
                  </a:lnTo>
                  <a:lnTo>
                    <a:pt x="3" y="113"/>
                  </a:lnTo>
                  <a:lnTo>
                    <a:pt x="1" y="113"/>
                  </a:lnTo>
                  <a:lnTo>
                    <a:pt x="0" y="113"/>
                  </a:lnTo>
                  <a:lnTo>
                    <a:pt x="0" y="112"/>
                  </a:lnTo>
                  <a:lnTo>
                    <a:pt x="1" y="106"/>
                  </a:lnTo>
                  <a:lnTo>
                    <a:pt x="1" y="103"/>
                  </a:lnTo>
                  <a:lnTo>
                    <a:pt x="1" y="101"/>
                  </a:lnTo>
                  <a:lnTo>
                    <a:pt x="4" y="100"/>
                  </a:lnTo>
                  <a:lnTo>
                    <a:pt x="4" y="95"/>
                  </a:lnTo>
                  <a:lnTo>
                    <a:pt x="9" y="94"/>
                  </a:lnTo>
                  <a:lnTo>
                    <a:pt x="9" y="91"/>
                  </a:lnTo>
                  <a:lnTo>
                    <a:pt x="9" y="85"/>
                  </a:lnTo>
                  <a:lnTo>
                    <a:pt x="10" y="81"/>
                  </a:lnTo>
                  <a:lnTo>
                    <a:pt x="10" y="78"/>
                  </a:lnTo>
                  <a:lnTo>
                    <a:pt x="10" y="76"/>
                  </a:lnTo>
                  <a:lnTo>
                    <a:pt x="13" y="73"/>
                  </a:lnTo>
                  <a:lnTo>
                    <a:pt x="13" y="70"/>
                  </a:lnTo>
                  <a:lnTo>
                    <a:pt x="13" y="69"/>
                  </a:lnTo>
                  <a:lnTo>
                    <a:pt x="11" y="69"/>
                  </a:lnTo>
                  <a:lnTo>
                    <a:pt x="11" y="68"/>
                  </a:lnTo>
                  <a:lnTo>
                    <a:pt x="13" y="63"/>
                  </a:lnTo>
                  <a:lnTo>
                    <a:pt x="11" y="60"/>
                  </a:lnTo>
                  <a:lnTo>
                    <a:pt x="9" y="53"/>
                  </a:lnTo>
                  <a:lnTo>
                    <a:pt x="9" y="51"/>
                  </a:lnTo>
                  <a:lnTo>
                    <a:pt x="11" y="50"/>
                  </a:lnTo>
                  <a:lnTo>
                    <a:pt x="14" y="50"/>
                  </a:lnTo>
                  <a:lnTo>
                    <a:pt x="14" y="47"/>
                  </a:lnTo>
                  <a:lnTo>
                    <a:pt x="17" y="46"/>
                  </a:lnTo>
                  <a:lnTo>
                    <a:pt x="17" y="43"/>
                  </a:lnTo>
                  <a:lnTo>
                    <a:pt x="19" y="40"/>
                  </a:lnTo>
                  <a:lnTo>
                    <a:pt x="19" y="37"/>
                  </a:lnTo>
                  <a:lnTo>
                    <a:pt x="19" y="29"/>
                  </a:lnTo>
                  <a:lnTo>
                    <a:pt x="19" y="27"/>
                  </a:lnTo>
                  <a:lnTo>
                    <a:pt x="20" y="21"/>
                  </a:lnTo>
                  <a:lnTo>
                    <a:pt x="28" y="13"/>
                  </a:lnTo>
                  <a:lnTo>
                    <a:pt x="29" y="12"/>
                  </a:lnTo>
                  <a:lnTo>
                    <a:pt x="32" y="7"/>
                  </a:lnTo>
                  <a:lnTo>
                    <a:pt x="36" y="7"/>
                  </a:lnTo>
                  <a:lnTo>
                    <a:pt x="38" y="5"/>
                  </a:lnTo>
                  <a:lnTo>
                    <a:pt x="41" y="3"/>
                  </a:lnTo>
                  <a:lnTo>
                    <a:pt x="42" y="3"/>
                  </a:lnTo>
                  <a:lnTo>
                    <a:pt x="42" y="0"/>
                  </a:lnTo>
                  <a:lnTo>
                    <a:pt x="48" y="5"/>
                  </a:lnTo>
                  <a:lnTo>
                    <a:pt x="48" y="2"/>
                  </a:lnTo>
                  <a:lnTo>
                    <a:pt x="77" y="5"/>
                  </a:lnTo>
                  <a:lnTo>
                    <a:pt x="77" y="13"/>
                  </a:lnTo>
                  <a:lnTo>
                    <a:pt x="76" y="21"/>
                  </a:lnTo>
                  <a:lnTo>
                    <a:pt x="77" y="31"/>
                  </a:lnTo>
                  <a:lnTo>
                    <a:pt x="92" y="40"/>
                  </a:lnTo>
                  <a:lnTo>
                    <a:pt x="104" y="43"/>
                  </a:lnTo>
                  <a:lnTo>
                    <a:pt x="104" y="40"/>
                  </a:lnTo>
                  <a:lnTo>
                    <a:pt x="117" y="44"/>
                  </a:lnTo>
                  <a:lnTo>
                    <a:pt x="118" y="43"/>
                  </a:lnTo>
                  <a:lnTo>
                    <a:pt x="120" y="43"/>
                  </a:lnTo>
                  <a:lnTo>
                    <a:pt x="121" y="40"/>
                  </a:lnTo>
                  <a:lnTo>
                    <a:pt x="124" y="40"/>
                  </a:lnTo>
                  <a:lnTo>
                    <a:pt x="132" y="29"/>
                  </a:lnTo>
                  <a:lnTo>
                    <a:pt x="136" y="35"/>
                  </a:lnTo>
                  <a:lnTo>
                    <a:pt x="139" y="37"/>
                  </a:lnTo>
                  <a:lnTo>
                    <a:pt x="140" y="43"/>
                  </a:lnTo>
                  <a:lnTo>
                    <a:pt x="133" y="50"/>
                  </a:lnTo>
                  <a:lnTo>
                    <a:pt x="129" y="46"/>
                  </a:lnTo>
                  <a:lnTo>
                    <a:pt x="126" y="49"/>
                  </a:lnTo>
                  <a:lnTo>
                    <a:pt x="133" y="56"/>
                  </a:lnTo>
                  <a:lnTo>
                    <a:pt x="136" y="60"/>
                  </a:lnTo>
                  <a:lnTo>
                    <a:pt x="143" y="68"/>
                  </a:lnTo>
                  <a:lnTo>
                    <a:pt x="146" y="76"/>
                  </a:lnTo>
                  <a:lnTo>
                    <a:pt x="152" y="72"/>
                  </a:lnTo>
                  <a:lnTo>
                    <a:pt x="165" y="90"/>
                  </a:lnTo>
                  <a:lnTo>
                    <a:pt x="145" y="98"/>
                  </a:lnTo>
                  <a:lnTo>
                    <a:pt x="157" y="113"/>
                  </a:lnTo>
                  <a:lnTo>
                    <a:pt x="164" y="109"/>
                  </a:lnTo>
                  <a:lnTo>
                    <a:pt x="167" y="113"/>
                  </a:lnTo>
                  <a:lnTo>
                    <a:pt x="167" y="117"/>
                  </a:lnTo>
                  <a:lnTo>
                    <a:pt x="170" y="120"/>
                  </a:lnTo>
                  <a:lnTo>
                    <a:pt x="174" y="122"/>
                  </a:lnTo>
                  <a:lnTo>
                    <a:pt x="177" y="125"/>
                  </a:lnTo>
                  <a:lnTo>
                    <a:pt x="164" y="135"/>
                  </a:lnTo>
                  <a:lnTo>
                    <a:pt x="177" y="150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51" name="Freeform 260"/>
            <p:cNvSpPr>
              <a:spLocks/>
            </p:cNvSpPr>
            <p:nvPr/>
          </p:nvSpPr>
          <p:spPr bwMode="auto">
            <a:xfrm rot="21334256">
              <a:off x="4775591" y="1864691"/>
              <a:ext cx="689132" cy="598283"/>
            </a:xfrm>
            <a:custGeom>
              <a:avLst/>
              <a:gdLst>
                <a:gd name="T0" fmla="*/ 2147483647 w 223"/>
                <a:gd name="T1" fmla="*/ 2147483647 h 164"/>
                <a:gd name="T2" fmla="*/ 2147483647 w 223"/>
                <a:gd name="T3" fmla="*/ 2147483647 h 164"/>
                <a:gd name="T4" fmla="*/ 2147483647 w 223"/>
                <a:gd name="T5" fmla="*/ 2147483647 h 164"/>
                <a:gd name="T6" fmla="*/ 2147483647 w 223"/>
                <a:gd name="T7" fmla="*/ 2147483647 h 164"/>
                <a:gd name="T8" fmla="*/ 2147483647 w 223"/>
                <a:gd name="T9" fmla="*/ 2147483647 h 164"/>
                <a:gd name="T10" fmla="*/ 2147483647 w 223"/>
                <a:gd name="T11" fmla="*/ 2147483647 h 164"/>
                <a:gd name="T12" fmla="*/ 2147483647 w 223"/>
                <a:gd name="T13" fmla="*/ 2147483647 h 164"/>
                <a:gd name="T14" fmla="*/ 2147483647 w 223"/>
                <a:gd name="T15" fmla="*/ 2147483647 h 164"/>
                <a:gd name="T16" fmla="*/ 2147483647 w 223"/>
                <a:gd name="T17" fmla="*/ 2147483647 h 164"/>
                <a:gd name="T18" fmla="*/ 2147483647 w 223"/>
                <a:gd name="T19" fmla="*/ 2147483647 h 164"/>
                <a:gd name="T20" fmla="*/ 2147483647 w 223"/>
                <a:gd name="T21" fmla="*/ 2147483647 h 164"/>
                <a:gd name="T22" fmla="*/ 2147483647 w 223"/>
                <a:gd name="T23" fmla="*/ 2147483647 h 164"/>
                <a:gd name="T24" fmla="*/ 2147483647 w 223"/>
                <a:gd name="T25" fmla="*/ 2147483647 h 164"/>
                <a:gd name="T26" fmla="*/ 2147483647 w 223"/>
                <a:gd name="T27" fmla="*/ 2147483647 h 164"/>
                <a:gd name="T28" fmla="*/ 2147483647 w 223"/>
                <a:gd name="T29" fmla="*/ 2147483647 h 164"/>
                <a:gd name="T30" fmla="*/ 2147483647 w 223"/>
                <a:gd name="T31" fmla="*/ 2147483647 h 164"/>
                <a:gd name="T32" fmla="*/ 2147483647 w 223"/>
                <a:gd name="T33" fmla="*/ 2147483647 h 164"/>
                <a:gd name="T34" fmla="*/ 2147483647 w 223"/>
                <a:gd name="T35" fmla="*/ 2147483647 h 164"/>
                <a:gd name="T36" fmla="*/ 2147483647 w 223"/>
                <a:gd name="T37" fmla="*/ 2147483647 h 164"/>
                <a:gd name="T38" fmla="*/ 2147483647 w 223"/>
                <a:gd name="T39" fmla="*/ 2147483647 h 164"/>
                <a:gd name="T40" fmla="*/ 2147483647 w 223"/>
                <a:gd name="T41" fmla="*/ 2147483647 h 164"/>
                <a:gd name="T42" fmla="*/ 2147483647 w 223"/>
                <a:gd name="T43" fmla="*/ 2147483647 h 164"/>
                <a:gd name="T44" fmla="*/ 2147483647 w 223"/>
                <a:gd name="T45" fmla="*/ 2147483647 h 164"/>
                <a:gd name="T46" fmla="*/ 2147483647 w 223"/>
                <a:gd name="T47" fmla="*/ 2147483647 h 164"/>
                <a:gd name="T48" fmla="*/ 2147483647 w 223"/>
                <a:gd name="T49" fmla="*/ 2147483647 h 164"/>
                <a:gd name="T50" fmla="*/ 2147483647 w 223"/>
                <a:gd name="T51" fmla="*/ 2147483647 h 164"/>
                <a:gd name="T52" fmla="*/ 2147483647 w 223"/>
                <a:gd name="T53" fmla="*/ 2147483647 h 164"/>
                <a:gd name="T54" fmla="*/ 0 w 223"/>
                <a:gd name="T55" fmla="*/ 2147483647 h 164"/>
                <a:gd name="T56" fmla="*/ 2147483647 w 223"/>
                <a:gd name="T57" fmla="*/ 2147483647 h 164"/>
                <a:gd name="T58" fmla="*/ 2147483647 w 223"/>
                <a:gd name="T59" fmla="*/ 2147483647 h 164"/>
                <a:gd name="T60" fmla="*/ 2147483647 w 223"/>
                <a:gd name="T61" fmla="*/ 2147483647 h 164"/>
                <a:gd name="T62" fmla="*/ 2147483647 w 223"/>
                <a:gd name="T63" fmla="*/ 2147483647 h 164"/>
                <a:gd name="T64" fmla="*/ 2147483647 w 223"/>
                <a:gd name="T65" fmla="*/ 2147483647 h 164"/>
                <a:gd name="T66" fmla="*/ 2147483647 w 223"/>
                <a:gd name="T67" fmla="*/ 2147483647 h 164"/>
                <a:gd name="T68" fmla="*/ 2147483647 w 223"/>
                <a:gd name="T69" fmla="*/ 2147483647 h 164"/>
                <a:gd name="T70" fmla="*/ 2147483647 w 223"/>
                <a:gd name="T71" fmla="*/ 2147483647 h 164"/>
                <a:gd name="T72" fmla="*/ 2147483647 w 223"/>
                <a:gd name="T73" fmla="*/ 2147483647 h 164"/>
                <a:gd name="T74" fmla="*/ 2147483647 w 223"/>
                <a:gd name="T75" fmla="*/ 2147483647 h 164"/>
                <a:gd name="T76" fmla="*/ 2147483647 w 223"/>
                <a:gd name="T77" fmla="*/ 2147483647 h 164"/>
                <a:gd name="T78" fmla="*/ 2147483647 w 223"/>
                <a:gd name="T79" fmla="*/ 2147483647 h 164"/>
                <a:gd name="T80" fmla="*/ 2147483647 w 223"/>
                <a:gd name="T81" fmla="*/ 2147483647 h 164"/>
                <a:gd name="T82" fmla="*/ 2147483647 w 223"/>
                <a:gd name="T83" fmla="*/ 2147483647 h 164"/>
                <a:gd name="T84" fmla="*/ 2147483647 w 223"/>
                <a:gd name="T85" fmla="*/ 0 h 164"/>
                <a:gd name="T86" fmla="*/ 2147483647 w 223"/>
                <a:gd name="T87" fmla="*/ 2147483647 h 164"/>
                <a:gd name="T88" fmla="*/ 2147483647 w 223"/>
                <a:gd name="T89" fmla="*/ 2147483647 h 164"/>
                <a:gd name="T90" fmla="*/ 2147483647 w 223"/>
                <a:gd name="T91" fmla="*/ 2147483647 h 164"/>
                <a:gd name="T92" fmla="*/ 2147483647 w 223"/>
                <a:gd name="T93" fmla="*/ 2147483647 h 164"/>
                <a:gd name="T94" fmla="*/ 2147483647 w 223"/>
                <a:gd name="T95" fmla="*/ 2147483647 h 164"/>
                <a:gd name="T96" fmla="*/ 2147483647 w 223"/>
                <a:gd name="T97" fmla="*/ 2147483647 h 164"/>
                <a:gd name="T98" fmla="*/ 2147483647 w 223"/>
                <a:gd name="T99" fmla="*/ 2147483647 h 164"/>
                <a:gd name="T100" fmla="*/ 2147483647 w 223"/>
                <a:gd name="T101" fmla="*/ 2147483647 h 164"/>
                <a:gd name="T102" fmla="*/ 2147483647 w 223"/>
                <a:gd name="T103" fmla="*/ 2147483647 h 164"/>
                <a:gd name="T104" fmla="*/ 2147483647 w 223"/>
                <a:gd name="T105" fmla="*/ 2147483647 h 164"/>
                <a:gd name="T106" fmla="*/ 2147483647 w 223"/>
                <a:gd name="T107" fmla="*/ 2147483647 h 164"/>
                <a:gd name="T108" fmla="*/ 2147483647 w 223"/>
                <a:gd name="T109" fmla="*/ 2147483647 h 164"/>
                <a:gd name="T110" fmla="*/ 2147483647 w 223"/>
                <a:gd name="T111" fmla="*/ 2147483647 h 164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23"/>
                <a:gd name="T169" fmla="*/ 0 h 164"/>
                <a:gd name="T170" fmla="*/ 223 w 223"/>
                <a:gd name="T171" fmla="*/ 164 h 164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23" h="164">
                  <a:moveTo>
                    <a:pt x="179" y="66"/>
                  </a:moveTo>
                  <a:lnTo>
                    <a:pt x="184" y="66"/>
                  </a:lnTo>
                  <a:lnTo>
                    <a:pt x="187" y="66"/>
                  </a:lnTo>
                  <a:lnTo>
                    <a:pt x="187" y="67"/>
                  </a:lnTo>
                  <a:lnTo>
                    <a:pt x="187" y="70"/>
                  </a:lnTo>
                  <a:lnTo>
                    <a:pt x="185" y="79"/>
                  </a:lnTo>
                  <a:lnTo>
                    <a:pt x="185" y="86"/>
                  </a:lnTo>
                  <a:lnTo>
                    <a:pt x="185" y="91"/>
                  </a:lnTo>
                  <a:lnTo>
                    <a:pt x="184" y="95"/>
                  </a:lnTo>
                  <a:lnTo>
                    <a:pt x="182" y="95"/>
                  </a:lnTo>
                  <a:lnTo>
                    <a:pt x="178" y="94"/>
                  </a:lnTo>
                  <a:lnTo>
                    <a:pt x="178" y="97"/>
                  </a:lnTo>
                  <a:lnTo>
                    <a:pt x="178" y="100"/>
                  </a:lnTo>
                  <a:lnTo>
                    <a:pt x="173" y="100"/>
                  </a:lnTo>
                  <a:lnTo>
                    <a:pt x="173" y="103"/>
                  </a:lnTo>
                  <a:lnTo>
                    <a:pt x="173" y="107"/>
                  </a:lnTo>
                  <a:lnTo>
                    <a:pt x="176" y="107"/>
                  </a:lnTo>
                  <a:lnTo>
                    <a:pt x="179" y="107"/>
                  </a:lnTo>
                  <a:lnTo>
                    <a:pt x="181" y="108"/>
                  </a:lnTo>
                  <a:lnTo>
                    <a:pt x="181" y="110"/>
                  </a:lnTo>
                  <a:lnTo>
                    <a:pt x="181" y="113"/>
                  </a:lnTo>
                  <a:lnTo>
                    <a:pt x="181" y="117"/>
                  </a:lnTo>
                  <a:lnTo>
                    <a:pt x="181" y="120"/>
                  </a:lnTo>
                  <a:lnTo>
                    <a:pt x="182" y="120"/>
                  </a:lnTo>
                  <a:lnTo>
                    <a:pt x="184" y="120"/>
                  </a:lnTo>
                  <a:lnTo>
                    <a:pt x="191" y="120"/>
                  </a:lnTo>
                  <a:lnTo>
                    <a:pt x="194" y="122"/>
                  </a:lnTo>
                  <a:lnTo>
                    <a:pt x="194" y="123"/>
                  </a:lnTo>
                  <a:lnTo>
                    <a:pt x="194" y="126"/>
                  </a:lnTo>
                  <a:lnTo>
                    <a:pt x="194" y="130"/>
                  </a:lnTo>
                  <a:lnTo>
                    <a:pt x="194" y="133"/>
                  </a:lnTo>
                  <a:lnTo>
                    <a:pt x="195" y="136"/>
                  </a:lnTo>
                  <a:lnTo>
                    <a:pt x="198" y="136"/>
                  </a:lnTo>
                  <a:lnTo>
                    <a:pt x="200" y="138"/>
                  </a:lnTo>
                  <a:lnTo>
                    <a:pt x="201" y="138"/>
                  </a:lnTo>
                  <a:lnTo>
                    <a:pt x="206" y="138"/>
                  </a:lnTo>
                  <a:lnTo>
                    <a:pt x="210" y="139"/>
                  </a:lnTo>
                  <a:lnTo>
                    <a:pt x="213" y="141"/>
                  </a:lnTo>
                  <a:lnTo>
                    <a:pt x="217" y="142"/>
                  </a:lnTo>
                  <a:lnTo>
                    <a:pt x="219" y="142"/>
                  </a:lnTo>
                  <a:lnTo>
                    <a:pt x="223" y="142"/>
                  </a:lnTo>
                  <a:lnTo>
                    <a:pt x="222" y="145"/>
                  </a:lnTo>
                  <a:lnTo>
                    <a:pt x="223" y="145"/>
                  </a:lnTo>
                  <a:lnTo>
                    <a:pt x="223" y="147"/>
                  </a:lnTo>
                  <a:lnTo>
                    <a:pt x="197" y="145"/>
                  </a:lnTo>
                  <a:lnTo>
                    <a:pt x="197" y="150"/>
                  </a:lnTo>
                  <a:lnTo>
                    <a:pt x="173" y="148"/>
                  </a:lnTo>
                  <a:lnTo>
                    <a:pt x="173" y="142"/>
                  </a:lnTo>
                  <a:lnTo>
                    <a:pt x="160" y="141"/>
                  </a:lnTo>
                  <a:lnTo>
                    <a:pt x="159" y="139"/>
                  </a:lnTo>
                  <a:lnTo>
                    <a:pt x="159" y="138"/>
                  </a:lnTo>
                  <a:lnTo>
                    <a:pt x="162" y="136"/>
                  </a:lnTo>
                  <a:lnTo>
                    <a:pt x="160" y="133"/>
                  </a:lnTo>
                  <a:lnTo>
                    <a:pt x="159" y="133"/>
                  </a:lnTo>
                  <a:lnTo>
                    <a:pt x="154" y="132"/>
                  </a:lnTo>
                  <a:lnTo>
                    <a:pt x="156" y="133"/>
                  </a:lnTo>
                  <a:lnTo>
                    <a:pt x="156" y="136"/>
                  </a:lnTo>
                  <a:lnTo>
                    <a:pt x="151" y="141"/>
                  </a:lnTo>
                  <a:lnTo>
                    <a:pt x="156" y="141"/>
                  </a:lnTo>
                  <a:lnTo>
                    <a:pt x="154" y="164"/>
                  </a:lnTo>
                  <a:lnTo>
                    <a:pt x="129" y="164"/>
                  </a:lnTo>
                  <a:lnTo>
                    <a:pt x="129" y="161"/>
                  </a:lnTo>
                  <a:lnTo>
                    <a:pt x="126" y="161"/>
                  </a:lnTo>
                  <a:lnTo>
                    <a:pt x="124" y="163"/>
                  </a:lnTo>
                  <a:lnTo>
                    <a:pt x="112" y="158"/>
                  </a:lnTo>
                  <a:lnTo>
                    <a:pt x="110" y="157"/>
                  </a:lnTo>
                  <a:lnTo>
                    <a:pt x="109" y="154"/>
                  </a:lnTo>
                  <a:lnTo>
                    <a:pt x="107" y="152"/>
                  </a:lnTo>
                  <a:lnTo>
                    <a:pt x="96" y="148"/>
                  </a:lnTo>
                  <a:lnTo>
                    <a:pt x="94" y="148"/>
                  </a:lnTo>
                  <a:lnTo>
                    <a:pt x="90" y="151"/>
                  </a:lnTo>
                  <a:lnTo>
                    <a:pt x="77" y="151"/>
                  </a:lnTo>
                  <a:lnTo>
                    <a:pt x="75" y="150"/>
                  </a:lnTo>
                  <a:lnTo>
                    <a:pt x="41" y="148"/>
                  </a:lnTo>
                  <a:lnTo>
                    <a:pt x="34" y="144"/>
                  </a:lnTo>
                  <a:lnTo>
                    <a:pt x="33" y="144"/>
                  </a:lnTo>
                  <a:lnTo>
                    <a:pt x="25" y="145"/>
                  </a:lnTo>
                  <a:lnTo>
                    <a:pt x="18" y="144"/>
                  </a:lnTo>
                  <a:lnTo>
                    <a:pt x="15" y="144"/>
                  </a:lnTo>
                  <a:lnTo>
                    <a:pt x="15" y="136"/>
                  </a:lnTo>
                  <a:lnTo>
                    <a:pt x="3" y="136"/>
                  </a:lnTo>
                  <a:lnTo>
                    <a:pt x="5" y="120"/>
                  </a:lnTo>
                  <a:lnTo>
                    <a:pt x="0" y="119"/>
                  </a:lnTo>
                  <a:lnTo>
                    <a:pt x="2" y="117"/>
                  </a:lnTo>
                  <a:lnTo>
                    <a:pt x="6" y="116"/>
                  </a:lnTo>
                  <a:lnTo>
                    <a:pt x="6" y="110"/>
                  </a:lnTo>
                  <a:lnTo>
                    <a:pt x="19" y="111"/>
                  </a:lnTo>
                  <a:lnTo>
                    <a:pt x="24" y="111"/>
                  </a:lnTo>
                  <a:lnTo>
                    <a:pt x="28" y="107"/>
                  </a:lnTo>
                  <a:lnTo>
                    <a:pt x="46" y="88"/>
                  </a:lnTo>
                  <a:lnTo>
                    <a:pt x="50" y="85"/>
                  </a:lnTo>
                  <a:lnTo>
                    <a:pt x="52" y="86"/>
                  </a:lnTo>
                  <a:lnTo>
                    <a:pt x="55" y="88"/>
                  </a:lnTo>
                  <a:lnTo>
                    <a:pt x="59" y="89"/>
                  </a:lnTo>
                  <a:lnTo>
                    <a:pt x="60" y="86"/>
                  </a:lnTo>
                  <a:lnTo>
                    <a:pt x="62" y="85"/>
                  </a:lnTo>
                  <a:lnTo>
                    <a:pt x="63" y="85"/>
                  </a:lnTo>
                  <a:lnTo>
                    <a:pt x="65" y="85"/>
                  </a:lnTo>
                  <a:lnTo>
                    <a:pt x="72" y="72"/>
                  </a:lnTo>
                  <a:lnTo>
                    <a:pt x="66" y="70"/>
                  </a:lnTo>
                  <a:lnTo>
                    <a:pt x="65" y="67"/>
                  </a:lnTo>
                  <a:lnTo>
                    <a:pt x="62" y="67"/>
                  </a:lnTo>
                  <a:lnTo>
                    <a:pt x="60" y="66"/>
                  </a:lnTo>
                  <a:lnTo>
                    <a:pt x="58" y="67"/>
                  </a:lnTo>
                  <a:lnTo>
                    <a:pt x="55" y="66"/>
                  </a:lnTo>
                  <a:lnTo>
                    <a:pt x="55" y="65"/>
                  </a:lnTo>
                  <a:lnTo>
                    <a:pt x="52" y="63"/>
                  </a:lnTo>
                  <a:lnTo>
                    <a:pt x="52" y="60"/>
                  </a:lnTo>
                  <a:lnTo>
                    <a:pt x="49" y="60"/>
                  </a:lnTo>
                  <a:lnTo>
                    <a:pt x="44" y="59"/>
                  </a:lnTo>
                  <a:lnTo>
                    <a:pt x="43" y="57"/>
                  </a:lnTo>
                  <a:lnTo>
                    <a:pt x="41" y="54"/>
                  </a:lnTo>
                  <a:lnTo>
                    <a:pt x="40" y="53"/>
                  </a:lnTo>
                  <a:lnTo>
                    <a:pt x="34" y="53"/>
                  </a:lnTo>
                  <a:lnTo>
                    <a:pt x="28" y="50"/>
                  </a:lnTo>
                  <a:lnTo>
                    <a:pt x="27" y="45"/>
                  </a:lnTo>
                  <a:lnTo>
                    <a:pt x="25" y="45"/>
                  </a:lnTo>
                  <a:lnTo>
                    <a:pt x="27" y="16"/>
                  </a:lnTo>
                  <a:lnTo>
                    <a:pt x="50" y="18"/>
                  </a:lnTo>
                  <a:lnTo>
                    <a:pt x="50" y="28"/>
                  </a:lnTo>
                  <a:lnTo>
                    <a:pt x="80" y="29"/>
                  </a:lnTo>
                  <a:lnTo>
                    <a:pt x="80" y="38"/>
                  </a:lnTo>
                  <a:lnTo>
                    <a:pt x="94" y="40"/>
                  </a:lnTo>
                  <a:lnTo>
                    <a:pt x="93" y="32"/>
                  </a:lnTo>
                  <a:lnTo>
                    <a:pt x="99" y="32"/>
                  </a:lnTo>
                  <a:lnTo>
                    <a:pt x="99" y="22"/>
                  </a:lnTo>
                  <a:lnTo>
                    <a:pt x="100" y="0"/>
                  </a:lnTo>
                  <a:lnTo>
                    <a:pt x="126" y="2"/>
                  </a:lnTo>
                  <a:lnTo>
                    <a:pt x="126" y="15"/>
                  </a:lnTo>
                  <a:lnTo>
                    <a:pt x="126" y="21"/>
                  </a:lnTo>
                  <a:lnTo>
                    <a:pt x="125" y="22"/>
                  </a:lnTo>
                  <a:lnTo>
                    <a:pt x="125" y="23"/>
                  </a:lnTo>
                  <a:lnTo>
                    <a:pt x="126" y="26"/>
                  </a:lnTo>
                  <a:lnTo>
                    <a:pt x="129" y="25"/>
                  </a:lnTo>
                  <a:lnTo>
                    <a:pt x="132" y="23"/>
                  </a:lnTo>
                  <a:lnTo>
                    <a:pt x="135" y="23"/>
                  </a:lnTo>
                  <a:lnTo>
                    <a:pt x="137" y="25"/>
                  </a:lnTo>
                  <a:lnTo>
                    <a:pt x="138" y="25"/>
                  </a:lnTo>
                  <a:lnTo>
                    <a:pt x="141" y="25"/>
                  </a:lnTo>
                  <a:lnTo>
                    <a:pt x="144" y="25"/>
                  </a:lnTo>
                  <a:lnTo>
                    <a:pt x="147" y="25"/>
                  </a:lnTo>
                  <a:lnTo>
                    <a:pt x="148" y="26"/>
                  </a:lnTo>
                  <a:lnTo>
                    <a:pt x="154" y="26"/>
                  </a:lnTo>
                  <a:lnTo>
                    <a:pt x="157" y="28"/>
                  </a:lnTo>
                  <a:lnTo>
                    <a:pt x="159" y="28"/>
                  </a:lnTo>
                  <a:lnTo>
                    <a:pt x="160" y="26"/>
                  </a:lnTo>
                  <a:lnTo>
                    <a:pt x="162" y="26"/>
                  </a:lnTo>
                  <a:lnTo>
                    <a:pt x="163" y="26"/>
                  </a:lnTo>
                  <a:lnTo>
                    <a:pt x="165" y="28"/>
                  </a:lnTo>
                  <a:lnTo>
                    <a:pt x="166" y="28"/>
                  </a:lnTo>
                  <a:lnTo>
                    <a:pt x="169" y="28"/>
                  </a:lnTo>
                  <a:lnTo>
                    <a:pt x="169" y="29"/>
                  </a:lnTo>
                  <a:lnTo>
                    <a:pt x="169" y="31"/>
                  </a:lnTo>
                  <a:lnTo>
                    <a:pt x="169" y="32"/>
                  </a:lnTo>
                  <a:lnTo>
                    <a:pt x="167" y="38"/>
                  </a:lnTo>
                  <a:lnTo>
                    <a:pt x="169" y="43"/>
                  </a:lnTo>
                  <a:lnTo>
                    <a:pt x="172" y="43"/>
                  </a:lnTo>
                  <a:lnTo>
                    <a:pt x="173" y="44"/>
                  </a:lnTo>
                  <a:lnTo>
                    <a:pt x="173" y="47"/>
                  </a:lnTo>
                  <a:lnTo>
                    <a:pt x="173" y="60"/>
                  </a:lnTo>
                  <a:lnTo>
                    <a:pt x="173" y="63"/>
                  </a:lnTo>
                  <a:lnTo>
                    <a:pt x="173" y="65"/>
                  </a:lnTo>
                  <a:lnTo>
                    <a:pt x="175" y="66"/>
                  </a:lnTo>
                  <a:lnTo>
                    <a:pt x="176" y="66"/>
                  </a:lnTo>
                  <a:lnTo>
                    <a:pt x="179" y="66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52" name="Freeform 261"/>
            <p:cNvSpPr>
              <a:spLocks/>
            </p:cNvSpPr>
            <p:nvPr/>
          </p:nvSpPr>
          <p:spPr bwMode="auto">
            <a:xfrm rot="21334256">
              <a:off x="2797217" y="3968855"/>
              <a:ext cx="702887" cy="708533"/>
            </a:xfrm>
            <a:custGeom>
              <a:avLst/>
              <a:gdLst>
                <a:gd name="T0" fmla="*/ 2147483647 w 228"/>
                <a:gd name="T1" fmla="*/ 2147483647 h 195"/>
                <a:gd name="T2" fmla="*/ 2147483647 w 228"/>
                <a:gd name="T3" fmla="*/ 2147483647 h 195"/>
                <a:gd name="T4" fmla="*/ 2147483647 w 228"/>
                <a:gd name="T5" fmla="*/ 2147483647 h 195"/>
                <a:gd name="T6" fmla="*/ 2147483647 w 228"/>
                <a:gd name="T7" fmla="*/ 2147483647 h 195"/>
                <a:gd name="T8" fmla="*/ 2147483647 w 228"/>
                <a:gd name="T9" fmla="*/ 2147483647 h 195"/>
                <a:gd name="T10" fmla="*/ 2147483647 w 228"/>
                <a:gd name="T11" fmla="*/ 2147483647 h 195"/>
                <a:gd name="T12" fmla="*/ 2147483647 w 228"/>
                <a:gd name="T13" fmla="*/ 2147483647 h 195"/>
                <a:gd name="T14" fmla="*/ 2147483647 w 228"/>
                <a:gd name="T15" fmla="*/ 2147483647 h 195"/>
                <a:gd name="T16" fmla="*/ 2147483647 w 228"/>
                <a:gd name="T17" fmla="*/ 2147483647 h 195"/>
                <a:gd name="T18" fmla="*/ 2147483647 w 228"/>
                <a:gd name="T19" fmla="*/ 2147483647 h 195"/>
                <a:gd name="T20" fmla="*/ 2147483647 w 228"/>
                <a:gd name="T21" fmla="*/ 2147483647 h 195"/>
                <a:gd name="T22" fmla="*/ 2147483647 w 228"/>
                <a:gd name="T23" fmla="*/ 2147483647 h 195"/>
                <a:gd name="T24" fmla="*/ 2147483647 w 228"/>
                <a:gd name="T25" fmla="*/ 2147483647 h 195"/>
                <a:gd name="T26" fmla="*/ 2147483647 w 228"/>
                <a:gd name="T27" fmla="*/ 2147483647 h 195"/>
                <a:gd name="T28" fmla="*/ 2147483647 w 228"/>
                <a:gd name="T29" fmla="*/ 2147483647 h 195"/>
                <a:gd name="T30" fmla="*/ 2147483647 w 228"/>
                <a:gd name="T31" fmla="*/ 2147483647 h 195"/>
                <a:gd name="T32" fmla="*/ 2147483647 w 228"/>
                <a:gd name="T33" fmla="*/ 2147483647 h 195"/>
                <a:gd name="T34" fmla="*/ 2147483647 w 228"/>
                <a:gd name="T35" fmla="*/ 2147483647 h 195"/>
                <a:gd name="T36" fmla="*/ 2147483647 w 228"/>
                <a:gd name="T37" fmla="*/ 2147483647 h 195"/>
                <a:gd name="T38" fmla="*/ 2147483647 w 228"/>
                <a:gd name="T39" fmla="*/ 2147483647 h 195"/>
                <a:gd name="T40" fmla="*/ 2147483647 w 228"/>
                <a:gd name="T41" fmla="*/ 2147483647 h 195"/>
                <a:gd name="T42" fmla="*/ 2147483647 w 228"/>
                <a:gd name="T43" fmla="*/ 2147483647 h 195"/>
                <a:gd name="T44" fmla="*/ 2147483647 w 228"/>
                <a:gd name="T45" fmla="*/ 2147483647 h 195"/>
                <a:gd name="T46" fmla="*/ 2147483647 w 228"/>
                <a:gd name="T47" fmla="*/ 2147483647 h 195"/>
                <a:gd name="T48" fmla="*/ 2147483647 w 228"/>
                <a:gd name="T49" fmla="*/ 2147483647 h 195"/>
                <a:gd name="T50" fmla="*/ 2147483647 w 228"/>
                <a:gd name="T51" fmla="*/ 2147483647 h 195"/>
                <a:gd name="T52" fmla="*/ 2147483647 w 228"/>
                <a:gd name="T53" fmla="*/ 2147483647 h 195"/>
                <a:gd name="T54" fmla="*/ 2147483647 w 228"/>
                <a:gd name="T55" fmla="*/ 2147483647 h 195"/>
                <a:gd name="T56" fmla="*/ 2147483647 w 228"/>
                <a:gd name="T57" fmla="*/ 2147483647 h 195"/>
                <a:gd name="T58" fmla="*/ 2147483647 w 228"/>
                <a:gd name="T59" fmla="*/ 2147483647 h 195"/>
                <a:gd name="T60" fmla="*/ 2147483647 w 228"/>
                <a:gd name="T61" fmla="*/ 2147483647 h 195"/>
                <a:gd name="T62" fmla="*/ 2147483647 w 228"/>
                <a:gd name="T63" fmla="*/ 2147483647 h 195"/>
                <a:gd name="T64" fmla="*/ 2147483647 w 228"/>
                <a:gd name="T65" fmla="*/ 2147483647 h 195"/>
                <a:gd name="T66" fmla="*/ 2147483647 w 228"/>
                <a:gd name="T67" fmla="*/ 2147483647 h 195"/>
                <a:gd name="T68" fmla="*/ 2147483647 w 228"/>
                <a:gd name="T69" fmla="*/ 2147483647 h 195"/>
                <a:gd name="T70" fmla="*/ 2147483647 w 228"/>
                <a:gd name="T71" fmla="*/ 2147483647 h 195"/>
                <a:gd name="T72" fmla="*/ 2147483647 w 228"/>
                <a:gd name="T73" fmla="*/ 2147483647 h 195"/>
                <a:gd name="T74" fmla="*/ 2147483647 w 228"/>
                <a:gd name="T75" fmla="*/ 2147483647 h 195"/>
                <a:gd name="T76" fmla="*/ 2147483647 w 228"/>
                <a:gd name="T77" fmla="*/ 2147483647 h 195"/>
                <a:gd name="T78" fmla="*/ 2147483647 w 228"/>
                <a:gd name="T79" fmla="*/ 2147483647 h 195"/>
                <a:gd name="T80" fmla="*/ 2147483647 w 228"/>
                <a:gd name="T81" fmla="*/ 2147483647 h 195"/>
                <a:gd name="T82" fmla="*/ 2147483647 w 228"/>
                <a:gd name="T83" fmla="*/ 2147483647 h 195"/>
                <a:gd name="T84" fmla="*/ 2147483647 w 228"/>
                <a:gd name="T85" fmla="*/ 2147483647 h 195"/>
                <a:gd name="T86" fmla="*/ 2147483647 w 228"/>
                <a:gd name="T87" fmla="*/ 2147483647 h 195"/>
                <a:gd name="T88" fmla="*/ 2147483647 w 228"/>
                <a:gd name="T89" fmla="*/ 0 h 195"/>
                <a:gd name="T90" fmla="*/ 2147483647 w 228"/>
                <a:gd name="T91" fmla="*/ 2147483647 h 195"/>
                <a:gd name="T92" fmla="*/ 2147483647 w 228"/>
                <a:gd name="T93" fmla="*/ 2147483647 h 195"/>
                <a:gd name="T94" fmla="*/ 2147483647 w 228"/>
                <a:gd name="T95" fmla="*/ 2147483647 h 195"/>
                <a:gd name="T96" fmla="*/ 2147483647 w 228"/>
                <a:gd name="T97" fmla="*/ 2147483647 h 195"/>
                <a:gd name="T98" fmla="*/ 2147483647 w 228"/>
                <a:gd name="T99" fmla="*/ 2147483647 h 195"/>
                <a:gd name="T100" fmla="*/ 2147483647 w 228"/>
                <a:gd name="T101" fmla="*/ 2147483647 h 19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8"/>
                <a:gd name="T154" fmla="*/ 0 h 195"/>
                <a:gd name="T155" fmla="*/ 228 w 228"/>
                <a:gd name="T156" fmla="*/ 195 h 19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8" h="195">
                  <a:moveTo>
                    <a:pt x="62" y="13"/>
                  </a:moveTo>
                  <a:lnTo>
                    <a:pt x="65" y="13"/>
                  </a:lnTo>
                  <a:lnTo>
                    <a:pt x="66" y="12"/>
                  </a:lnTo>
                  <a:lnTo>
                    <a:pt x="72" y="12"/>
                  </a:lnTo>
                  <a:lnTo>
                    <a:pt x="75" y="12"/>
                  </a:lnTo>
                  <a:lnTo>
                    <a:pt x="80" y="12"/>
                  </a:lnTo>
                  <a:lnTo>
                    <a:pt x="87" y="13"/>
                  </a:lnTo>
                  <a:lnTo>
                    <a:pt x="88" y="13"/>
                  </a:lnTo>
                  <a:lnTo>
                    <a:pt x="88" y="16"/>
                  </a:lnTo>
                  <a:lnTo>
                    <a:pt x="91" y="15"/>
                  </a:lnTo>
                  <a:lnTo>
                    <a:pt x="93" y="17"/>
                  </a:lnTo>
                  <a:lnTo>
                    <a:pt x="96" y="17"/>
                  </a:lnTo>
                  <a:lnTo>
                    <a:pt x="97" y="19"/>
                  </a:lnTo>
                  <a:lnTo>
                    <a:pt x="96" y="20"/>
                  </a:lnTo>
                  <a:lnTo>
                    <a:pt x="94" y="22"/>
                  </a:lnTo>
                  <a:lnTo>
                    <a:pt x="96" y="25"/>
                  </a:lnTo>
                  <a:lnTo>
                    <a:pt x="94" y="26"/>
                  </a:lnTo>
                  <a:lnTo>
                    <a:pt x="94" y="29"/>
                  </a:lnTo>
                  <a:lnTo>
                    <a:pt x="94" y="31"/>
                  </a:lnTo>
                  <a:lnTo>
                    <a:pt x="97" y="32"/>
                  </a:lnTo>
                  <a:lnTo>
                    <a:pt x="103" y="32"/>
                  </a:lnTo>
                  <a:lnTo>
                    <a:pt x="107" y="28"/>
                  </a:lnTo>
                  <a:lnTo>
                    <a:pt x="113" y="26"/>
                  </a:lnTo>
                  <a:lnTo>
                    <a:pt x="113" y="25"/>
                  </a:lnTo>
                  <a:lnTo>
                    <a:pt x="115" y="25"/>
                  </a:lnTo>
                  <a:lnTo>
                    <a:pt x="116" y="28"/>
                  </a:lnTo>
                  <a:lnTo>
                    <a:pt x="119" y="28"/>
                  </a:lnTo>
                  <a:lnTo>
                    <a:pt x="122" y="29"/>
                  </a:lnTo>
                  <a:lnTo>
                    <a:pt x="124" y="29"/>
                  </a:lnTo>
                  <a:lnTo>
                    <a:pt x="128" y="26"/>
                  </a:lnTo>
                  <a:lnTo>
                    <a:pt x="131" y="26"/>
                  </a:lnTo>
                  <a:lnTo>
                    <a:pt x="132" y="26"/>
                  </a:lnTo>
                  <a:lnTo>
                    <a:pt x="134" y="28"/>
                  </a:lnTo>
                  <a:lnTo>
                    <a:pt x="135" y="28"/>
                  </a:lnTo>
                  <a:lnTo>
                    <a:pt x="140" y="26"/>
                  </a:lnTo>
                  <a:lnTo>
                    <a:pt x="143" y="26"/>
                  </a:lnTo>
                  <a:lnTo>
                    <a:pt x="144" y="26"/>
                  </a:lnTo>
                  <a:lnTo>
                    <a:pt x="147" y="26"/>
                  </a:lnTo>
                  <a:lnTo>
                    <a:pt x="148" y="29"/>
                  </a:lnTo>
                  <a:lnTo>
                    <a:pt x="150" y="29"/>
                  </a:lnTo>
                  <a:lnTo>
                    <a:pt x="153" y="28"/>
                  </a:lnTo>
                  <a:lnTo>
                    <a:pt x="156" y="28"/>
                  </a:lnTo>
                  <a:lnTo>
                    <a:pt x="159" y="28"/>
                  </a:lnTo>
                  <a:lnTo>
                    <a:pt x="160" y="29"/>
                  </a:lnTo>
                  <a:lnTo>
                    <a:pt x="163" y="32"/>
                  </a:lnTo>
                  <a:lnTo>
                    <a:pt x="165" y="31"/>
                  </a:lnTo>
                  <a:lnTo>
                    <a:pt x="167" y="29"/>
                  </a:lnTo>
                  <a:lnTo>
                    <a:pt x="170" y="28"/>
                  </a:lnTo>
                  <a:lnTo>
                    <a:pt x="172" y="26"/>
                  </a:lnTo>
                  <a:lnTo>
                    <a:pt x="175" y="28"/>
                  </a:lnTo>
                  <a:lnTo>
                    <a:pt x="181" y="25"/>
                  </a:lnTo>
                  <a:lnTo>
                    <a:pt x="189" y="25"/>
                  </a:lnTo>
                  <a:lnTo>
                    <a:pt x="192" y="23"/>
                  </a:lnTo>
                  <a:lnTo>
                    <a:pt x="195" y="25"/>
                  </a:lnTo>
                  <a:lnTo>
                    <a:pt x="195" y="26"/>
                  </a:lnTo>
                  <a:lnTo>
                    <a:pt x="197" y="28"/>
                  </a:lnTo>
                  <a:lnTo>
                    <a:pt x="198" y="28"/>
                  </a:lnTo>
                  <a:lnTo>
                    <a:pt x="200" y="31"/>
                  </a:lnTo>
                  <a:lnTo>
                    <a:pt x="201" y="34"/>
                  </a:lnTo>
                  <a:lnTo>
                    <a:pt x="203" y="34"/>
                  </a:lnTo>
                  <a:lnTo>
                    <a:pt x="211" y="26"/>
                  </a:lnTo>
                  <a:lnTo>
                    <a:pt x="214" y="28"/>
                  </a:lnTo>
                  <a:lnTo>
                    <a:pt x="217" y="26"/>
                  </a:lnTo>
                  <a:lnTo>
                    <a:pt x="220" y="26"/>
                  </a:lnTo>
                  <a:lnTo>
                    <a:pt x="222" y="26"/>
                  </a:lnTo>
                  <a:lnTo>
                    <a:pt x="222" y="25"/>
                  </a:lnTo>
                  <a:lnTo>
                    <a:pt x="223" y="20"/>
                  </a:lnTo>
                  <a:lnTo>
                    <a:pt x="226" y="15"/>
                  </a:lnTo>
                  <a:lnTo>
                    <a:pt x="228" y="17"/>
                  </a:lnTo>
                  <a:lnTo>
                    <a:pt x="228" y="19"/>
                  </a:lnTo>
                  <a:lnTo>
                    <a:pt x="223" y="72"/>
                  </a:lnTo>
                  <a:lnTo>
                    <a:pt x="222" y="75"/>
                  </a:lnTo>
                  <a:lnTo>
                    <a:pt x="223" y="78"/>
                  </a:lnTo>
                  <a:lnTo>
                    <a:pt x="222" y="80"/>
                  </a:lnTo>
                  <a:lnTo>
                    <a:pt x="217" y="82"/>
                  </a:lnTo>
                  <a:lnTo>
                    <a:pt x="213" y="86"/>
                  </a:lnTo>
                  <a:lnTo>
                    <a:pt x="206" y="86"/>
                  </a:lnTo>
                  <a:lnTo>
                    <a:pt x="200" y="88"/>
                  </a:lnTo>
                  <a:lnTo>
                    <a:pt x="192" y="91"/>
                  </a:lnTo>
                  <a:lnTo>
                    <a:pt x="198" y="98"/>
                  </a:lnTo>
                  <a:lnTo>
                    <a:pt x="206" y="98"/>
                  </a:lnTo>
                  <a:lnTo>
                    <a:pt x="206" y="105"/>
                  </a:lnTo>
                  <a:lnTo>
                    <a:pt x="203" y="105"/>
                  </a:lnTo>
                  <a:lnTo>
                    <a:pt x="201" y="124"/>
                  </a:lnTo>
                  <a:lnTo>
                    <a:pt x="195" y="124"/>
                  </a:lnTo>
                  <a:lnTo>
                    <a:pt x="195" y="123"/>
                  </a:lnTo>
                  <a:lnTo>
                    <a:pt x="188" y="123"/>
                  </a:lnTo>
                  <a:lnTo>
                    <a:pt x="187" y="120"/>
                  </a:lnTo>
                  <a:lnTo>
                    <a:pt x="182" y="120"/>
                  </a:lnTo>
                  <a:lnTo>
                    <a:pt x="181" y="121"/>
                  </a:lnTo>
                  <a:lnTo>
                    <a:pt x="184" y="124"/>
                  </a:lnTo>
                  <a:lnTo>
                    <a:pt x="173" y="143"/>
                  </a:lnTo>
                  <a:lnTo>
                    <a:pt x="179" y="148"/>
                  </a:lnTo>
                  <a:lnTo>
                    <a:pt x="175" y="151"/>
                  </a:lnTo>
                  <a:lnTo>
                    <a:pt x="176" y="160"/>
                  </a:lnTo>
                  <a:lnTo>
                    <a:pt x="176" y="167"/>
                  </a:lnTo>
                  <a:lnTo>
                    <a:pt x="172" y="167"/>
                  </a:lnTo>
                  <a:lnTo>
                    <a:pt x="170" y="182"/>
                  </a:lnTo>
                  <a:lnTo>
                    <a:pt x="166" y="186"/>
                  </a:lnTo>
                  <a:lnTo>
                    <a:pt x="159" y="182"/>
                  </a:lnTo>
                  <a:lnTo>
                    <a:pt x="160" y="179"/>
                  </a:lnTo>
                  <a:lnTo>
                    <a:pt x="153" y="177"/>
                  </a:lnTo>
                  <a:lnTo>
                    <a:pt x="151" y="179"/>
                  </a:lnTo>
                  <a:lnTo>
                    <a:pt x="147" y="190"/>
                  </a:lnTo>
                  <a:lnTo>
                    <a:pt x="141" y="193"/>
                  </a:lnTo>
                  <a:lnTo>
                    <a:pt x="141" y="195"/>
                  </a:lnTo>
                  <a:lnTo>
                    <a:pt x="134" y="192"/>
                  </a:lnTo>
                  <a:lnTo>
                    <a:pt x="128" y="189"/>
                  </a:lnTo>
                  <a:lnTo>
                    <a:pt x="125" y="190"/>
                  </a:lnTo>
                  <a:lnTo>
                    <a:pt x="122" y="187"/>
                  </a:lnTo>
                  <a:lnTo>
                    <a:pt x="122" y="182"/>
                  </a:lnTo>
                  <a:lnTo>
                    <a:pt x="110" y="170"/>
                  </a:lnTo>
                  <a:lnTo>
                    <a:pt x="107" y="176"/>
                  </a:lnTo>
                  <a:lnTo>
                    <a:pt x="104" y="176"/>
                  </a:lnTo>
                  <a:lnTo>
                    <a:pt x="107" y="164"/>
                  </a:lnTo>
                  <a:lnTo>
                    <a:pt x="104" y="160"/>
                  </a:lnTo>
                  <a:lnTo>
                    <a:pt x="112" y="154"/>
                  </a:lnTo>
                  <a:lnTo>
                    <a:pt x="107" y="152"/>
                  </a:lnTo>
                  <a:lnTo>
                    <a:pt x="104" y="155"/>
                  </a:lnTo>
                  <a:lnTo>
                    <a:pt x="100" y="154"/>
                  </a:lnTo>
                  <a:lnTo>
                    <a:pt x="100" y="149"/>
                  </a:lnTo>
                  <a:lnTo>
                    <a:pt x="90" y="148"/>
                  </a:lnTo>
                  <a:lnTo>
                    <a:pt x="90" y="146"/>
                  </a:lnTo>
                  <a:lnTo>
                    <a:pt x="82" y="146"/>
                  </a:lnTo>
                  <a:lnTo>
                    <a:pt x="85" y="141"/>
                  </a:lnTo>
                  <a:lnTo>
                    <a:pt x="88" y="142"/>
                  </a:lnTo>
                  <a:lnTo>
                    <a:pt x="91" y="136"/>
                  </a:lnTo>
                  <a:lnTo>
                    <a:pt x="87" y="133"/>
                  </a:lnTo>
                  <a:lnTo>
                    <a:pt x="87" y="130"/>
                  </a:lnTo>
                  <a:lnTo>
                    <a:pt x="85" y="129"/>
                  </a:lnTo>
                  <a:lnTo>
                    <a:pt x="84" y="126"/>
                  </a:lnTo>
                  <a:lnTo>
                    <a:pt x="80" y="126"/>
                  </a:lnTo>
                  <a:lnTo>
                    <a:pt x="72" y="129"/>
                  </a:lnTo>
                  <a:lnTo>
                    <a:pt x="66" y="129"/>
                  </a:lnTo>
                  <a:lnTo>
                    <a:pt x="62" y="124"/>
                  </a:lnTo>
                  <a:lnTo>
                    <a:pt x="63" y="123"/>
                  </a:lnTo>
                  <a:lnTo>
                    <a:pt x="66" y="121"/>
                  </a:lnTo>
                  <a:lnTo>
                    <a:pt x="75" y="120"/>
                  </a:lnTo>
                  <a:lnTo>
                    <a:pt x="75" y="119"/>
                  </a:lnTo>
                  <a:lnTo>
                    <a:pt x="66" y="117"/>
                  </a:lnTo>
                  <a:lnTo>
                    <a:pt x="65" y="114"/>
                  </a:lnTo>
                  <a:lnTo>
                    <a:pt x="62" y="108"/>
                  </a:lnTo>
                  <a:lnTo>
                    <a:pt x="61" y="108"/>
                  </a:lnTo>
                  <a:lnTo>
                    <a:pt x="58" y="110"/>
                  </a:lnTo>
                  <a:lnTo>
                    <a:pt x="56" y="108"/>
                  </a:lnTo>
                  <a:lnTo>
                    <a:pt x="52" y="108"/>
                  </a:lnTo>
                  <a:lnTo>
                    <a:pt x="50" y="101"/>
                  </a:lnTo>
                  <a:lnTo>
                    <a:pt x="47" y="97"/>
                  </a:lnTo>
                  <a:lnTo>
                    <a:pt x="44" y="95"/>
                  </a:lnTo>
                  <a:lnTo>
                    <a:pt x="44" y="92"/>
                  </a:lnTo>
                  <a:lnTo>
                    <a:pt x="43" y="88"/>
                  </a:lnTo>
                  <a:lnTo>
                    <a:pt x="53" y="76"/>
                  </a:lnTo>
                  <a:lnTo>
                    <a:pt x="55" y="75"/>
                  </a:lnTo>
                  <a:lnTo>
                    <a:pt x="53" y="73"/>
                  </a:lnTo>
                  <a:lnTo>
                    <a:pt x="50" y="70"/>
                  </a:lnTo>
                  <a:lnTo>
                    <a:pt x="47" y="70"/>
                  </a:lnTo>
                  <a:lnTo>
                    <a:pt x="43" y="69"/>
                  </a:lnTo>
                  <a:lnTo>
                    <a:pt x="40" y="66"/>
                  </a:lnTo>
                  <a:lnTo>
                    <a:pt x="40" y="63"/>
                  </a:lnTo>
                  <a:lnTo>
                    <a:pt x="25" y="51"/>
                  </a:lnTo>
                  <a:lnTo>
                    <a:pt x="21" y="50"/>
                  </a:lnTo>
                  <a:lnTo>
                    <a:pt x="18" y="45"/>
                  </a:lnTo>
                  <a:lnTo>
                    <a:pt x="18" y="37"/>
                  </a:lnTo>
                  <a:lnTo>
                    <a:pt x="18" y="29"/>
                  </a:lnTo>
                  <a:lnTo>
                    <a:pt x="15" y="26"/>
                  </a:lnTo>
                  <a:lnTo>
                    <a:pt x="17" y="26"/>
                  </a:lnTo>
                  <a:lnTo>
                    <a:pt x="17" y="10"/>
                  </a:lnTo>
                  <a:lnTo>
                    <a:pt x="6" y="9"/>
                  </a:lnTo>
                  <a:lnTo>
                    <a:pt x="2" y="9"/>
                  </a:lnTo>
                  <a:lnTo>
                    <a:pt x="0" y="7"/>
                  </a:lnTo>
                  <a:lnTo>
                    <a:pt x="0" y="6"/>
                  </a:lnTo>
                  <a:lnTo>
                    <a:pt x="3" y="3"/>
                  </a:lnTo>
                  <a:lnTo>
                    <a:pt x="6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18" y="4"/>
                  </a:lnTo>
                  <a:lnTo>
                    <a:pt x="19" y="4"/>
                  </a:lnTo>
                  <a:lnTo>
                    <a:pt x="21" y="6"/>
                  </a:lnTo>
                  <a:lnTo>
                    <a:pt x="21" y="7"/>
                  </a:lnTo>
                  <a:lnTo>
                    <a:pt x="19" y="10"/>
                  </a:lnTo>
                  <a:lnTo>
                    <a:pt x="21" y="12"/>
                  </a:lnTo>
                  <a:lnTo>
                    <a:pt x="22" y="12"/>
                  </a:lnTo>
                  <a:lnTo>
                    <a:pt x="30" y="12"/>
                  </a:lnTo>
                  <a:lnTo>
                    <a:pt x="31" y="13"/>
                  </a:lnTo>
                  <a:lnTo>
                    <a:pt x="33" y="12"/>
                  </a:lnTo>
                  <a:lnTo>
                    <a:pt x="34" y="13"/>
                  </a:lnTo>
                  <a:lnTo>
                    <a:pt x="34" y="15"/>
                  </a:lnTo>
                  <a:lnTo>
                    <a:pt x="40" y="15"/>
                  </a:lnTo>
                  <a:lnTo>
                    <a:pt x="40" y="16"/>
                  </a:lnTo>
                  <a:lnTo>
                    <a:pt x="46" y="16"/>
                  </a:lnTo>
                  <a:lnTo>
                    <a:pt x="49" y="17"/>
                  </a:lnTo>
                  <a:lnTo>
                    <a:pt x="52" y="20"/>
                  </a:lnTo>
                  <a:lnTo>
                    <a:pt x="55" y="20"/>
                  </a:lnTo>
                  <a:lnTo>
                    <a:pt x="56" y="19"/>
                  </a:lnTo>
                  <a:lnTo>
                    <a:pt x="59" y="16"/>
                  </a:lnTo>
                  <a:lnTo>
                    <a:pt x="62" y="13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53" name="Freeform 262"/>
            <p:cNvSpPr>
              <a:spLocks/>
            </p:cNvSpPr>
            <p:nvPr/>
          </p:nvSpPr>
          <p:spPr bwMode="auto">
            <a:xfrm rot="21334256">
              <a:off x="5196658" y="3914593"/>
              <a:ext cx="832186" cy="818785"/>
            </a:xfrm>
            <a:custGeom>
              <a:avLst/>
              <a:gdLst>
                <a:gd name="T0" fmla="*/ 2147483647 w 270"/>
                <a:gd name="T1" fmla="*/ 2147483647 h 225"/>
                <a:gd name="T2" fmla="*/ 2147483647 w 270"/>
                <a:gd name="T3" fmla="*/ 2147483647 h 225"/>
                <a:gd name="T4" fmla="*/ 2147483647 w 270"/>
                <a:gd name="T5" fmla="*/ 2147483647 h 225"/>
                <a:gd name="T6" fmla="*/ 2147483647 w 270"/>
                <a:gd name="T7" fmla="*/ 2147483647 h 225"/>
                <a:gd name="T8" fmla="*/ 2147483647 w 270"/>
                <a:gd name="T9" fmla="*/ 2147483647 h 225"/>
                <a:gd name="T10" fmla="*/ 2147483647 w 270"/>
                <a:gd name="T11" fmla="*/ 2147483647 h 225"/>
                <a:gd name="T12" fmla="*/ 2147483647 w 270"/>
                <a:gd name="T13" fmla="*/ 2147483647 h 225"/>
                <a:gd name="T14" fmla="*/ 2147483647 w 270"/>
                <a:gd name="T15" fmla="*/ 2147483647 h 225"/>
                <a:gd name="T16" fmla="*/ 2147483647 w 270"/>
                <a:gd name="T17" fmla="*/ 2147483647 h 225"/>
                <a:gd name="T18" fmla="*/ 2147483647 w 270"/>
                <a:gd name="T19" fmla="*/ 2147483647 h 225"/>
                <a:gd name="T20" fmla="*/ 2147483647 w 270"/>
                <a:gd name="T21" fmla="*/ 2147483647 h 225"/>
                <a:gd name="T22" fmla="*/ 2147483647 w 270"/>
                <a:gd name="T23" fmla="*/ 2147483647 h 225"/>
                <a:gd name="T24" fmla="*/ 2147483647 w 270"/>
                <a:gd name="T25" fmla="*/ 2147483647 h 225"/>
                <a:gd name="T26" fmla="*/ 2147483647 w 270"/>
                <a:gd name="T27" fmla="*/ 2147483647 h 225"/>
                <a:gd name="T28" fmla="*/ 2147483647 w 270"/>
                <a:gd name="T29" fmla="*/ 2147483647 h 225"/>
                <a:gd name="T30" fmla="*/ 2147483647 w 270"/>
                <a:gd name="T31" fmla="*/ 2147483647 h 225"/>
                <a:gd name="T32" fmla="*/ 2147483647 w 270"/>
                <a:gd name="T33" fmla="*/ 2147483647 h 225"/>
                <a:gd name="T34" fmla="*/ 2147483647 w 270"/>
                <a:gd name="T35" fmla="*/ 2147483647 h 225"/>
                <a:gd name="T36" fmla="*/ 2147483647 w 270"/>
                <a:gd name="T37" fmla="*/ 2147483647 h 225"/>
                <a:gd name="T38" fmla="*/ 2147483647 w 270"/>
                <a:gd name="T39" fmla="*/ 2147483647 h 225"/>
                <a:gd name="T40" fmla="*/ 2147483647 w 270"/>
                <a:gd name="T41" fmla="*/ 2147483647 h 225"/>
                <a:gd name="T42" fmla="*/ 2147483647 w 270"/>
                <a:gd name="T43" fmla="*/ 2147483647 h 225"/>
                <a:gd name="T44" fmla="*/ 2147483647 w 270"/>
                <a:gd name="T45" fmla="*/ 2147483647 h 225"/>
                <a:gd name="T46" fmla="*/ 2147483647 w 270"/>
                <a:gd name="T47" fmla="*/ 2147483647 h 225"/>
                <a:gd name="T48" fmla="*/ 2147483647 w 270"/>
                <a:gd name="T49" fmla="*/ 2147483647 h 225"/>
                <a:gd name="T50" fmla="*/ 2147483647 w 270"/>
                <a:gd name="T51" fmla="*/ 2147483647 h 225"/>
                <a:gd name="T52" fmla="*/ 2147483647 w 270"/>
                <a:gd name="T53" fmla="*/ 2147483647 h 225"/>
                <a:gd name="T54" fmla="*/ 2147483647 w 270"/>
                <a:gd name="T55" fmla="*/ 2147483647 h 225"/>
                <a:gd name="T56" fmla="*/ 2147483647 w 270"/>
                <a:gd name="T57" fmla="*/ 2147483647 h 225"/>
                <a:gd name="T58" fmla="*/ 2147483647 w 270"/>
                <a:gd name="T59" fmla="*/ 2147483647 h 225"/>
                <a:gd name="T60" fmla="*/ 2147483647 w 270"/>
                <a:gd name="T61" fmla="*/ 2147483647 h 225"/>
                <a:gd name="T62" fmla="*/ 2147483647 w 270"/>
                <a:gd name="T63" fmla="*/ 2147483647 h 225"/>
                <a:gd name="T64" fmla="*/ 2147483647 w 270"/>
                <a:gd name="T65" fmla="*/ 2147483647 h 225"/>
                <a:gd name="T66" fmla="*/ 2147483647 w 270"/>
                <a:gd name="T67" fmla="*/ 2147483647 h 225"/>
                <a:gd name="T68" fmla="*/ 2147483647 w 270"/>
                <a:gd name="T69" fmla="*/ 2147483647 h 225"/>
                <a:gd name="T70" fmla="*/ 2147483647 w 270"/>
                <a:gd name="T71" fmla="*/ 2147483647 h 225"/>
                <a:gd name="T72" fmla="*/ 2147483647 w 270"/>
                <a:gd name="T73" fmla="*/ 2147483647 h 225"/>
                <a:gd name="T74" fmla="*/ 2147483647 w 270"/>
                <a:gd name="T75" fmla="*/ 2147483647 h 225"/>
                <a:gd name="T76" fmla="*/ 2147483647 w 270"/>
                <a:gd name="T77" fmla="*/ 2147483647 h 225"/>
                <a:gd name="T78" fmla="*/ 2147483647 w 270"/>
                <a:gd name="T79" fmla="*/ 2147483647 h 225"/>
                <a:gd name="T80" fmla="*/ 2147483647 w 270"/>
                <a:gd name="T81" fmla="*/ 2147483647 h 225"/>
                <a:gd name="T82" fmla="*/ 2147483647 w 270"/>
                <a:gd name="T83" fmla="*/ 2147483647 h 225"/>
                <a:gd name="T84" fmla="*/ 2147483647 w 270"/>
                <a:gd name="T85" fmla="*/ 2147483647 h 225"/>
                <a:gd name="T86" fmla="*/ 2147483647 w 270"/>
                <a:gd name="T87" fmla="*/ 2147483647 h 225"/>
                <a:gd name="T88" fmla="*/ 2147483647 w 270"/>
                <a:gd name="T89" fmla="*/ 2147483647 h 225"/>
                <a:gd name="T90" fmla="*/ 2147483647 w 270"/>
                <a:gd name="T91" fmla="*/ 2147483647 h 225"/>
                <a:gd name="T92" fmla="*/ 2147483647 w 270"/>
                <a:gd name="T93" fmla="*/ 2147483647 h 225"/>
                <a:gd name="T94" fmla="*/ 2147483647 w 270"/>
                <a:gd name="T95" fmla="*/ 2147483647 h 225"/>
                <a:gd name="T96" fmla="*/ 2147483647 w 270"/>
                <a:gd name="T97" fmla="*/ 2147483647 h 225"/>
                <a:gd name="T98" fmla="*/ 2147483647 w 270"/>
                <a:gd name="T99" fmla="*/ 2147483647 h 225"/>
                <a:gd name="T100" fmla="*/ 2147483647 w 270"/>
                <a:gd name="T101" fmla="*/ 2147483647 h 225"/>
                <a:gd name="T102" fmla="*/ 2147483647 w 270"/>
                <a:gd name="T103" fmla="*/ 2147483647 h 225"/>
                <a:gd name="T104" fmla="*/ 0 w 270"/>
                <a:gd name="T105" fmla="*/ 2147483647 h 225"/>
                <a:gd name="T106" fmla="*/ 2147483647 w 270"/>
                <a:gd name="T107" fmla="*/ 2147483647 h 225"/>
                <a:gd name="T108" fmla="*/ 2147483647 w 270"/>
                <a:gd name="T109" fmla="*/ 2147483647 h 225"/>
                <a:gd name="T110" fmla="*/ 2147483647 w 270"/>
                <a:gd name="T111" fmla="*/ 2147483647 h 225"/>
                <a:gd name="T112" fmla="*/ 2147483647 w 270"/>
                <a:gd name="T113" fmla="*/ 2147483647 h 22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70"/>
                <a:gd name="T172" fmla="*/ 0 h 225"/>
                <a:gd name="T173" fmla="*/ 270 w 270"/>
                <a:gd name="T174" fmla="*/ 225 h 225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70" h="225">
                  <a:moveTo>
                    <a:pt x="84" y="13"/>
                  </a:moveTo>
                  <a:lnTo>
                    <a:pt x="87" y="14"/>
                  </a:lnTo>
                  <a:lnTo>
                    <a:pt x="85" y="17"/>
                  </a:lnTo>
                  <a:lnTo>
                    <a:pt x="98" y="25"/>
                  </a:lnTo>
                  <a:lnTo>
                    <a:pt x="97" y="28"/>
                  </a:lnTo>
                  <a:lnTo>
                    <a:pt x="103" y="32"/>
                  </a:lnTo>
                  <a:lnTo>
                    <a:pt x="104" y="31"/>
                  </a:lnTo>
                  <a:lnTo>
                    <a:pt x="107" y="32"/>
                  </a:lnTo>
                  <a:lnTo>
                    <a:pt x="115" y="20"/>
                  </a:lnTo>
                  <a:lnTo>
                    <a:pt x="116" y="19"/>
                  </a:lnTo>
                  <a:lnTo>
                    <a:pt x="120" y="22"/>
                  </a:lnTo>
                  <a:lnTo>
                    <a:pt x="125" y="17"/>
                  </a:lnTo>
                  <a:lnTo>
                    <a:pt x="144" y="29"/>
                  </a:lnTo>
                  <a:lnTo>
                    <a:pt x="138" y="39"/>
                  </a:lnTo>
                  <a:lnTo>
                    <a:pt x="154" y="48"/>
                  </a:lnTo>
                  <a:lnTo>
                    <a:pt x="161" y="35"/>
                  </a:lnTo>
                  <a:lnTo>
                    <a:pt x="166" y="36"/>
                  </a:lnTo>
                  <a:lnTo>
                    <a:pt x="164" y="39"/>
                  </a:lnTo>
                  <a:lnTo>
                    <a:pt x="179" y="48"/>
                  </a:lnTo>
                  <a:lnTo>
                    <a:pt x="176" y="51"/>
                  </a:lnTo>
                  <a:lnTo>
                    <a:pt x="185" y="58"/>
                  </a:lnTo>
                  <a:lnTo>
                    <a:pt x="188" y="56"/>
                  </a:lnTo>
                  <a:lnTo>
                    <a:pt x="198" y="66"/>
                  </a:lnTo>
                  <a:lnTo>
                    <a:pt x="195" y="69"/>
                  </a:lnTo>
                  <a:lnTo>
                    <a:pt x="202" y="77"/>
                  </a:lnTo>
                  <a:lnTo>
                    <a:pt x="207" y="73"/>
                  </a:lnTo>
                  <a:lnTo>
                    <a:pt x="211" y="80"/>
                  </a:lnTo>
                  <a:lnTo>
                    <a:pt x="214" y="79"/>
                  </a:lnTo>
                  <a:lnTo>
                    <a:pt x="219" y="83"/>
                  </a:lnTo>
                  <a:lnTo>
                    <a:pt x="192" y="105"/>
                  </a:lnTo>
                  <a:lnTo>
                    <a:pt x="207" y="124"/>
                  </a:lnTo>
                  <a:lnTo>
                    <a:pt x="211" y="123"/>
                  </a:lnTo>
                  <a:lnTo>
                    <a:pt x="221" y="111"/>
                  </a:lnTo>
                  <a:lnTo>
                    <a:pt x="226" y="116"/>
                  </a:lnTo>
                  <a:lnTo>
                    <a:pt x="238" y="108"/>
                  </a:lnTo>
                  <a:lnTo>
                    <a:pt x="242" y="113"/>
                  </a:lnTo>
                  <a:lnTo>
                    <a:pt x="239" y="116"/>
                  </a:lnTo>
                  <a:lnTo>
                    <a:pt x="241" y="117"/>
                  </a:lnTo>
                  <a:lnTo>
                    <a:pt x="238" y="129"/>
                  </a:lnTo>
                  <a:lnTo>
                    <a:pt x="239" y="132"/>
                  </a:lnTo>
                  <a:lnTo>
                    <a:pt x="238" y="135"/>
                  </a:lnTo>
                  <a:lnTo>
                    <a:pt x="236" y="136"/>
                  </a:lnTo>
                  <a:lnTo>
                    <a:pt x="236" y="148"/>
                  </a:lnTo>
                  <a:lnTo>
                    <a:pt x="239" y="154"/>
                  </a:lnTo>
                  <a:lnTo>
                    <a:pt x="245" y="158"/>
                  </a:lnTo>
                  <a:lnTo>
                    <a:pt x="246" y="161"/>
                  </a:lnTo>
                  <a:lnTo>
                    <a:pt x="254" y="164"/>
                  </a:lnTo>
                  <a:lnTo>
                    <a:pt x="255" y="170"/>
                  </a:lnTo>
                  <a:lnTo>
                    <a:pt x="258" y="173"/>
                  </a:lnTo>
                  <a:lnTo>
                    <a:pt x="265" y="176"/>
                  </a:lnTo>
                  <a:lnTo>
                    <a:pt x="270" y="189"/>
                  </a:lnTo>
                  <a:lnTo>
                    <a:pt x="255" y="196"/>
                  </a:lnTo>
                  <a:lnTo>
                    <a:pt x="260" y="206"/>
                  </a:lnTo>
                  <a:lnTo>
                    <a:pt x="264" y="203"/>
                  </a:lnTo>
                  <a:lnTo>
                    <a:pt x="265" y="208"/>
                  </a:lnTo>
                  <a:lnTo>
                    <a:pt x="261" y="211"/>
                  </a:lnTo>
                  <a:lnTo>
                    <a:pt x="263" y="214"/>
                  </a:lnTo>
                  <a:lnTo>
                    <a:pt x="258" y="215"/>
                  </a:lnTo>
                  <a:lnTo>
                    <a:pt x="257" y="212"/>
                  </a:lnTo>
                  <a:lnTo>
                    <a:pt x="254" y="214"/>
                  </a:lnTo>
                  <a:lnTo>
                    <a:pt x="246" y="201"/>
                  </a:lnTo>
                  <a:lnTo>
                    <a:pt x="235" y="205"/>
                  </a:lnTo>
                  <a:lnTo>
                    <a:pt x="227" y="189"/>
                  </a:lnTo>
                  <a:lnTo>
                    <a:pt x="205" y="198"/>
                  </a:lnTo>
                  <a:lnTo>
                    <a:pt x="210" y="201"/>
                  </a:lnTo>
                  <a:lnTo>
                    <a:pt x="211" y="203"/>
                  </a:lnTo>
                  <a:lnTo>
                    <a:pt x="183" y="214"/>
                  </a:lnTo>
                  <a:lnTo>
                    <a:pt x="182" y="208"/>
                  </a:lnTo>
                  <a:lnTo>
                    <a:pt x="175" y="209"/>
                  </a:lnTo>
                  <a:lnTo>
                    <a:pt x="173" y="214"/>
                  </a:lnTo>
                  <a:lnTo>
                    <a:pt x="172" y="220"/>
                  </a:lnTo>
                  <a:lnTo>
                    <a:pt x="170" y="224"/>
                  </a:lnTo>
                  <a:lnTo>
                    <a:pt x="160" y="225"/>
                  </a:lnTo>
                  <a:lnTo>
                    <a:pt x="160" y="223"/>
                  </a:lnTo>
                  <a:lnTo>
                    <a:pt x="160" y="220"/>
                  </a:lnTo>
                  <a:lnTo>
                    <a:pt x="158" y="218"/>
                  </a:lnTo>
                  <a:lnTo>
                    <a:pt x="158" y="217"/>
                  </a:lnTo>
                  <a:lnTo>
                    <a:pt x="157" y="214"/>
                  </a:lnTo>
                  <a:lnTo>
                    <a:pt x="157" y="211"/>
                  </a:lnTo>
                  <a:lnTo>
                    <a:pt x="156" y="206"/>
                  </a:lnTo>
                  <a:lnTo>
                    <a:pt x="154" y="203"/>
                  </a:lnTo>
                  <a:lnTo>
                    <a:pt x="154" y="201"/>
                  </a:lnTo>
                  <a:lnTo>
                    <a:pt x="154" y="195"/>
                  </a:lnTo>
                  <a:lnTo>
                    <a:pt x="154" y="189"/>
                  </a:lnTo>
                  <a:lnTo>
                    <a:pt x="153" y="187"/>
                  </a:lnTo>
                  <a:lnTo>
                    <a:pt x="153" y="186"/>
                  </a:lnTo>
                  <a:lnTo>
                    <a:pt x="153" y="184"/>
                  </a:lnTo>
                  <a:lnTo>
                    <a:pt x="153" y="183"/>
                  </a:lnTo>
                  <a:lnTo>
                    <a:pt x="151" y="180"/>
                  </a:lnTo>
                  <a:lnTo>
                    <a:pt x="150" y="179"/>
                  </a:lnTo>
                  <a:lnTo>
                    <a:pt x="148" y="179"/>
                  </a:lnTo>
                  <a:lnTo>
                    <a:pt x="148" y="177"/>
                  </a:lnTo>
                  <a:lnTo>
                    <a:pt x="147" y="176"/>
                  </a:lnTo>
                  <a:lnTo>
                    <a:pt x="145" y="174"/>
                  </a:lnTo>
                  <a:lnTo>
                    <a:pt x="145" y="171"/>
                  </a:lnTo>
                  <a:lnTo>
                    <a:pt x="144" y="165"/>
                  </a:lnTo>
                  <a:lnTo>
                    <a:pt x="145" y="160"/>
                  </a:lnTo>
                  <a:lnTo>
                    <a:pt x="144" y="157"/>
                  </a:lnTo>
                  <a:lnTo>
                    <a:pt x="144" y="155"/>
                  </a:lnTo>
                  <a:lnTo>
                    <a:pt x="142" y="154"/>
                  </a:lnTo>
                  <a:lnTo>
                    <a:pt x="138" y="148"/>
                  </a:lnTo>
                  <a:lnTo>
                    <a:pt x="135" y="143"/>
                  </a:lnTo>
                  <a:lnTo>
                    <a:pt x="135" y="142"/>
                  </a:lnTo>
                  <a:lnTo>
                    <a:pt x="132" y="139"/>
                  </a:lnTo>
                  <a:lnTo>
                    <a:pt x="131" y="138"/>
                  </a:lnTo>
                  <a:lnTo>
                    <a:pt x="131" y="129"/>
                  </a:lnTo>
                  <a:lnTo>
                    <a:pt x="126" y="123"/>
                  </a:lnTo>
                  <a:lnTo>
                    <a:pt x="125" y="121"/>
                  </a:lnTo>
                  <a:lnTo>
                    <a:pt x="123" y="120"/>
                  </a:lnTo>
                  <a:lnTo>
                    <a:pt x="122" y="119"/>
                  </a:lnTo>
                  <a:lnTo>
                    <a:pt x="120" y="117"/>
                  </a:lnTo>
                  <a:lnTo>
                    <a:pt x="117" y="116"/>
                  </a:lnTo>
                  <a:lnTo>
                    <a:pt x="115" y="117"/>
                  </a:lnTo>
                  <a:lnTo>
                    <a:pt x="113" y="116"/>
                  </a:lnTo>
                  <a:lnTo>
                    <a:pt x="109" y="113"/>
                  </a:lnTo>
                  <a:lnTo>
                    <a:pt x="107" y="110"/>
                  </a:lnTo>
                  <a:lnTo>
                    <a:pt x="107" y="108"/>
                  </a:lnTo>
                  <a:lnTo>
                    <a:pt x="106" y="107"/>
                  </a:lnTo>
                  <a:lnTo>
                    <a:pt x="104" y="105"/>
                  </a:lnTo>
                  <a:lnTo>
                    <a:pt x="100" y="102"/>
                  </a:lnTo>
                  <a:lnTo>
                    <a:pt x="98" y="102"/>
                  </a:lnTo>
                  <a:lnTo>
                    <a:pt x="98" y="99"/>
                  </a:lnTo>
                  <a:lnTo>
                    <a:pt x="97" y="98"/>
                  </a:lnTo>
                  <a:lnTo>
                    <a:pt x="98" y="95"/>
                  </a:lnTo>
                  <a:lnTo>
                    <a:pt x="97" y="94"/>
                  </a:lnTo>
                  <a:lnTo>
                    <a:pt x="97" y="92"/>
                  </a:lnTo>
                  <a:lnTo>
                    <a:pt x="94" y="89"/>
                  </a:lnTo>
                  <a:lnTo>
                    <a:pt x="93" y="89"/>
                  </a:lnTo>
                  <a:lnTo>
                    <a:pt x="93" y="88"/>
                  </a:lnTo>
                  <a:lnTo>
                    <a:pt x="93" y="86"/>
                  </a:lnTo>
                  <a:lnTo>
                    <a:pt x="91" y="85"/>
                  </a:lnTo>
                  <a:lnTo>
                    <a:pt x="88" y="85"/>
                  </a:lnTo>
                  <a:lnTo>
                    <a:pt x="88" y="82"/>
                  </a:lnTo>
                  <a:lnTo>
                    <a:pt x="87" y="82"/>
                  </a:lnTo>
                  <a:lnTo>
                    <a:pt x="87" y="80"/>
                  </a:lnTo>
                  <a:lnTo>
                    <a:pt x="84" y="80"/>
                  </a:lnTo>
                  <a:lnTo>
                    <a:pt x="82" y="82"/>
                  </a:lnTo>
                  <a:lnTo>
                    <a:pt x="81" y="80"/>
                  </a:lnTo>
                  <a:lnTo>
                    <a:pt x="81" y="79"/>
                  </a:lnTo>
                  <a:lnTo>
                    <a:pt x="81" y="76"/>
                  </a:lnTo>
                  <a:lnTo>
                    <a:pt x="79" y="75"/>
                  </a:lnTo>
                  <a:lnTo>
                    <a:pt x="78" y="75"/>
                  </a:lnTo>
                  <a:lnTo>
                    <a:pt x="78" y="73"/>
                  </a:lnTo>
                  <a:lnTo>
                    <a:pt x="78" y="72"/>
                  </a:lnTo>
                  <a:lnTo>
                    <a:pt x="78" y="70"/>
                  </a:lnTo>
                  <a:lnTo>
                    <a:pt x="76" y="70"/>
                  </a:lnTo>
                  <a:lnTo>
                    <a:pt x="75" y="70"/>
                  </a:lnTo>
                  <a:lnTo>
                    <a:pt x="73" y="70"/>
                  </a:lnTo>
                  <a:lnTo>
                    <a:pt x="72" y="72"/>
                  </a:lnTo>
                  <a:lnTo>
                    <a:pt x="71" y="72"/>
                  </a:lnTo>
                  <a:lnTo>
                    <a:pt x="71" y="70"/>
                  </a:lnTo>
                  <a:lnTo>
                    <a:pt x="71" y="69"/>
                  </a:lnTo>
                  <a:lnTo>
                    <a:pt x="69" y="67"/>
                  </a:lnTo>
                  <a:lnTo>
                    <a:pt x="68" y="67"/>
                  </a:lnTo>
                  <a:lnTo>
                    <a:pt x="66" y="69"/>
                  </a:lnTo>
                  <a:lnTo>
                    <a:pt x="65" y="69"/>
                  </a:lnTo>
                  <a:lnTo>
                    <a:pt x="63" y="66"/>
                  </a:lnTo>
                  <a:lnTo>
                    <a:pt x="62" y="64"/>
                  </a:lnTo>
                  <a:lnTo>
                    <a:pt x="62" y="63"/>
                  </a:lnTo>
                  <a:lnTo>
                    <a:pt x="62" y="61"/>
                  </a:lnTo>
                  <a:lnTo>
                    <a:pt x="60" y="60"/>
                  </a:lnTo>
                  <a:lnTo>
                    <a:pt x="59" y="60"/>
                  </a:lnTo>
                  <a:lnTo>
                    <a:pt x="60" y="58"/>
                  </a:lnTo>
                  <a:lnTo>
                    <a:pt x="62" y="58"/>
                  </a:lnTo>
                  <a:lnTo>
                    <a:pt x="62" y="57"/>
                  </a:lnTo>
                  <a:lnTo>
                    <a:pt x="62" y="56"/>
                  </a:lnTo>
                  <a:lnTo>
                    <a:pt x="60" y="53"/>
                  </a:lnTo>
                  <a:lnTo>
                    <a:pt x="60" y="51"/>
                  </a:lnTo>
                  <a:lnTo>
                    <a:pt x="59" y="48"/>
                  </a:lnTo>
                  <a:lnTo>
                    <a:pt x="57" y="48"/>
                  </a:lnTo>
                  <a:lnTo>
                    <a:pt x="53" y="48"/>
                  </a:lnTo>
                  <a:lnTo>
                    <a:pt x="50" y="51"/>
                  </a:lnTo>
                  <a:lnTo>
                    <a:pt x="49" y="51"/>
                  </a:lnTo>
                  <a:lnTo>
                    <a:pt x="49" y="50"/>
                  </a:lnTo>
                  <a:lnTo>
                    <a:pt x="49" y="47"/>
                  </a:lnTo>
                  <a:lnTo>
                    <a:pt x="47" y="45"/>
                  </a:lnTo>
                  <a:lnTo>
                    <a:pt x="46" y="42"/>
                  </a:lnTo>
                  <a:lnTo>
                    <a:pt x="44" y="42"/>
                  </a:lnTo>
                  <a:lnTo>
                    <a:pt x="43" y="42"/>
                  </a:lnTo>
                  <a:lnTo>
                    <a:pt x="41" y="42"/>
                  </a:lnTo>
                  <a:lnTo>
                    <a:pt x="38" y="42"/>
                  </a:lnTo>
                  <a:lnTo>
                    <a:pt x="34" y="41"/>
                  </a:lnTo>
                  <a:lnTo>
                    <a:pt x="31" y="39"/>
                  </a:lnTo>
                  <a:lnTo>
                    <a:pt x="30" y="38"/>
                  </a:lnTo>
                  <a:lnTo>
                    <a:pt x="28" y="36"/>
                  </a:lnTo>
                  <a:lnTo>
                    <a:pt x="27" y="36"/>
                  </a:lnTo>
                  <a:lnTo>
                    <a:pt x="25" y="36"/>
                  </a:lnTo>
                  <a:lnTo>
                    <a:pt x="24" y="39"/>
                  </a:lnTo>
                  <a:lnTo>
                    <a:pt x="22" y="41"/>
                  </a:lnTo>
                  <a:lnTo>
                    <a:pt x="21" y="41"/>
                  </a:lnTo>
                  <a:lnTo>
                    <a:pt x="18" y="41"/>
                  </a:lnTo>
                  <a:lnTo>
                    <a:pt x="16" y="42"/>
                  </a:lnTo>
                  <a:lnTo>
                    <a:pt x="15" y="41"/>
                  </a:lnTo>
                  <a:lnTo>
                    <a:pt x="13" y="41"/>
                  </a:lnTo>
                  <a:lnTo>
                    <a:pt x="12" y="41"/>
                  </a:lnTo>
                  <a:lnTo>
                    <a:pt x="10" y="41"/>
                  </a:lnTo>
                  <a:lnTo>
                    <a:pt x="6" y="42"/>
                  </a:lnTo>
                  <a:lnTo>
                    <a:pt x="3" y="42"/>
                  </a:lnTo>
                  <a:lnTo>
                    <a:pt x="3" y="45"/>
                  </a:lnTo>
                  <a:lnTo>
                    <a:pt x="2" y="45"/>
                  </a:lnTo>
                  <a:lnTo>
                    <a:pt x="0" y="45"/>
                  </a:lnTo>
                  <a:lnTo>
                    <a:pt x="6" y="34"/>
                  </a:lnTo>
                  <a:lnTo>
                    <a:pt x="3" y="32"/>
                  </a:lnTo>
                  <a:lnTo>
                    <a:pt x="15" y="13"/>
                  </a:lnTo>
                  <a:lnTo>
                    <a:pt x="16" y="10"/>
                  </a:lnTo>
                  <a:lnTo>
                    <a:pt x="19" y="12"/>
                  </a:lnTo>
                  <a:lnTo>
                    <a:pt x="21" y="9"/>
                  </a:lnTo>
                  <a:lnTo>
                    <a:pt x="31" y="13"/>
                  </a:lnTo>
                  <a:lnTo>
                    <a:pt x="32" y="10"/>
                  </a:lnTo>
                  <a:lnTo>
                    <a:pt x="47" y="17"/>
                  </a:lnTo>
                  <a:lnTo>
                    <a:pt x="51" y="12"/>
                  </a:lnTo>
                  <a:lnTo>
                    <a:pt x="49" y="9"/>
                  </a:lnTo>
                  <a:lnTo>
                    <a:pt x="50" y="6"/>
                  </a:lnTo>
                  <a:lnTo>
                    <a:pt x="53" y="7"/>
                  </a:lnTo>
                  <a:lnTo>
                    <a:pt x="59" y="0"/>
                  </a:lnTo>
                  <a:lnTo>
                    <a:pt x="63" y="3"/>
                  </a:lnTo>
                  <a:lnTo>
                    <a:pt x="63" y="6"/>
                  </a:lnTo>
                  <a:lnTo>
                    <a:pt x="82" y="16"/>
                  </a:lnTo>
                  <a:lnTo>
                    <a:pt x="84" y="13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54" name="Freeform 263"/>
            <p:cNvSpPr>
              <a:spLocks/>
            </p:cNvSpPr>
            <p:nvPr/>
          </p:nvSpPr>
          <p:spPr bwMode="auto">
            <a:xfrm rot="21334256">
              <a:off x="4415401" y="1517994"/>
              <a:ext cx="801925" cy="787980"/>
            </a:xfrm>
            <a:custGeom>
              <a:avLst/>
              <a:gdLst>
                <a:gd name="T0" fmla="*/ 2147483647 w 260"/>
                <a:gd name="T1" fmla="*/ 2147483647 h 216"/>
                <a:gd name="T2" fmla="*/ 2147483647 w 260"/>
                <a:gd name="T3" fmla="*/ 2147483647 h 216"/>
                <a:gd name="T4" fmla="*/ 2147483647 w 260"/>
                <a:gd name="T5" fmla="*/ 2147483647 h 216"/>
                <a:gd name="T6" fmla="*/ 2147483647 w 260"/>
                <a:gd name="T7" fmla="*/ 2147483647 h 216"/>
                <a:gd name="T8" fmla="*/ 2147483647 w 260"/>
                <a:gd name="T9" fmla="*/ 2147483647 h 216"/>
                <a:gd name="T10" fmla="*/ 2147483647 w 260"/>
                <a:gd name="T11" fmla="*/ 2147483647 h 216"/>
                <a:gd name="T12" fmla="*/ 2147483647 w 260"/>
                <a:gd name="T13" fmla="*/ 2147483647 h 216"/>
                <a:gd name="T14" fmla="*/ 2147483647 w 260"/>
                <a:gd name="T15" fmla="*/ 2147483647 h 216"/>
                <a:gd name="T16" fmla="*/ 2147483647 w 260"/>
                <a:gd name="T17" fmla="*/ 2147483647 h 216"/>
                <a:gd name="T18" fmla="*/ 2147483647 w 260"/>
                <a:gd name="T19" fmla="*/ 2147483647 h 216"/>
                <a:gd name="T20" fmla="*/ 2147483647 w 260"/>
                <a:gd name="T21" fmla="*/ 2147483647 h 216"/>
                <a:gd name="T22" fmla="*/ 2147483647 w 260"/>
                <a:gd name="T23" fmla="*/ 2147483647 h 216"/>
                <a:gd name="T24" fmla="*/ 2147483647 w 260"/>
                <a:gd name="T25" fmla="*/ 2147483647 h 216"/>
                <a:gd name="T26" fmla="*/ 2147483647 w 260"/>
                <a:gd name="T27" fmla="*/ 2147483647 h 216"/>
                <a:gd name="T28" fmla="*/ 2147483647 w 260"/>
                <a:gd name="T29" fmla="*/ 2147483647 h 216"/>
                <a:gd name="T30" fmla="*/ 2147483647 w 260"/>
                <a:gd name="T31" fmla="*/ 2147483647 h 216"/>
                <a:gd name="T32" fmla="*/ 2147483647 w 260"/>
                <a:gd name="T33" fmla="*/ 2147483647 h 216"/>
                <a:gd name="T34" fmla="*/ 2147483647 w 260"/>
                <a:gd name="T35" fmla="*/ 2147483647 h 216"/>
                <a:gd name="T36" fmla="*/ 2147483647 w 260"/>
                <a:gd name="T37" fmla="*/ 2147483647 h 216"/>
                <a:gd name="T38" fmla="*/ 2147483647 w 260"/>
                <a:gd name="T39" fmla="*/ 2147483647 h 216"/>
                <a:gd name="T40" fmla="*/ 2147483647 w 260"/>
                <a:gd name="T41" fmla="*/ 2147483647 h 216"/>
                <a:gd name="T42" fmla="*/ 2147483647 w 260"/>
                <a:gd name="T43" fmla="*/ 2147483647 h 216"/>
                <a:gd name="T44" fmla="*/ 2147483647 w 260"/>
                <a:gd name="T45" fmla="*/ 2147483647 h 216"/>
                <a:gd name="T46" fmla="*/ 2147483647 w 260"/>
                <a:gd name="T47" fmla="*/ 2147483647 h 216"/>
                <a:gd name="T48" fmla="*/ 2147483647 w 260"/>
                <a:gd name="T49" fmla="*/ 2147483647 h 216"/>
                <a:gd name="T50" fmla="*/ 2147483647 w 260"/>
                <a:gd name="T51" fmla="*/ 2147483647 h 216"/>
                <a:gd name="T52" fmla="*/ 2147483647 w 260"/>
                <a:gd name="T53" fmla="*/ 2147483647 h 216"/>
                <a:gd name="T54" fmla="*/ 0 w 260"/>
                <a:gd name="T55" fmla="*/ 2147483647 h 216"/>
                <a:gd name="T56" fmla="*/ 2147483647 w 260"/>
                <a:gd name="T57" fmla="*/ 2147483647 h 216"/>
                <a:gd name="T58" fmla="*/ 2147483647 w 260"/>
                <a:gd name="T59" fmla="*/ 2147483647 h 216"/>
                <a:gd name="T60" fmla="*/ 2147483647 w 260"/>
                <a:gd name="T61" fmla="*/ 2147483647 h 216"/>
                <a:gd name="T62" fmla="*/ 2147483647 w 260"/>
                <a:gd name="T63" fmla="*/ 2147483647 h 216"/>
                <a:gd name="T64" fmla="*/ 2147483647 w 260"/>
                <a:gd name="T65" fmla="*/ 2147483647 h 216"/>
                <a:gd name="T66" fmla="*/ 2147483647 w 260"/>
                <a:gd name="T67" fmla="*/ 2147483647 h 216"/>
                <a:gd name="T68" fmla="*/ 2147483647 w 260"/>
                <a:gd name="T69" fmla="*/ 2147483647 h 216"/>
                <a:gd name="T70" fmla="*/ 2147483647 w 260"/>
                <a:gd name="T71" fmla="*/ 2147483647 h 216"/>
                <a:gd name="T72" fmla="*/ 2147483647 w 260"/>
                <a:gd name="T73" fmla="*/ 2147483647 h 216"/>
                <a:gd name="T74" fmla="*/ 2147483647 w 260"/>
                <a:gd name="T75" fmla="*/ 2147483647 h 216"/>
                <a:gd name="T76" fmla="*/ 2147483647 w 260"/>
                <a:gd name="T77" fmla="*/ 0 h 216"/>
                <a:gd name="T78" fmla="*/ 2147483647 w 260"/>
                <a:gd name="T79" fmla="*/ 2147483647 h 216"/>
                <a:gd name="T80" fmla="*/ 2147483647 w 260"/>
                <a:gd name="T81" fmla="*/ 2147483647 h 216"/>
                <a:gd name="T82" fmla="*/ 2147483647 w 260"/>
                <a:gd name="T83" fmla="*/ 2147483647 h 216"/>
                <a:gd name="T84" fmla="*/ 2147483647 w 260"/>
                <a:gd name="T85" fmla="*/ 2147483647 h 216"/>
                <a:gd name="T86" fmla="*/ 2147483647 w 260"/>
                <a:gd name="T87" fmla="*/ 2147483647 h 216"/>
                <a:gd name="T88" fmla="*/ 2147483647 w 260"/>
                <a:gd name="T89" fmla="*/ 2147483647 h 216"/>
                <a:gd name="T90" fmla="*/ 2147483647 w 260"/>
                <a:gd name="T91" fmla="*/ 2147483647 h 216"/>
                <a:gd name="T92" fmla="*/ 2147483647 w 260"/>
                <a:gd name="T93" fmla="*/ 2147483647 h 216"/>
                <a:gd name="T94" fmla="*/ 2147483647 w 260"/>
                <a:gd name="T95" fmla="*/ 2147483647 h 216"/>
                <a:gd name="T96" fmla="*/ 2147483647 w 260"/>
                <a:gd name="T97" fmla="*/ 2147483647 h 216"/>
                <a:gd name="T98" fmla="*/ 2147483647 w 260"/>
                <a:gd name="T99" fmla="*/ 2147483647 h 216"/>
                <a:gd name="T100" fmla="*/ 2147483647 w 260"/>
                <a:gd name="T101" fmla="*/ 2147483647 h 216"/>
                <a:gd name="T102" fmla="*/ 2147483647 w 260"/>
                <a:gd name="T103" fmla="*/ 2147483647 h 216"/>
                <a:gd name="T104" fmla="*/ 2147483647 w 260"/>
                <a:gd name="T105" fmla="*/ 2147483647 h 216"/>
                <a:gd name="T106" fmla="*/ 2147483647 w 260"/>
                <a:gd name="T107" fmla="*/ 2147483647 h 216"/>
                <a:gd name="T108" fmla="*/ 2147483647 w 260"/>
                <a:gd name="T109" fmla="*/ 2147483647 h 216"/>
                <a:gd name="T110" fmla="*/ 2147483647 w 260"/>
                <a:gd name="T111" fmla="*/ 2147483647 h 216"/>
                <a:gd name="T112" fmla="*/ 2147483647 w 260"/>
                <a:gd name="T113" fmla="*/ 2147483647 h 216"/>
                <a:gd name="T114" fmla="*/ 2147483647 w 260"/>
                <a:gd name="T115" fmla="*/ 2147483647 h 216"/>
                <a:gd name="T116" fmla="*/ 2147483647 w 260"/>
                <a:gd name="T117" fmla="*/ 2147483647 h 216"/>
                <a:gd name="T118" fmla="*/ 2147483647 w 260"/>
                <a:gd name="T119" fmla="*/ 2147483647 h 21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60"/>
                <a:gd name="T181" fmla="*/ 0 h 216"/>
                <a:gd name="T182" fmla="*/ 260 w 260"/>
                <a:gd name="T183" fmla="*/ 216 h 21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60" h="216">
                  <a:moveTo>
                    <a:pt x="260" y="70"/>
                  </a:moveTo>
                  <a:lnTo>
                    <a:pt x="260" y="71"/>
                  </a:lnTo>
                  <a:lnTo>
                    <a:pt x="259" y="82"/>
                  </a:lnTo>
                  <a:lnTo>
                    <a:pt x="258" y="85"/>
                  </a:lnTo>
                  <a:lnTo>
                    <a:pt x="255" y="85"/>
                  </a:lnTo>
                  <a:lnTo>
                    <a:pt x="255" y="86"/>
                  </a:lnTo>
                  <a:lnTo>
                    <a:pt x="255" y="90"/>
                  </a:lnTo>
                  <a:lnTo>
                    <a:pt x="252" y="90"/>
                  </a:lnTo>
                  <a:lnTo>
                    <a:pt x="250" y="90"/>
                  </a:lnTo>
                  <a:lnTo>
                    <a:pt x="249" y="90"/>
                  </a:lnTo>
                  <a:lnTo>
                    <a:pt x="247" y="90"/>
                  </a:lnTo>
                  <a:lnTo>
                    <a:pt x="244" y="89"/>
                  </a:lnTo>
                  <a:lnTo>
                    <a:pt x="243" y="89"/>
                  </a:lnTo>
                  <a:lnTo>
                    <a:pt x="243" y="95"/>
                  </a:lnTo>
                  <a:lnTo>
                    <a:pt x="243" y="101"/>
                  </a:lnTo>
                  <a:lnTo>
                    <a:pt x="241" y="107"/>
                  </a:lnTo>
                  <a:lnTo>
                    <a:pt x="215" y="105"/>
                  </a:lnTo>
                  <a:lnTo>
                    <a:pt x="214" y="127"/>
                  </a:lnTo>
                  <a:lnTo>
                    <a:pt x="214" y="137"/>
                  </a:lnTo>
                  <a:lnTo>
                    <a:pt x="208" y="137"/>
                  </a:lnTo>
                  <a:lnTo>
                    <a:pt x="209" y="145"/>
                  </a:lnTo>
                  <a:lnTo>
                    <a:pt x="195" y="143"/>
                  </a:lnTo>
                  <a:lnTo>
                    <a:pt x="195" y="134"/>
                  </a:lnTo>
                  <a:lnTo>
                    <a:pt x="165" y="133"/>
                  </a:lnTo>
                  <a:lnTo>
                    <a:pt x="165" y="123"/>
                  </a:lnTo>
                  <a:lnTo>
                    <a:pt x="142" y="121"/>
                  </a:lnTo>
                  <a:lnTo>
                    <a:pt x="140" y="150"/>
                  </a:lnTo>
                  <a:lnTo>
                    <a:pt x="142" y="150"/>
                  </a:lnTo>
                  <a:lnTo>
                    <a:pt x="143" y="155"/>
                  </a:lnTo>
                  <a:lnTo>
                    <a:pt x="149" y="158"/>
                  </a:lnTo>
                  <a:lnTo>
                    <a:pt x="155" y="158"/>
                  </a:lnTo>
                  <a:lnTo>
                    <a:pt x="156" y="159"/>
                  </a:lnTo>
                  <a:lnTo>
                    <a:pt x="158" y="162"/>
                  </a:lnTo>
                  <a:lnTo>
                    <a:pt x="159" y="164"/>
                  </a:lnTo>
                  <a:lnTo>
                    <a:pt x="164" y="165"/>
                  </a:lnTo>
                  <a:lnTo>
                    <a:pt x="167" y="165"/>
                  </a:lnTo>
                  <a:lnTo>
                    <a:pt x="167" y="168"/>
                  </a:lnTo>
                  <a:lnTo>
                    <a:pt x="170" y="170"/>
                  </a:lnTo>
                  <a:lnTo>
                    <a:pt x="170" y="171"/>
                  </a:lnTo>
                  <a:lnTo>
                    <a:pt x="173" y="172"/>
                  </a:lnTo>
                  <a:lnTo>
                    <a:pt x="175" y="171"/>
                  </a:lnTo>
                  <a:lnTo>
                    <a:pt x="177" y="172"/>
                  </a:lnTo>
                  <a:lnTo>
                    <a:pt x="180" y="172"/>
                  </a:lnTo>
                  <a:lnTo>
                    <a:pt x="181" y="175"/>
                  </a:lnTo>
                  <a:lnTo>
                    <a:pt x="187" y="177"/>
                  </a:lnTo>
                  <a:lnTo>
                    <a:pt x="180" y="190"/>
                  </a:lnTo>
                  <a:lnTo>
                    <a:pt x="178" y="190"/>
                  </a:lnTo>
                  <a:lnTo>
                    <a:pt x="177" y="190"/>
                  </a:lnTo>
                  <a:lnTo>
                    <a:pt x="175" y="191"/>
                  </a:lnTo>
                  <a:lnTo>
                    <a:pt x="174" y="194"/>
                  </a:lnTo>
                  <a:lnTo>
                    <a:pt x="170" y="193"/>
                  </a:lnTo>
                  <a:lnTo>
                    <a:pt x="167" y="191"/>
                  </a:lnTo>
                  <a:lnTo>
                    <a:pt x="165" y="190"/>
                  </a:lnTo>
                  <a:lnTo>
                    <a:pt x="161" y="193"/>
                  </a:lnTo>
                  <a:lnTo>
                    <a:pt x="143" y="212"/>
                  </a:lnTo>
                  <a:lnTo>
                    <a:pt x="134" y="206"/>
                  </a:lnTo>
                  <a:lnTo>
                    <a:pt x="134" y="216"/>
                  </a:lnTo>
                  <a:lnTo>
                    <a:pt x="121" y="215"/>
                  </a:lnTo>
                  <a:lnTo>
                    <a:pt x="99" y="213"/>
                  </a:lnTo>
                  <a:lnTo>
                    <a:pt x="99" y="211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67" y="193"/>
                  </a:lnTo>
                  <a:lnTo>
                    <a:pt x="70" y="149"/>
                  </a:lnTo>
                  <a:lnTo>
                    <a:pt x="63" y="150"/>
                  </a:lnTo>
                  <a:lnTo>
                    <a:pt x="51" y="150"/>
                  </a:lnTo>
                  <a:lnTo>
                    <a:pt x="51" y="164"/>
                  </a:lnTo>
                  <a:lnTo>
                    <a:pt x="48" y="162"/>
                  </a:lnTo>
                  <a:lnTo>
                    <a:pt x="48" y="161"/>
                  </a:lnTo>
                  <a:lnTo>
                    <a:pt x="42" y="159"/>
                  </a:lnTo>
                  <a:lnTo>
                    <a:pt x="42" y="161"/>
                  </a:lnTo>
                  <a:lnTo>
                    <a:pt x="25" y="161"/>
                  </a:lnTo>
                  <a:lnTo>
                    <a:pt x="26" y="124"/>
                  </a:lnTo>
                  <a:lnTo>
                    <a:pt x="22" y="124"/>
                  </a:lnTo>
                  <a:lnTo>
                    <a:pt x="25" y="82"/>
                  </a:lnTo>
                  <a:lnTo>
                    <a:pt x="22" y="82"/>
                  </a:lnTo>
                  <a:lnTo>
                    <a:pt x="20" y="85"/>
                  </a:lnTo>
                  <a:lnTo>
                    <a:pt x="19" y="86"/>
                  </a:lnTo>
                  <a:lnTo>
                    <a:pt x="19" y="80"/>
                  </a:lnTo>
                  <a:lnTo>
                    <a:pt x="20" y="54"/>
                  </a:lnTo>
                  <a:lnTo>
                    <a:pt x="0" y="52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3" y="41"/>
                  </a:lnTo>
                  <a:lnTo>
                    <a:pt x="5" y="41"/>
                  </a:lnTo>
                  <a:lnTo>
                    <a:pt x="11" y="42"/>
                  </a:lnTo>
                  <a:lnTo>
                    <a:pt x="14" y="41"/>
                  </a:lnTo>
                  <a:lnTo>
                    <a:pt x="16" y="30"/>
                  </a:lnTo>
                  <a:lnTo>
                    <a:pt x="16" y="26"/>
                  </a:lnTo>
                  <a:lnTo>
                    <a:pt x="16" y="11"/>
                  </a:lnTo>
                  <a:lnTo>
                    <a:pt x="16" y="5"/>
                  </a:lnTo>
                  <a:lnTo>
                    <a:pt x="20" y="5"/>
                  </a:lnTo>
                  <a:lnTo>
                    <a:pt x="23" y="5"/>
                  </a:lnTo>
                  <a:lnTo>
                    <a:pt x="27" y="7"/>
                  </a:lnTo>
                  <a:lnTo>
                    <a:pt x="32" y="7"/>
                  </a:lnTo>
                  <a:lnTo>
                    <a:pt x="35" y="7"/>
                  </a:lnTo>
                  <a:lnTo>
                    <a:pt x="35" y="5"/>
                  </a:lnTo>
                  <a:lnTo>
                    <a:pt x="36" y="4"/>
                  </a:lnTo>
                  <a:lnTo>
                    <a:pt x="38" y="4"/>
                  </a:lnTo>
                  <a:lnTo>
                    <a:pt x="41" y="4"/>
                  </a:lnTo>
                  <a:lnTo>
                    <a:pt x="42" y="4"/>
                  </a:lnTo>
                  <a:lnTo>
                    <a:pt x="45" y="4"/>
                  </a:lnTo>
                  <a:lnTo>
                    <a:pt x="47" y="4"/>
                  </a:lnTo>
                  <a:lnTo>
                    <a:pt x="51" y="2"/>
                  </a:lnTo>
                  <a:lnTo>
                    <a:pt x="52" y="4"/>
                  </a:lnTo>
                  <a:lnTo>
                    <a:pt x="57" y="5"/>
                  </a:lnTo>
                  <a:lnTo>
                    <a:pt x="60" y="5"/>
                  </a:lnTo>
                  <a:lnTo>
                    <a:pt x="61" y="5"/>
                  </a:lnTo>
                  <a:lnTo>
                    <a:pt x="64" y="5"/>
                  </a:lnTo>
                  <a:lnTo>
                    <a:pt x="67" y="4"/>
                  </a:lnTo>
                  <a:lnTo>
                    <a:pt x="68" y="2"/>
                  </a:lnTo>
                  <a:lnTo>
                    <a:pt x="70" y="0"/>
                  </a:lnTo>
                  <a:lnTo>
                    <a:pt x="73" y="0"/>
                  </a:lnTo>
                  <a:lnTo>
                    <a:pt x="76" y="1"/>
                  </a:lnTo>
                  <a:lnTo>
                    <a:pt x="80" y="1"/>
                  </a:lnTo>
                  <a:lnTo>
                    <a:pt x="82" y="1"/>
                  </a:lnTo>
                  <a:lnTo>
                    <a:pt x="82" y="5"/>
                  </a:lnTo>
                  <a:lnTo>
                    <a:pt x="83" y="5"/>
                  </a:lnTo>
                  <a:lnTo>
                    <a:pt x="93" y="5"/>
                  </a:lnTo>
                  <a:lnTo>
                    <a:pt x="105" y="7"/>
                  </a:lnTo>
                  <a:lnTo>
                    <a:pt x="105" y="8"/>
                  </a:lnTo>
                  <a:lnTo>
                    <a:pt x="105" y="13"/>
                  </a:lnTo>
                  <a:lnTo>
                    <a:pt x="105" y="16"/>
                  </a:lnTo>
                  <a:lnTo>
                    <a:pt x="110" y="16"/>
                  </a:lnTo>
                  <a:lnTo>
                    <a:pt x="114" y="16"/>
                  </a:lnTo>
                  <a:lnTo>
                    <a:pt x="117" y="16"/>
                  </a:lnTo>
                  <a:lnTo>
                    <a:pt x="123" y="16"/>
                  </a:lnTo>
                  <a:lnTo>
                    <a:pt x="133" y="16"/>
                  </a:lnTo>
                  <a:lnTo>
                    <a:pt x="136" y="16"/>
                  </a:lnTo>
                  <a:lnTo>
                    <a:pt x="145" y="16"/>
                  </a:lnTo>
                  <a:lnTo>
                    <a:pt x="146" y="14"/>
                  </a:lnTo>
                  <a:lnTo>
                    <a:pt x="146" y="16"/>
                  </a:lnTo>
                  <a:lnTo>
                    <a:pt x="148" y="16"/>
                  </a:lnTo>
                  <a:lnTo>
                    <a:pt x="149" y="16"/>
                  </a:lnTo>
                  <a:lnTo>
                    <a:pt x="151" y="16"/>
                  </a:lnTo>
                  <a:lnTo>
                    <a:pt x="152" y="16"/>
                  </a:lnTo>
                  <a:lnTo>
                    <a:pt x="153" y="17"/>
                  </a:lnTo>
                  <a:lnTo>
                    <a:pt x="158" y="16"/>
                  </a:lnTo>
                  <a:lnTo>
                    <a:pt x="159" y="19"/>
                  </a:lnTo>
                  <a:lnTo>
                    <a:pt x="164" y="20"/>
                  </a:lnTo>
                  <a:lnTo>
                    <a:pt x="170" y="20"/>
                  </a:lnTo>
                  <a:lnTo>
                    <a:pt x="183" y="20"/>
                  </a:lnTo>
                  <a:lnTo>
                    <a:pt x="183" y="22"/>
                  </a:lnTo>
                  <a:lnTo>
                    <a:pt x="183" y="26"/>
                  </a:lnTo>
                  <a:lnTo>
                    <a:pt x="183" y="27"/>
                  </a:lnTo>
                  <a:lnTo>
                    <a:pt x="189" y="27"/>
                  </a:lnTo>
                  <a:lnTo>
                    <a:pt x="192" y="27"/>
                  </a:lnTo>
                  <a:lnTo>
                    <a:pt x="197" y="27"/>
                  </a:lnTo>
                  <a:lnTo>
                    <a:pt x="208" y="29"/>
                  </a:lnTo>
                  <a:lnTo>
                    <a:pt x="215" y="29"/>
                  </a:lnTo>
                  <a:lnTo>
                    <a:pt x="221" y="30"/>
                  </a:lnTo>
                  <a:lnTo>
                    <a:pt x="230" y="30"/>
                  </a:lnTo>
                  <a:lnTo>
                    <a:pt x="237" y="32"/>
                  </a:lnTo>
                  <a:lnTo>
                    <a:pt x="241" y="32"/>
                  </a:lnTo>
                  <a:lnTo>
                    <a:pt x="246" y="32"/>
                  </a:lnTo>
                  <a:lnTo>
                    <a:pt x="247" y="32"/>
                  </a:lnTo>
                  <a:lnTo>
                    <a:pt x="247" y="39"/>
                  </a:lnTo>
                  <a:lnTo>
                    <a:pt x="247" y="42"/>
                  </a:lnTo>
                  <a:lnTo>
                    <a:pt x="247" y="45"/>
                  </a:lnTo>
                  <a:lnTo>
                    <a:pt x="250" y="44"/>
                  </a:lnTo>
                  <a:lnTo>
                    <a:pt x="252" y="44"/>
                  </a:lnTo>
                  <a:lnTo>
                    <a:pt x="252" y="46"/>
                  </a:lnTo>
                  <a:lnTo>
                    <a:pt x="252" y="48"/>
                  </a:lnTo>
                  <a:lnTo>
                    <a:pt x="253" y="49"/>
                  </a:lnTo>
                  <a:lnTo>
                    <a:pt x="255" y="49"/>
                  </a:lnTo>
                  <a:lnTo>
                    <a:pt x="256" y="49"/>
                  </a:lnTo>
                  <a:lnTo>
                    <a:pt x="259" y="49"/>
                  </a:lnTo>
                  <a:lnTo>
                    <a:pt x="259" y="51"/>
                  </a:lnTo>
                  <a:lnTo>
                    <a:pt x="260" y="51"/>
                  </a:lnTo>
                  <a:lnTo>
                    <a:pt x="260" y="55"/>
                  </a:lnTo>
                  <a:lnTo>
                    <a:pt x="260" y="61"/>
                  </a:lnTo>
                  <a:lnTo>
                    <a:pt x="260" y="7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55" name="Freeform 264"/>
            <p:cNvSpPr>
              <a:spLocks noEditPoints="1"/>
            </p:cNvSpPr>
            <p:nvPr/>
          </p:nvSpPr>
          <p:spPr bwMode="auto">
            <a:xfrm rot="21334256">
              <a:off x="5744905" y="4562852"/>
              <a:ext cx="496560" cy="1091173"/>
            </a:xfrm>
            <a:custGeom>
              <a:avLst/>
              <a:gdLst>
                <a:gd name="T0" fmla="*/ 2147483647 w 161"/>
                <a:gd name="T1" fmla="*/ 2147483647 h 300"/>
                <a:gd name="T2" fmla="*/ 2147483647 w 161"/>
                <a:gd name="T3" fmla="*/ 0 h 300"/>
                <a:gd name="T4" fmla="*/ 2147483647 w 161"/>
                <a:gd name="T5" fmla="*/ 2147483647 h 300"/>
                <a:gd name="T6" fmla="*/ 2147483647 w 161"/>
                <a:gd name="T7" fmla="*/ 2147483647 h 300"/>
                <a:gd name="T8" fmla="*/ 2147483647 w 161"/>
                <a:gd name="T9" fmla="*/ 2147483647 h 300"/>
                <a:gd name="T10" fmla="*/ 2147483647 w 161"/>
                <a:gd name="T11" fmla="*/ 2147483647 h 300"/>
                <a:gd name="T12" fmla="*/ 2147483647 w 161"/>
                <a:gd name="T13" fmla="*/ 2147483647 h 300"/>
                <a:gd name="T14" fmla="*/ 2147483647 w 161"/>
                <a:gd name="T15" fmla="*/ 2147483647 h 300"/>
                <a:gd name="T16" fmla="*/ 2147483647 w 161"/>
                <a:gd name="T17" fmla="*/ 2147483647 h 300"/>
                <a:gd name="T18" fmla="*/ 2147483647 w 161"/>
                <a:gd name="T19" fmla="*/ 2147483647 h 300"/>
                <a:gd name="T20" fmla="*/ 2147483647 w 161"/>
                <a:gd name="T21" fmla="*/ 2147483647 h 300"/>
                <a:gd name="T22" fmla="*/ 2147483647 w 161"/>
                <a:gd name="T23" fmla="*/ 2147483647 h 300"/>
                <a:gd name="T24" fmla="*/ 2147483647 w 161"/>
                <a:gd name="T25" fmla="*/ 2147483647 h 300"/>
                <a:gd name="T26" fmla="*/ 2147483647 w 161"/>
                <a:gd name="T27" fmla="*/ 2147483647 h 300"/>
                <a:gd name="T28" fmla="*/ 2147483647 w 161"/>
                <a:gd name="T29" fmla="*/ 2147483647 h 300"/>
                <a:gd name="T30" fmla="*/ 2147483647 w 161"/>
                <a:gd name="T31" fmla="*/ 2147483647 h 300"/>
                <a:gd name="T32" fmla="*/ 2147483647 w 161"/>
                <a:gd name="T33" fmla="*/ 2147483647 h 300"/>
                <a:gd name="T34" fmla="*/ 2147483647 w 161"/>
                <a:gd name="T35" fmla="*/ 2147483647 h 300"/>
                <a:gd name="T36" fmla="*/ 2147483647 w 161"/>
                <a:gd name="T37" fmla="*/ 2147483647 h 300"/>
                <a:gd name="T38" fmla="*/ 2147483647 w 161"/>
                <a:gd name="T39" fmla="*/ 2147483647 h 300"/>
                <a:gd name="T40" fmla="*/ 2147483647 w 161"/>
                <a:gd name="T41" fmla="*/ 2147483647 h 300"/>
                <a:gd name="T42" fmla="*/ 2147483647 w 161"/>
                <a:gd name="T43" fmla="*/ 2147483647 h 300"/>
                <a:gd name="T44" fmla="*/ 2147483647 w 161"/>
                <a:gd name="T45" fmla="*/ 2147483647 h 300"/>
                <a:gd name="T46" fmla="*/ 2147483647 w 161"/>
                <a:gd name="T47" fmla="*/ 2147483647 h 300"/>
                <a:gd name="T48" fmla="*/ 2147483647 w 161"/>
                <a:gd name="T49" fmla="*/ 2147483647 h 300"/>
                <a:gd name="T50" fmla="*/ 2147483647 w 161"/>
                <a:gd name="T51" fmla="*/ 2147483647 h 300"/>
                <a:gd name="T52" fmla="*/ 2147483647 w 161"/>
                <a:gd name="T53" fmla="*/ 2147483647 h 300"/>
                <a:gd name="T54" fmla="*/ 2147483647 w 161"/>
                <a:gd name="T55" fmla="*/ 2147483647 h 300"/>
                <a:gd name="T56" fmla="*/ 2147483647 w 161"/>
                <a:gd name="T57" fmla="*/ 2147483647 h 300"/>
                <a:gd name="T58" fmla="*/ 2147483647 w 161"/>
                <a:gd name="T59" fmla="*/ 2147483647 h 300"/>
                <a:gd name="T60" fmla="*/ 2147483647 w 161"/>
                <a:gd name="T61" fmla="*/ 2147483647 h 300"/>
                <a:gd name="T62" fmla="*/ 2147483647 w 161"/>
                <a:gd name="T63" fmla="*/ 2147483647 h 300"/>
                <a:gd name="T64" fmla="*/ 2147483647 w 161"/>
                <a:gd name="T65" fmla="*/ 2147483647 h 300"/>
                <a:gd name="T66" fmla="*/ 2147483647 w 161"/>
                <a:gd name="T67" fmla="*/ 2147483647 h 300"/>
                <a:gd name="T68" fmla="*/ 2147483647 w 161"/>
                <a:gd name="T69" fmla="*/ 2147483647 h 300"/>
                <a:gd name="T70" fmla="*/ 2147483647 w 161"/>
                <a:gd name="T71" fmla="*/ 2147483647 h 300"/>
                <a:gd name="T72" fmla="*/ 2147483647 w 161"/>
                <a:gd name="T73" fmla="*/ 2147483647 h 300"/>
                <a:gd name="T74" fmla="*/ 2147483647 w 161"/>
                <a:gd name="T75" fmla="*/ 2147483647 h 300"/>
                <a:gd name="T76" fmla="*/ 2147483647 w 161"/>
                <a:gd name="T77" fmla="*/ 2147483647 h 300"/>
                <a:gd name="T78" fmla="*/ 2147483647 w 161"/>
                <a:gd name="T79" fmla="*/ 2147483647 h 300"/>
                <a:gd name="T80" fmla="*/ 2147483647 w 161"/>
                <a:gd name="T81" fmla="*/ 2147483647 h 300"/>
                <a:gd name="T82" fmla="*/ 2147483647 w 161"/>
                <a:gd name="T83" fmla="*/ 2147483647 h 300"/>
                <a:gd name="T84" fmla="*/ 2147483647 w 161"/>
                <a:gd name="T85" fmla="*/ 2147483647 h 300"/>
                <a:gd name="T86" fmla="*/ 2147483647 w 161"/>
                <a:gd name="T87" fmla="*/ 2147483647 h 300"/>
                <a:gd name="T88" fmla="*/ 2147483647 w 161"/>
                <a:gd name="T89" fmla="*/ 2147483647 h 300"/>
                <a:gd name="T90" fmla="*/ 2147483647 w 161"/>
                <a:gd name="T91" fmla="*/ 2147483647 h 300"/>
                <a:gd name="T92" fmla="*/ 2147483647 w 161"/>
                <a:gd name="T93" fmla="*/ 2147483647 h 300"/>
                <a:gd name="T94" fmla="*/ 2147483647 w 161"/>
                <a:gd name="T95" fmla="*/ 2147483647 h 300"/>
                <a:gd name="T96" fmla="*/ 2147483647 w 161"/>
                <a:gd name="T97" fmla="*/ 2147483647 h 300"/>
                <a:gd name="T98" fmla="*/ 2147483647 w 161"/>
                <a:gd name="T99" fmla="*/ 2147483647 h 300"/>
                <a:gd name="T100" fmla="*/ 2147483647 w 161"/>
                <a:gd name="T101" fmla="*/ 2147483647 h 300"/>
                <a:gd name="T102" fmla="*/ 2147483647 w 161"/>
                <a:gd name="T103" fmla="*/ 2147483647 h 300"/>
                <a:gd name="T104" fmla="*/ 2147483647 w 161"/>
                <a:gd name="T105" fmla="*/ 2147483647 h 300"/>
                <a:gd name="T106" fmla="*/ 0 w 161"/>
                <a:gd name="T107" fmla="*/ 2147483647 h 300"/>
                <a:gd name="T108" fmla="*/ 2147483647 w 161"/>
                <a:gd name="T109" fmla="*/ 2147483647 h 300"/>
                <a:gd name="T110" fmla="*/ 2147483647 w 161"/>
                <a:gd name="T111" fmla="*/ 2147483647 h 300"/>
                <a:gd name="T112" fmla="*/ 2147483647 w 161"/>
                <a:gd name="T113" fmla="*/ 2147483647 h 300"/>
                <a:gd name="T114" fmla="*/ 2147483647 w 161"/>
                <a:gd name="T115" fmla="*/ 2147483647 h 300"/>
                <a:gd name="T116" fmla="*/ 2147483647 w 161"/>
                <a:gd name="T117" fmla="*/ 2147483647 h 300"/>
                <a:gd name="T118" fmla="*/ 2147483647 w 161"/>
                <a:gd name="T119" fmla="*/ 2147483647 h 300"/>
                <a:gd name="T120" fmla="*/ 2147483647 w 161"/>
                <a:gd name="T121" fmla="*/ 2147483647 h 300"/>
                <a:gd name="T122" fmla="*/ 2147483647 w 161"/>
                <a:gd name="T123" fmla="*/ 2147483647 h 3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61"/>
                <a:gd name="T187" fmla="*/ 0 h 300"/>
                <a:gd name="T188" fmla="*/ 161 w 161"/>
                <a:gd name="T189" fmla="*/ 300 h 300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61" h="300">
                  <a:moveTo>
                    <a:pt x="22" y="19"/>
                  </a:moveTo>
                  <a:lnTo>
                    <a:pt x="23" y="25"/>
                  </a:lnTo>
                  <a:lnTo>
                    <a:pt x="51" y="14"/>
                  </a:lnTo>
                  <a:lnTo>
                    <a:pt x="50" y="12"/>
                  </a:lnTo>
                  <a:lnTo>
                    <a:pt x="45" y="9"/>
                  </a:lnTo>
                  <a:lnTo>
                    <a:pt x="67" y="0"/>
                  </a:lnTo>
                  <a:lnTo>
                    <a:pt x="75" y="16"/>
                  </a:lnTo>
                  <a:lnTo>
                    <a:pt x="86" y="12"/>
                  </a:lnTo>
                  <a:lnTo>
                    <a:pt x="94" y="25"/>
                  </a:lnTo>
                  <a:lnTo>
                    <a:pt x="97" y="23"/>
                  </a:lnTo>
                  <a:lnTo>
                    <a:pt x="98" y="26"/>
                  </a:lnTo>
                  <a:lnTo>
                    <a:pt x="103" y="25"/>
                  </a:lnTo>
                  <a:lnTo>
                    <a:pt x="108" y="22"/>
                  </a:lnTo>
                  <a:lnTo>
                    <a:pt x="110" y="23"/>
                  </a:lnTo>
                  <a:lnTo>
                    <a:pt x="114" y="31"/>
                  </a:lnTo>
                  <a:lnTo>
                    <a:pt x="116" y="38"/>
                  </a:lnTo>
                  <a:lnTo>
                    <a:pt x="117" y="45"/>
                  </a:lnTo>
                  <a:lnTo>
                    <a:pt x="123" y="42"/>
                  </a:lnTo>
                  <a:lnTo>
                    <a:pt x="135" y="56"/>
                  </a:lnTo>
                  <a:lnTo>
                    <a:pt x="132" y="58"/>
                  </a:lnTo>
                  <a:lnTo>
                    <a:pt x="141" y="66"/>
                  </a:lnTo>
                  <a:lnTo>
                    <a:pt x="148" y="67"/>
                  </a:lnTo>
                  <a:lnTo>
                    <a:pt x="155" y="73"/>
                  </a:lnTo>
                  <a:lnTo>
                    <a:pt x="139" y="88"/>
                  </a:lnTo>
                  <a:lnTo>
                    <a:pt x="145" y="97"/>
                  </a:lnTo>
                  <a:lnTo>
                    <a:pt x="148" y="95"/>
                  </a:lnTo>
                  <a:lnTo>
                    <a:pt x="161" y="113"/>
                  </a:lnTo>
                  <a:lnTo>
                    <a:pt x="148" y="126"/>
                  </a:lnTo>
                  <a:lnTo>
                    <a:pt x="149" y="129"/>
                  </a:lnTo>
                  <a:lnTo>
                    <a:pt x="148" y="132"/>
                  </a:lnTo>
                  <a:lnTo>
                    <a:pt x="157" y="141"/>
                  </a:lnTo>
                  <a:lnTo>
                    <a:pt x="151" y="141"/>
                  </a:lnTo>
                  <a:lnTo>
                    <a:pt x="157" y="158"/>
                  </a:lnTo>
                  <a:lnTo>
                    <a:pt x="151" y="162"/>
                  </a:lnTo>
                  <a:lnTo>
                    <a:pt x="152" y="165"/>
                  </a:lnTo>
                  <a:lnTo>
                    <a:pt x="147" y="170"/>
                  </a:lnTo>
                  <a:lnTo>
                    <a:pt x="148" y="177"/>
                  </a:lnTo>
                  <a:lnTo>
                    <a:pt x="145" y="182"/>
                  </a:lnTo>
                  <a:lnTo>
                    <a:pt x="142" y="192"/>
                  </a:lnTo>
                  <a:lnTo>
                    <a:pt x="138" y="193"/>
                  </a:lnTo>
                  <a:lnTo>
                    <a:pt x="132" y="189"/>
                  </a:lnTo>
                  <a:lnTo>
                    <a:pt x="111" y="199"/>
                  </a:lnTo>
                  <a:lnTo>
                    <a:pt x="111" y="205"/>
                  </a:lnTo>
                  <a:lnTo>
                    <a:pt x="113" y="208"/>
                  </a:lnTo>
                  <a:lnTo>
                    <a:pt x="114" y="211"/>
                  </a:lnTo>
                  <a:lnTo>
                    <a:pt x="119" y="212"/>
                  </a:lnTo>
                  <a:lnTo>
                    <a:pt x="123" y="217"/>
                  </a:lnTo>
                  <a:lnTo>
                    <a:pt x="122" y="230"/>
                  </a:lnTo>
                  <a:lnTo>
                    <a:pt x="126" y="240"/>
                  </a:lnTo>
                  <a:lnTo>
                    <a:pt x="130" y="243"/>
                  </a:lnTo>
                  <a:lnTo>
                    <a:pt x="132" y="258"/>
                  </a:lnTo>
                  <a:lnTo>
                    <a:pt x="138" y="269"/>
                  </a:lnTo>
                  <a:lnTo>
                    <a:pt x="141" y="268"/>
                  </a:lnTo>
                  <a:lnTo>
                    <a:pt x="144" y="268"/>
                  </a:lnTo>
                  <a:lnTo>
                    <a:pt x="144" y="267"/>
                  </a:lnTo>
                  <a:lnTo>
                    <a:pt x="145" y="268"/>
                  </a:lnTo>
                  <a:lnTo>
                    <a:pt x="148" y="265"/>
                  </a:lnTo>
                  <a:lnTo>
                    <a:pt x="148" y="267"/>
                  </a:lnTo>
                  <a:lnTo>
                    <a:pt x="148" y="268"/>
                  </a:lnTo>
                  <a:lnTo>
                    <a:pt x="152" y="269"/>
                  </a:lnTo>
                  <a:lnTo>
                    <a:pt x="155" y="272"/>
                  </a:lnTo>
                  <a:lnTo>
                    <a:pt x="154" y="274"/>
                  </a:lnTo>
                  <a:lnTo>
                    <a:pt x="149" y="272"/>
                  </a:lnTo>
                  <a:lnTo>
                    <a:pt x="147" y="274"/>
                  </a:lnTo>
                  <a:lnTo>
                    <a:pt x="149" y="277"/>
                  </a:lnTo>
                  <a:lnTo>
                    <a:pt x="147" y="278"/>
                  </a:lnTo>
                  <a:lnTo>
                    <a:pt x="144" y="277"/>
                  </a:lnTo>
                  <a:lnTo>
                    <a:pt x="139" y="277"/>
                  </a:lnTo>
                  <a:lnTo>
                    <a:pt x="136" y="284"/>
                  </a:lnTo>
                  <a:lnTo>
                    <a:pt x="135" y="283"/>
                  </a:lnTo>
                  <a:lnTo>
                    <a:pt x="132" y="283"/>
                  </a:lnTo>
                  <a:lnTo>
                    <a:pt x="130" y="283"/>
                  </a:lnTo>
                  <a:lnTo>
                    <a:pt x="129" y="284"/>
                  </a:lnTo>
                  <a:lnTo>
                    <a:pt x="129" y="286"/>
                  </a:lnTo>
                  <a:lnTo>
                    <a:pt x="129" y="290"/>
                  </a:lnTo>
                  <a:lnTo>
                    <a:pt x="127" y="290"/>
                  </a:lnTo>
                  <a:lnTo>
                    <a:pt x="125" y="291"/>
                  </a:lnTo>
                  <a:lnTo>
                    <a:pt x="110" y="287"/>
                  </a:lnTo>
                  <a:lnTo>
                    <a:pt x="107" y="286"/>
                  </a:lnTo>
                  <a:lnTo>
                    <a:pt x="105" y="284"/>
                  </a:lnTo>
                  <a:lnTo>
                    <a:pt x="103" y="284"/>
                  </a:lnTo>
                  <a:lnTo>
                    <a:pt x="101" y="287"/>
                  </a:lnTo>
                  <a:lnTo>
                    <a:pt x="100" y="286"/>
                  </a:lnTo>
                  <a:lnTo>
                    <a:pt x="98" y="286"/>
                  </a:lnTo>
                  <a:lnTo>
                    <a:pt x="91" y="280"/>
                  </a:lnTo>
                  <a:lnTo>
                    <a:pt x="83" y="275"/>
                  </a:lnTo>
                  <a:lnTo>
                    <a:pt x="81" y="272"/>
                  </a:lnTo>
                  <a:lnTo>
                    <a:pt x="76" y="271"/>
                  </a:lnTo>
                  <a:lnTo>
                    <a:pt x="73" y="271"/>
                  </a:lnTo>
                  <a:lnTo>
                    <a:pt x="70" y="269"/>
                  </a:lnTo>
                  <a:lnTo>
                    <a:pt x="69" y="271"/>
                  </a:lnTo>
                  <a:lnTo>
                    <a:pt x="67" y="252"/>
                  </a:lnTo>
                  <a:lnTo>
                    <a:pt x="64" y="247"/>
                  </a:lnTo>
                  <a:lnTo>
                    <a:pt x="59" y="245"/>
                  </a:lnTo>
                  <a:lnTo>
                    <a:pt x="56" y="242"/>
                  </a:lnTo>
                  <a:lnTo>
                    <a:pt x="56" y="239"/>
                  </a:lnTo>
                  <a:lnTo>
                    <a:pt x="57" y="224"/>
                  </a:lnTo>
                  <a:lnTo>
                    <a:pt x="60" y="220"/>
                  </a:lnTo>
                  <a:lnTo>
                    <a:pt x="61" y="214"/>
                  </a:lnTo>
                  <a:lnTo>
                    <a:pt x="63" y="209"/>
                  </a:lnTo>
                  <a:lnTo>
                    <a:pt x="63" y="208"/>
                  </a:lnTo>
                  <a:lnTo>
                    <a:pt x="61" y="205"/>
                  </a:lnTo>
                  <a:lnTo>
                    <a:pt x="60" y="202"/>
                  </a:lnTo>
                  <a:lnTo>
                    <a:pt x="59" y="201"/>
                  </a:lnTo>
                  <a:lnTo>
                    <a:pt x="53" y="196"/>
                  </a:lnTo>
                  <a:lnTo>
                    <a:pt x="51" y="190"/>
                  </a:lnTo>
                  <a:lnTo>
                    <a:pt x="51" y="189"/>
                  </a:lnTo>
                  <a:lnTo>
                    <a:pt x="51" y="186"/>
                  </a:lnTo>
                  <a:lnTo>
                    <a:pt x="51" y="184"/>
                  </a:lnTo>
                  <a:lnTo>
                    <a:pt x="50" y="183"/>
                  </a:lnTo>
                  <a:lnTo>
                    <a:pt x="50" y="180"/>
                  </a:lnTo>
                  <a:lnTo>
                    <a:pt x="50" y="176"/>
                  </a:lnTo>
                  <a:lnTo>
                    <a:pt x="48" y="173"/>
                  </a:lnTo>
                  <a:lnTo>
                    <a:pt x="47" y="171"/>
                  </a:lnTo>
                  <a:lnTo>
                    <a:pt x="42" y="165"/>
                  </a:lnTo>
                  <a:lnTo>
                    <a:pt x="42" y="164"/>
                  </a:lnTo>
                  <a:lnTo>
                    <a:pt x="40" y="157"/>
                  </a:lnTo>
                  <a:lnTo>
                    <a:pt x="40" y="155"/>
                  </a:lnTo>
                  <a:lnTo>
                    <a:pt x="38" y="154"/>
                  </a:lnTo>
                  <a:lnTo>
                    <a:pt x="38" y="152"/>
                  </a:lnTo>
                  <a:lnTo>
                    <a:pt x="37" y="152"/>
                  </a:lnTo>
                  <a:lnTo>
                    <a:pt x="37" y="151"/>
                  </a:lnTo>
                  <a:lnTo>
                    <a:pt x="32" y="142"/>
                  </a:lnTo>
                  <a:lnTo>
                    <a:pt x="31" y="141"/>
                  </a:lnTo>
                  <a:lnTo>
                    <a:pt x="29" y="139"/>
                  </a:lnTo>
                  <a:lnTo>
                    <a:pt x="31" y="136"/>
                  </a:lnTo>
                  <a:lnTo>
                    <a:pt x="29" y="135"/>
                  </a:lnTo>
                  <a:lnTo>
                    <a:pt x="29" y="132"/>
                  </a:lnTo>
                  <a:lnTo>
                    <a:pt x="28" y="130"/>
                  </a:lnTo>
                  <a:lnTo>
                    <a:pt x="28" y="129"/>
                  </a:lnTo>
                  <a:lnTo>
                    <a:pt x="28" y="126"/>
                  </a:lnTo>
                  <a:lnTo>
                    <a:pt x="29" y="124"/>
                  </a:lnTo>
                  <a:lnTo>
                    <a:pt x="26" y="116"/>
                  </a:lnTo>
                  <a:lnTo>
                    <a:pt x="25" y="113"/>
                  </a:lnTo>
                  <a:lnTo>
                    <a:pt x="25" y="111"/>
                  </a:lnTo>
                  <a:lnTo>
                    <a:pt x="22" y="108"/>
                  </a:lnTo>
                  <a:lnTo>
                    <a:pt x="19" y="102"/>
                  </a:lnTo>
                  <a:lnTo>
                    <a:pt x="19" y="101"/>
                  </a:lnTo>
                  <a:lnTo>
                    <a:pt x="19" y="98"/>
                  </a:lnTo>
                  <a:lnTo>
                    <a:pt x="19" y="97"/>
                  </a:lnTo>
                  <a:lnTo>
                    <a:pt x="19" y="89"/>
                  </a:lnTo>
                  <a:lnTo>
                    <a:pt x="20" y="83"/>
                  </a:lnTo>
                  <a:lnTo>
                    <a:pt x="22" y="78"/>
                  </a:lnTo>
                  <a:lnTo>
                    <a:pt x="20" y="75"/>
                  </a:lnTo>
                  <a:lnTo>
                    <a:pt x="19" y="73"/>
                  </a:lnTo>
                  <a:lnTo>
                    <a:pt x="19" y="72"/>
                  </a:lnTo>
                  <a:lnTo>
                    <a:pt x="19" y="69"/>
                  </a:lnTo>
                  <a:lnTo>
                    <a:pt x="19" y="67"/>
                  </a:lnTo>
                  <a:lnTo>
                    <a:pt x="18" y="64"/>
                  </a:lnTo>
                  <a:lnTo>
                    <a:pt x="15" y="61"/>
                  </a:lnTo>
                  <a:lnTo>
                    <a:pt x="13" y="60"/>
                  </a:lnTo>
                  <a:lnTo>
                    <a:pt x="12" y="58"/>
                  </a:lnTo>
                  <a:lnTo>
                    <a:pt x="10" y="58"/>
                  </a:lnTo>
                  <a:lnTo>
                    <a:pt x="10" y="53"/>
                  </a:lnTo>
                  <a:lnTo>
                    <a:pt x="7" y="48"/>
                  </a:lnTo>
                  <a:lnTo>
                    <a:pt x="4" y="45"/>
                  </a:lnTo>
                  <a:lnTo>
                    <a:pt x="4" y="44"/>
                  </a:lnTo>
                  <a:lnTo>
                    <a:pt x="1" y="39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10" y="35"/>
                  </a:lnTo>
                  <a:lnTo>
                    <a:pt x="12" y="31"/>
                  </a:lnTo>
                  <a:lnTo>
                    <a:pt x="13" y="25"/>
                  </a:lnTo>
                  <a:lnTo>
                    <a:pt x="15" y="20"/>
                  </a:lnTo>
                  <a:lnTo>
                    <a:pt x="22" y="19"/>
                  </a:lnTo>
                  <a:close/>
                  <a:moveTo>
                    <a:pt x="141" y="290"/>
                  </a:moveTo>
                  <a:lnTo>
                    <a:pt x="147" y="291"/>
                  </a:lnTo>
                  <a:lnTo>
                    <a:pt x="148" y="289"/>
                  </a:lnTo>
                  <a:lnTo>
                    <a:pt x="151" y="289"/>
                  </a:lnTo>
                  <a:lnTo>
                    <a:pt x="152" y="290"/>
                  </a:lnTo>
                  <a:lnTo>
                    <a:pt x="152" y="293"/>
                  </a:lnTo>
                  <a:lnTo>
                    <a:pt x="155" y="294"/>
                  </a:lnTo>
                  <a:lnTo>
                    <a:pt x="160" y="296"/>
                  </a:lnTo>
                  <a:lnTo>
                    <a:pt x="157" y="297"/>
                  </a:lnTo>
                  <a:lnTo>
                    <a:pt x="155" y="299"/>
                  </a:lnTo>
                  <a:lnTo>
                    <a:pt x="152" y="299"/>
                  </a:lnTo>
                  <a:lnTo>
                    <a:pt x="148" y="299"/>
                  </a:lnTo>
                  <a:lnTo>
                    <a:pt x="145" y="299"/>
                  </a:lnTo>
                  <a:lnTo>
                    <a:pt x="142" y="300"/>
                  </a:lnTo>
                  <a:lnTo>
                    <a:pt x="142" y="297"/>
                  </a:lnTo>
                  <a:lnTo>
                    <a:pt x="142" y="294"/>
                  </a:lnTo>
                  <a:lnTo>
                    <a:pt x="142" y="293"/>
                  </a:lnTo>
                  <a:lnTo>
                    <a:pt x="141" y="291"/>
                  </a:lnTo>
                  <a:lnTo>
                    <a:pt x="141" y="29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58" name="Freeform 267"/>
            <p:cNvSpPr>
              <a:spLocks noEditPoints="1"/>
            </p:cNvSpPr>
            <p:nvPr/>
          </p:nvSpPr>
          <p:spPr bwMode="auto">
            <a:xfrm rot="21334256">
              <a:off x="5792106" y="3858165"/>
              <a:ext cx="631360" cy="1136571"/>
            </a:xfrm>
            <a:custGeom>
              <a:avLst/>
              <a:gdLst>
                <a:gd name="T0" fmla="*/ 2147483647 w 204"/>
                <a:gd name="T1" fmla="*/ 2147483647 h 312"/>
                <a:gd name="T2" fmla="*/ 2147483647 w 204"/>
                <a:gd name="T3" fmla="*/ 2147483647 h 312"/>
                <a:gd name="T4" fmla="*/ 2147483647 w 204"/>
                <a:gd name="T5" fmla="*/ 2147483647 h 312"/>
                <a:gd name="T6" fmla="*/ 2147483647 w 204"/>
                <a:gd name="T7" fmla="*/ 2147483647 h 312"/>
                <a:gd name="T8" fmla="*/ 2147483647 w 204"/>
                <a:gd name="T9" fmla="*/ 2147483647 h 312"/>
                <a:gd name="T10" fmla="*/ 2147483647 w 204"/>
                <a:gd name="T11" fmla="*/ 2147483647 h 312"/>
                <a:gd name="T12" fmla="*/ 2147483647 w 204"/>
                <a:gd name="T13" fmla="*/ 2147483647 h 312"/>
                <a:gd name="T14" fmla="*/ 2147483647 w 204"/>
                <a:gd name="T15" fmla="*/ 2147483647 h 312"/>
                <a:gd name="T16" fmla="*/ 2147483647 w 204"/>
                <a:gd name="T17" fmla="*/ 2147483647 h 312"/>
                <a:gd name="T18" fmla="*/ 2147483647 w 204"/>
                <a:gd name="T19" fmla="*/ 2147483647 h 312"/>
                <a:gd name="T20" fmla="*/ 2147483647 w 204"/>
                <a:gd name="T21" fmla="*/ 2147483647 h 312"/>
                <a:gd name="T22" fmla="*/ 2147483647 w 204"/>
                <a:gd name="T23" fmla="*/ 2147483647 h 312"/>
                <a:gd name="T24" fmla="*/ 2147483647 w 204"/>
                <a:gd name="T25" fmla="*/ 2147483647 h 312"/>
                <a:gd name="T26" fmla="*/ 2147483647 w 204"/>
                <a:gd name="T27" fmla="*/ 2147483647 h 312"/>
                <a:gd name="T28" fmla="*/ 2147483647 w 204"/>
                <a:gd name="T29" fmla="*/ 2147483647 h 312"/>
                <a:gd name="T30" fmla="*/ 2147483647 w 204"/>
                <a:gd name="T31" fmla="*/ 2147483647 h 312"/>
                <a:gd name="T32" fmla="*/ 2147483647 w 204"/>
                <a:gd name="T33" fmla="*/ 2147483647 h 312"/>
                <a:gd name="T34" fmla="*/ 2147483647 w 204"/>
                <a:gd name="T35" fmla="*/ 2147483647 h 312"/>
                <a:gd name="T36" fmla="*/ 2147483647 w 204"/>
                <a:gd name="T37" fmla="*/ 2147483647 h 312"/>
                <a:gd name="T38" fmla="*/ 2147483647 w 204"/>
                <a:gd name="T39" fmla="*/ 2147483647 h 312"/>
                <a:gd name="T40" fmla="*/ 2147483647 w 204"/>
                <a:gd name="T41" fmla="*/ 2147483647 h 312"/>
                <a:gd name="T42" fmla="*/ 2147483647 w 204"/>
                <a:gd name="T43" fmla="*/ 2147483647 h 312"/>
                <a:gd name="T44" fmla="*/ 2147483647 w 204"/>
                <a:gd name="T45" fmla="*/ 2147483647 h 312"/>
                <a:gd name="T46" fmla="*/ 2147483647 w 204"/>
                <a:gd name="T47" fmla="*/ 2147483647 h 312"/>
                <a:gd name="T48" fmla="*/ 2147483647 w 204"/>
                <a:gd name="T49" fmla="*/ 2147483647 h 312"/>
                <a:gd name="T50" fmla="*/ 2147483647 w 204"/>
                <a:gd name="T51" fmla="*/ 2147483647 h 312"/>
                <a:gd name="T52" fmla="*/ 2147483647 w 204"/>
                <a:gd name="T53" fmla="*/ 2147483647 h 312"/>
                <a:gd name="T54" fmla="*/ 2147483647 w 204"/>
                <a:gd name="T55" fmla="*/ 2147483647 h 312"/>
                <a:gd name="T56" fmla="*/ 2147483647 w 204"/>
                <a:gd name="T57" fmla="*/ 2147483647 h 312"/>
                <a:gd name="T58" fmla="*/ 2147483647 w 204"/>
                <a:gd name="T59" fmla="*/ 2147483647 h 312"/>
                <a:gd name="T60" fmla="*/ 2147483647 w 204"/>
                <a:gd name="T61" fmla="*/ 2147483647 h 312"/>
                <a:gd name="T62" fmla="*/ 2147483647 w 204"/>
                <a:gd name="T63" fmla="*/ 2147483647 h 312"/>
                <a:gd name="T64" fmla="*/ 2147483647 w 204"/>
                <a:gd name="T65" fmla="*/ 2147483647 h 312"/>
                <a:gd name="T66" fmla="*/ 2147483647 w 204"/>
                <a:gd name="T67" fmla="*/ 2147483647 h 312"/>
                <a:gd name="T68" fmla="*/ 2147483647 w 204"/>
                <a:gd name="T69" fmla="*/ 2147483647 h 312"/>
                <a:gd name="T70" fmla="*/ 2147483647 w 204"/>
                <a:gd name="T71" fmla="*/ 2147483647 h 312"/>
                <a:gd name="T72" fmla="*/ 2147483647 w 204"/>
                <a:gd name="T73" fmla="*/ 2147483647 h 312"/>
                <a:gd name="T74" fmla="*/ 2147483647 w 204"/>
                <a:gd name="T75" fmla="*/ 2147483647 h 312"/>
                <a:gd name="T76" fmla="*/ 2147483647 w 204"/>
                <a:gd name="T77" fmla="*/ 2147483647 h 312"/>
                <a:gd name="T78" fmla="*/ 2147483647 w 204"/>
                <a:gd name="T79" fmla="*/ 2147483647 h 312"/>
                <a:gd name="T80" fmla="*/ 2147483647 w 204"/>
                <a:gd name="T81" fmla="*/ 2147483647 h 312"/>
                <a:gd name="T82" fmla="*/ 2147483647 w 204"/>
                <a:gd name="T83" fmla="*/ 2147483647 h 312"/>
                <a:gd name="T84" fmla="*/ 2147483647 w 204"/>
                <a:gd name="T85" fmla="*/ 2147483647 h 312"/>
                <a:gd name="T86" fmla="*/ 2147483647 w 204"/>
                <a:gd name="T87" fmla="*/ 2147483647 h 312"/>
                <a:gd name="T88" fmla="*/ 2147483647 w 204"/>
                <a:gd name="T89" fmla="*/ 2147483647 h 312"/>
                <a:gd name="T90" fmla="*/ 2147483647 w 204"/>
                <a:gd name="T91" fmla="*/ 2147483647 h 312"/>
                <a:gd name="T92" fmla="*/ 2147483647 w 204"/>
                <a:gd name="T93" fmla="*/ 2147483647 h 312"/>
                <a:gd name="T94" fmla="*/ 2147483647 w 204"/>
                <a:gd name="T95" fmla="*/ 2147483647 h 312"/>
                <a:gd name="T96" fmla="*/ 2147483647 w 204"/>
                <a:gd name="T97" fmla="*/ 2147483647 h 312"/>
                <a:gd name="T98" fmla="*/ 2147483647 w 204"/>
                <a:gd name="T99" fmla="*/ 2147483647 h 312"/>
                <a:gd name="T100" fmla="*/ 2147483647 w 204"/>
                <a:gd name="T101" fmla="*/ 2147483647 h 312"/>
                <a:gd name="T102" fmla="*/ 2147483647 w 204"/>
                <a:gd name="T103" fmla="*/ 2147483647 h 312"/>
                <a:gd name="T104" fmla="*/ 2147483647 w 204"/>
                <a:gd name="T105" fmla="*/ 2147483647 h 312"/>
                <a:gd name="T106" fmla="*/ 2147483647 w 204"/>
                <a:gd name="T107" fmla="*/ 2147483647 h 312"/>
                <a:gd name="T108" fmla="*/ 2147483647 w 204"/>
                <a:gd name="T109" fmla="*/ 2147483647 h 312"/>
                <a:gd name="T110" fmla="*/ 2147483647 w 204"/>
                <a:gd name="T111" fmla="*/ 2147483647 h 312"/>
                <a:gd name="T112" fmla="*/ 2147483647 w 204"/>
                <a:gd name="T113" fmla="*/ 2147483647 h 312"/>
                <a:gd name="T114" fmla="*/ 2147483647 w 204"/>
                <a:gd name="T115" fmla="*/ 2147483647 h 31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04"/>
                <a:gd name="T175" fmla="*/ 0 h 312"/>
                <a:gd name="T176" fmla="*/ 204 w 204"/>
                <a:gd name="T177" fmla="*/ 312 h 31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04" h="312">
                  <a:moveTo>
                    <a:pt x="185" y="22"/>
                  </a:moveTo>
                  <a:lnTo>
                    <a:pt x="186" y="26"/>
                  </a:lnTo>
                  <a:lnTo>
                    <a:pt x="186" y="34"/>
                  </a:lnTo>
                  <a:lnTo>
                    <a:pt x="186" y="35"/>
                  </a:lnTo>
                  <a:lnTo>
                    <a:pt x="189" y="34"/>
                  </a:lnTo>
                  <a:lnTo>
                    <a:pt x="191" y="35"/>
                  </a:lnTo>
                  <a:lnTo>
                    <a:pt x="191" y="37"/>
                  </a:lnTo>
                  <a:lnTo>
                    <a:pt x="189" y="38"/>
                  </a:lnTo>
                  <a:lnTo>
                    <a:pt x="185" y="37"/>
                  </a:lnTo>
                  <a:lnTo>
                    <a:pt x="185" y="38"/>
                  </a:lnTo>
                  <a:lnTo>
                    <a:pt x="185" y="39"/>
                  </a:lnTo>
                  <a:lnTo>
                    <a:pt x="185" y="45"/>
                  </a:lnTo>
                  <a:lnTo>
                    <a:pt x="185" y="56"/>
                  </a:lnTo>
                  <a:lnTo>
                    <a:pt x="185" y="61"/>
                  </a:lnTo>
                  <a:lnTo>
                    <a:pt x="183" y="66"/>
                  </a:lnTo>
                  <a:lnTo>
                    <a:pt x="185" y="69"/>
                  </a:lnTo>
                  <a:lnTo>
                    <a:pt x="185" y="75"/>
                  </a:lnTo>
                  <a:lnTo>
                    <a:pt x="186" y="76"/>
                  </a:lnTo>
                  <a:lnTo>
                    <a:pt x="188" y="78"/>
                  </a:lnTo>
                  <a:lnTo>
                    <a:pt x="188" y="79"/>
                  </a:lnTo>
                  <a:lnTo>
                    <a:pt x="194" y="82"/>
                  </a:lnTo>
                  <a:lnTo>
                    <a:pt x="195" y="85"/>
                  </a:lnTo>
                  <a:lnTo>
                    <a:pt x="197" y="85"/>
                  </a:lnTo>
                  <a:lnTo>
                    <a:pt x="197" y="86"/>
                  </a:lnTo>
                  <a:lnTo>
                    <a:pt x="198" y="89"/>
                  </a:lnTo>
                  <a:lnTo>
                    <a:pt x="200" y="91"/>
                  </a:lnTo>
                  <a:lnTo>
                    <a:pt x="200" y="92"/>
                  </a:lnTo>
                  <a:lnTo>
                    <a:pt x="201" y="98"/>
                  </a:lnTo>
                  <a:lnTo>
                    <a:pt x="202" y="105"/>
                  </a:lnTo>
                  <a:lnTo>
                    <a:pt x="204" y="107"/>
                  </a:lnTo>
                  <a:lnTo>
                    <a:pt x="197" y="113"/>
                  </a:lnTo>
                  <a:lnTo>
                    <a:pt x="180" y="97"/>
                  </a:lnTo>
                  <a:lnTo>
                    <a:pt x="173" y="104"/>
                  </a:lnTo>
                  <a:lnTo>
                    <a:pt x="160" y="91"/>
                  </a:lnTo>
                  <a:lnTo>
                    <a:pt x="153" y="98"/>
                  </a:lnTo>
                  <a:lnTo>
                    <a:pt x="139" y="110"/>
                  </a:lnTo>
                  <a:lnTo>
                    <a:pt x="132" y="116"/>
                  </a:lnTo>
                  <a:lnTo>
                    <a:pt x="131" y="114"/>
                  </a:lnTo>
                  <a:lnTo>
                    <a:pt x="126" y="116"/>
                  </a:lnTo>
                  <a:lnTo>
                    <a:pt x="123" y="114"/>
                  </a:lnTo>
                  <a:lnTo>
                    <a:pt x="122" y="113"/>
                  </a:lnTo>
                  <a:lnTo>
                    <a:pt x="120" y="110"/>
                  </a:lnTo>
                  <a:lnTo>
                    <a:pt x="125" y="105"/>
                  </a:lnTo>
                  <a:lnTo>
                    <a:pt x="123" y="104"/>
                  </a:lnTo>
                  <a:lnTo>
                    <a:pt x="126" y="102"/>
                  </a:lnTo>
                  <a:lnTo>
                    <a:pt x="122" y="97"/>
                  </a:lnTo>
                  <a:lnTo>
                    <a:pt x="116" y="100"/>
                  </a:lnTo>
                  <a:lnTo>
                    <a:pt x="116" y="98"/>
                  </a:lnTo>
                  <a:lnTo>
                    <a:pt x="115" y="97"/>
                  </a:lnTo>
                  <a:lnTo>
                    <a:pt x="113" y="95"/>
                  </a:lnTo>
                  <a:lnTo>
                    <a:pt x="112" y="94"/>
                  </a:lnTo>
                  <a:lnTo>
                    <a:pt x="112" y="88"/>
                  </a:lnTo>
                  <a:lnTo>
                    <a:pt x="110" y="83"/>
                  </a:lnTo>
                  <a:lnTo>
                    <a:pt x="107" y="83"/>
                  </a:lnTo>
                  <a:lnTo>
                    <a:pt x="104" y="82"/>
                  </a:lnTo>
                  <a:lnTo>
                    <a:pt x="103" y="80"/>
                  </a:lnTo>
                  <a:lnTo>
                    <a:pt x="93" y="88"/>
                  </a:lnTo>
                  <a:lnTo>
                    <a:pt x="94" y="91"/>
                  </a:lnTo>
                  <a:lnTo>
                    <a:pt x="85" y="97"/>
                  </a:lnTo>
                  <a:lnTo>
                    <a:pt x="84" y="94"/>
                  </a:lnTo>
                  <a:lnTo>
                    <a:pt x="72" y="104"/>
                  </a:lnTo>
                  <a:lnTo>
                    <a:pt x="54" y="83"/>
                  </a:lnTo>
                  <a:lnTo>
                    <a:pt x="49" y="88"/>
                  </a:lnTo>
                  <a:lnTo>
                    <a:pt x="44" y="91"/>
                  </a:lnTo>
                  <a:lnTo>
                    <a:pt x="66" y="117"/>
                  </a:lnTo>
                  <a:lnTo>
                    <a:pt x="76" y="114"/>
                  </a:lnTo>
                  <a:lnTo>
                    <a:pt x="85" y="126"/>
                  </a:lnTo>
                  <a:lnTo>
                    <a:pt x="94" y="122"/>
                  </a:lnTo>
                  <a:lnTo>
                    <a:pt x="101" y="129"/>
                  </a:lnTo>
                  <a:lnTo>
                    <a:pt x="90" y="139"/>
                  </a:lnTo>
                  <a:lnTo>
                    <a:pt x="100" y="151"/>
                  </a:lnTo>
                  <a:lnTo>
                    <a:pt x="112" y="141"/>
                  </a:lnTo>
                  <a:lnTo>
                    <a:pt x="120" y="145"/>
                  </a:lnTo>
                  <a:lnTo>
                    <a:pt x="117" y="155"/>
                  </a:lnTo>
                  <a:lnTo>
                    <a:pt x="119" y="157"/>
                  </a:lnTo>
                  <a:lnTo>
                    <a:pt x="120" y="157"/>
                  </a:lnTo>
                  <a:lnTo>
                    <a:pt x="122" y="157"/>
                  </a:lnTo>
                  <a:lnTo>
                    <a:pt x="122" y="160"/>
                  </a:lnTo>
                  <a:lnTo>
                    <a:pt x="120" y="161"/>
                  </a:lnTo>
                  <a:lnTo>
                    <a:pt x="117" y="164"/>
                  </a:lnTo>
                  <a:lnTo>
                    <a:pt x="116" y="167"/>
                  </a:lnTo>
                  <a:lnTo>
                    <a:pt x="117" y="171"/>
                  </a:lnTo>
                  <a:lnTo>
                    <a:pt x="117" y="174"/>
                  </a:lnTo>
                  <a:lnTo>
                    <a:pt x="120" y="180"/>
                  </a:lnTo>
                  <a:lnTo>
                    <a:pt x="117" y="185"/>
                  </a:lnTo>
                  <a:lnTo>
                    <a:pt x="119" y="186"/>
                  </a:lnTo>
                  <a:lnTo>
                    <a:pt x="119" y="190"/>
                  </a:lnTo>
                  <a:lnTo>
                    <a:pt x="122" y="196"/>
                  </a:lnTo>
                  <a:lnTo>
                    <a:pt x="123" y="199"/>
                  </a:lnTo>
                  <a:lnTo>
                    <a:pt x="125" y="199"/>
                  </a:lnTo>
                  <a:lnTo>
                    <a:pt x="128" y="204"/>
                  </a:lnTo>
                  <a:lnTo>
                    <a:pt x="129" y="204"/>
                  </a:lnTo>
                  <a:lnTo>
                    <a:pt x="132" y="205"/>
                  </a:lnTo>
                  <a:lnTo>
                    <a:pt x="134" y="206"/>
                  </a:lnTo>
                  <a:lnTo>
                    <a:pt x="135" y="209"/>
                  </a:lnTo>
                  <a:lnTo>
                    <a:pt x="134" y="211"/>
                  </a:lnTo>
                  <a:lnTo>
                    <a:pt x="134" y="212"/>
                  </a:lnTo>
                  <a:lnTo>
                    <a:pt x="135" y="214"/>
                  </a:lnTo>
                  <a:lnTo>
                    <a:pt x="138" y="214"/>
                  </a:lnTo>
                  <a:lnTo>
                    <a:pt x="139" y="215"/>
                  </a:lnTo>
                  <a:lnTo>
                    <a:pt x="142" y="218"/>
                  </a:lnTo>
                  <a:lnTo>
                    <a:pt x="145" y="226"/>
                  </a:lnTo>
                  <a:lnTo>
                    <a:pt x="150" y="228"/>
                  </a:lnTo>
                  <a:lnTo>
                    <a:pt x="150" y="233"/>
                  </a:lnTo>
                  <a:lnTo>
                    <a:pt x="151" y="233"/>
                  </a:lnTo>
                  <a:lnTo>
                    <a:pt x="150" y="234"/>
                  </a:lnTo>
                  <a:lnTo>
                    <a:pt x="151" y="236"/>
                  </a:lnTo>
                  <a:lnTo>
                    <a:pt x="153" y="237"/>
                  </a:lnTo>
                  <a:lnTo>
                    <a:pt x="156" y="239"/>
                  </a:lnTo>
                  <a:lnTo>
                    <a:pt x="156" y="242"/>
                  </a:lnTo>
                  <a:lnTo>
                    <a:pt x="158" y="242"/>
                  </a:lnTo>
                  <a:lnTo>
                    <a:pt x="157" y="248"/>
                  </a:lnTo>
                  <a:lnTo>
                    <a:pt x="161" y="252"/>
                  </a:lnTo>
                  <a:lnTo>
                    <a:pt x="164" y="259"/>
                  </a:lnTo>
                  <a:lnTo>
                    <a:pt x="164" y="262"/>
                  </a:lnTo>
                  <a:lnTo>
                    <a:pt x="173" y="270"/>
                  </a:lnTo>
                  <a:lnTo>
                    <a:pt x="178" y="270"/>
                  </a:lnTo>
                  <a:lnTo>
                    <a:pt x="180" y="271"/>
                  </a:lnTo>
                  <a:lnTo>
                    <a:pt x="182" y="272"/>
                  </a:lnTo>
                  <a:lnTo>
                    <a:pt x="186" y="278"/>
                  </a:lnTo>
                  <a:lnTo>
                    <a:pt x="183" y="281"/>
                  </a:lnTo>
                  <a:lnTo>
                    <a:pt x="180" y="280"/>
                  </a:lnTo>
                  <a:lnTo>
                    <a:pt x="176" y="283"/>
                  </a:lnTo>
                  <a:lnTo>
                    <a:pt x="176" y="284"/>
                  </a:lnTo>
                  <a:lnTo>
                    <a:pt x="163" y="296"/>
                  </a:lnTo>
                  <a:lnTo>
                    <a:pt x="166" y="299"/>
                  </a:lnTo>
                  <a:lnTo>
                    <a:pt x="153" y="312"/>
                  </a:lnTo>
                  <a:lnTo>
                    <a:pt x="138" y="297"/>
                  </a:lnTo>
                  <a:lnTo>
                    <a:pt x="129" y="305"/>
                  </a:lnTo>
                  <a:lnTo>
                    <a:pt x="116" y="287"/>
                  </a:lnTo>
                  <a:lnTo>
                    <a:pt x="113" y="289"/>
                  </a:lnTo>
                  <a:lnTo>
                    <a:pt x="107" y="280"/>
                  </a:lnTo>
                  <a:lnTo>
                    <a:pt x="123" y="265"/>
                  </a:lnTo>
                  <a:lnTo>
                    <a:pt x="116" y="259"/>
                  </a:lnTo>
                  <a:lnTo>
                    <a:pt x="109" y="258"/>
                  </a:lnTo>
                  <a:lnTo>
                    <a:pt x="100" y="250"/>
                  </a:lnTo>
                  <a:lnTo>
                    <a:pt x="103" y="248"/>
                  </a:lnTo>
                  <a:lnTo>
                    <a:pt x="91" y="234"/>
                  </a:lnTo>
                  <a:lnTo>
                    <a:pt x="85" y="237"/>
                  </a:lnTo>
                  <a:lnTo>
                    <a:pt x="84" y="230"/>
                  </a:lnTo>
                  <a:lnTo>
                    <a:pt x="82" y="223"/>
                  </a:lnTo>
                  <a:lnTo>
                    <a:pt x="78" y="215"/>
                  </a:lnTo>
                  <a:lnTo>
                    <a:pt x="76" y="214"/>
                  </a:lnTo>
                  <a:lnTo>
                    <a:pt x="71" y="217"/>
                  </a:lnTo>
                  <a:lnTo>
                    <a:pt x="69" y="214"/>
                  </a:lnTo>
                  <a:lnTo>
                    <a:pt x="73" y="211"/>
                  </a:lnTo>
                  <a:lnTo>
                    <a:pt x="72" y="206"/>
                  </a:lnTo>
                  <a:lnTo>
                    <a:pt x="68" y="209"/>
                  </a:lnTo>
                  <a:lnTo>
                    <a:pt x="63" y="199"/>
                  </a:lnTo>
                  <a:lnTo>
                    <a:pt x="78" y="192"/>
                  </a:lnTo>
                  <a:lnTo>
                    <a:pt x="73" y="179"/>
                  </a:lnTo>
                  <a:lnTo>
                    <a:pt x="66" y="176"/>
                  </a:lnTo>
                  <a:lnTo>
                    <a:pt x="63" y="173"/>
                  </a:lnTo>
                  <a:lnTo>
                    <a:pt x="62" y="167"/>
                  </a:lnTo>
                  <a:lnTo>
                    <a:pt x="54" y="164"/>
                  </a:lnTo>
                  <a:lnTo>
                    <a:pt x="53" y="161"/>
                  </a:lnTo>
                  <a:lnTo>
                    <a:pt x="47" y="157"/>
                  </a:lnTo>
                  <a:lnTo>
                    <a:pt x="44" y="151"/>
                  </a:lnTo>
                  <a:lnTo>
                    <a:pt x="44" y="139"/>
                  </a:lnTo>
                  <a:lnTo>
                    <a:pt x="46" y="138"/>
                  </a:lnTo>
                  <a:lnTo>
                    <a:pt x="47" y="135"/>
                  </a:lnTo>
                  <a:lnTo>
                    <a:pt x="46" y="132"/>
                  </a:lnTo>
                  <a:lnTo>
                    <a:pt x="49" y="120"/>
                  </a:lnTo>
                  <a:lnTo>
                    <a:pt x="47" y="119"/>
                  </a:lnTo>
                  <a:lnTo>
                    <a:pt x="50" y="116"/>
                  </a:lnTo>
                  <a:lnTo>
                    <a:pt x="46" y="111"/>
                  </a:lnTo>
                  <a:lnTo>
                    <a:pt x="34" y="119"/>
                  </a:lnTo>
                  <a:lnTo>
                    <a:pt x="29" y="114"/>
                  </a:lnTo>
                  <a:lnTo>
                    <a:pt x="19" y="126"/>
                  </a:lnTo>
                  <a:lnTo>
                    <a:pt x="15" y="127"/>
                  </a:lnTo>
                  <a:lnTo>
                    <a:pt x="0" y="108"/>
                  </a:lnTo>
                  <a:lnTo>
                    <a:pt x="27" y="86"/>
                  </a:lnTo>
                  <a:lnTo>
                    <a:pt x="22" y="82"/>
                  </a:lnTo>
                  <a:lnTo>
                    <a:pt x="19" y="83"/>
                  </a:lnTo>
                  <a:lnTo>
                    <a:pt x="15" y="76"/>
                  </a:lnTo>
                  <a:lnTo>
                    <a:pt x="27" y="64"/>
                  </a:lnTo>
                  <a:lnTo>
                    <a:pt x="22" y="59"/>
                  </a:lnTo>
                  <a:lnTo>
                    <a:pt x="28" y="51"/>
                  </a:lnTo>
                  <a:lnTo>
                    <a:pt x="21" y="44"/>
                  </a:lnTo>
                  <a:lnTo>
                    <a:pt x="41" y="25"/>
                  </a:lnTo>
                  <a:lnTo>
                    <a:pt x="32" y="13"/>
                  </a:lnTo>
                  <a:lnTo>
                    <a:pt x="38" y="9"/>
                  </a:lnTo>
                  <a:lnTo>
                    <a:pt x="41" y="10"/>
                  </a:lnTo>
                  <a:lnTo>
                    <a:pt x="47" y="4"/>
                  </a:lnTo>
                  <a:lnTo>
                    <a:pt x="51" y="10"/>
                  </a:lnTo>
                  <a:lnTo>
                    <a:pt x="56" y="13"/>
                  </a:lnTo>
                  <a:lnTo>
                    <a:pt x="63" y="6"/>
                  </a:lnTo>
                  <a:lnTo>
                    <a:pt x="84" y="7"/>
                  </a:lnTo>
                  <a:lnTo>
                    <a:pt x="84" y="13"/>
                  </a:lnTo>
                  <a:lnTo>
                    <a:pt x="88" y="13"/>
                  </a:lnTo>
                  <a:lnTo>
                    <a:pt x="91" y="10"/>
                  </a:lnTo>
                  <a:lnTo>
                    <a:pt x="93" y="12"/>
                  </a:lnTo>
                  <a:lnTo>
                    <a:pt x="97" y="15"/>
                  </a:lnTo>
                  <a:lnTo>
                    <a:pt x="100" y="15"/>
                  </a:lnTo>
                  <a:lnTo>
                    <a:pt x="113" y="15"/>
                  </a:lnTo>
                  <a:lnTo>
                    <a:pt x="123" y="16"/>
                  </a:lnTo>
                  <a:lnTo>
                    <a:pt x="132" y="16"/>
                  </a:lnTo>
                  <a:lnTo>
                    <a:pt x="144" y="16"/>
                  </a:lnTo>
                  <a:lnTo>
                    <a:pt x="147" y="16"/>
                  </a:lnTo>
                  <a:lnTo>
                    <a:pt x="150" y="16"/>
                  </a:lnTo>
                  <a:lnTo>
                    <a:pt x="150" y="12"/>
                  </a:lnTo>
                  <a:lnTo>
                    <a:pt x="151" y="12"/>
                  </a:lnTo>
                  <a:lnTo>
                    <a:pt x="154" y="12"/>
                  </a:lnTo>
                  <a:lnTo>
                    <a:pt x="154" y="13"/>
                  </a:lnTo>
                  <a:lnTo>
                    <a:pt x="156" y="13"/>
                  </a:lnTo>
                  <a:lnTo>
                    <a:pt x="158" y="13"/>
                  </a:lnTo>
                  <a:lnTo>
                    <a:pt x="158" y="10"/>
                  </a:lnTo>
                  <a:lnTo>
                    <a:pt x="158" y="7"/>
                  </a:lnTo>
                  <a:lnTo>
                    <a:pt x="160" y="6"/>
                  </a:lnTo>
                  <a:lnTo>
                    <a:pt x="160" y="1"/>
                  </a:lnTo>
                  <a:lnTo>
                    <a:pt x="163" y="0"/>
                  </a:lnTo>
                  <a:lnTo>
                    <a:pt x="164" y="1"/>
                  </a:lnTo>
                  <a:lnTo>
                    <a:pt x="167" y="3"/>
                  </a:lnTo>
                  <a:lnTo>
                    <a:pt x="169" y="7"/>
                  </a:lnTo>
                  <a:lnTo>
                    <a:pt x="169" y="10"/>
                  </a:lnTo>
                  <a:lnTo>
                    <a:pt x="170" y="15"/>
                  </a:lnTo>
                  <a:lnTo>
                    <a:pt x="170" y="16"/>
                  </a:lnTo>
                  <a:lnTo>
                    <a:pt x="172" y="17"/>
                  </a:lnTo>
                  <a:lnTo>
                    <a:pt x="178" y="19"/>
                  </a:lnTo>
                  <a:lnTo>
                    <a:pt x="183" y="19"/>
                  </a:lnTo>
                  <a:lnTo>
                    <a:pt x="185" y="20"/>
                  </a:lnTo>
                  <a:lnTo>
                    <a:pt x="185" y="22"/>
                  </a:lnTo>
                  <a:close/>
                  <a:moveTo>
                    <a:pt x="87" y="185"/>
                  </a:moveTo>
                  <a:lnTo>
                    <a:pt x="98" y="173"/>
                  </a:lnTo>
                  <a:lnTo>
                    <a:pt x="95" y="170"/>
                  </a:lnTo>
                  <a:lnTo>
                    <a:pt x="97" y="168"/>
                  </a:lnTo>
                  <a:lnTo>
                    <a:pt x="93" y="165"/>
                  </a:lnTo>
                  <a:lnTo>
                    <a:pt x="91" y="167"/>
                  </a:lnTo>
                  <a:lnTo>
                    <a:pt x="82" y="173"/>
                  </a:lnTo>
                  <a:lnTo>
                    <a:pt x="84" y="176"/>
                  </a:lnTo>
                  <a:lnTo>
                    <a:pt x="81" y="179"/>
                  </a:lnTo>
                  <a:lnTo>
                    <a:pt x="87" y="185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59" name="Freeform 268"/>
            <p:cNvSpPr>
              <a:spLocks/>
            </p:cNvSpPr>
            <p:nvPr/>
          </p:nvSpPr>
          <p:spPr bwMode="auto">
            <a:xfrm rot="21334256">
              <a:off x="5288026" y="2293167"/>
              <a:ext cx="713488" cy="1026269"/>
            </a:xfrm>
            <a:custGeom>
              <a:avLst/>
              <a:gdLst>
                <a:gd name="T0" fmla="*/ 2147483647 w 214"/>
                <a:gd name="T1" fmla="*/ 2147483647 h 267"/>
                <a:gd name="T2" fmla="*/ 2147483647 w 214"/>
                <a:gd name="T3" fmla="*/ 2147483647 h 267"/>
                <a:gd name="T4" fmla="*/ 2147483647 w 214"/>
                <a:gd name="T5" fmla="*/ 2147483647 h 267"/>
                <a:gd name="T6" fmla="*/ 2147483647 w 214"/>
                <a:gd name="T7" fmla="*/ 2147483647 h 267"/>
                <a:gd name="T8" fmla="*/ 2147483647 w 214"/>
                <a:gd name="T9" fmla="*/ 2147483647 h 267"/>
                <a:gd name="T10" fmla="*/ 2147483647 w 214"/>
                <a:gd name="T11" fmla="*/ 2147483647 h 267"/>
                <a:gd name="T12" fmla="*/ 2147483647 w 214"/>
                <a:gd name="T13" fmla="*/ 2147483647 h 267"/>
                <a:gd name="T14" fmla="*/ 2147483647 w 214"/>
                <a:gd name="T15" fmla="*/ 2147483647 h 267"/>
                <a:gd name="T16" fmla="*/ 2147483647 w 214"/>
                <a:gd name="T17" fmla="*/ 2147483647 h 267"/>
                <a:gd name="T18" fmla="*/ 2147483647 w 214"/>
                <a:gd name="T19" fmla="*/ 2147483647 h 267"/>
                <a:gd name="T20" fmla="*/ 2147483647 w 214"/>
                <a:gd name="T21" fmla="*/ 2147483647 h 267"/>
                <a:gd name="T22" fmla="*/ 2147483647 w 214"/>
                <a:gd name="T23" fmla="*/ 2147483647 h 267"/>
                <a:gd name="T24" fmla="*/ 2147483647 w 214"/>
                <a:gd name="T25" fmla="*/ 2147483647 h 267"/>
                <a:gd name="T26" fmla="*/ 2147483647 w 214"/>
                <a:gd name="T27" fmla="*/ 2147483647 h 267"/>
                <a:gd name="T28" fmla="*/ 2147483647 w 214"/>
                <a:gd name="T29" fmla="*/ 2147483647 h 267"/>
                <a:gd name="T30" fmla="*/ 2147483647 w 214"/>
                <a:gd name="T31" fmla="*/ 2147483647 h 267"/>
                <a:gd name="T32" fmla="*/ 2147483647 w 214"/>
                <a:gd name="T33" fmla="*/ 2147483647 h 267"/>
                <a:gd name="T34" fmla="*/ 2147483647 w 214"/>
                <a:gd name="T35" fmla="*/ 2147483647 h 267"/>
                <a:gd name="T36" fmla="*/ 2147483647 w 214"/>
                <a:gd name="T37" fmla="*/ 2147483647 h 267"/>
                <a:gd name="T38" fmla="*/ 2147483647 w 214"/>
                <a:gd name="T39" fmla="*/ 2147483647 h 267"/>
                <a:gd name="T40" fmla="*/ 2147483647 w 214"/>
                <a:gd name="T41" fmla="*/ 2147483647 h 267"/>
                <a:gd name="T42" fmla="*/ 2147483647 w 214"/>
                <a:gd name="T43" fmla="*/ 2147483647 h 267"/>
                <a:gd name="T44" fmla="*/ 2147483647 w 214"/>
                <a:gd name="T45" fmla="*/ 2147483647 h 267"/>
                <a:gd name="T46" fmla="*/ 2147483647 w 214"/>
                <a:gd name="T47" fmla="*/ 2147483647 h 267"/>
                <a:gd name="T48" fmla="*/ 2147483647 w 214"/>
                <a:gd name="T49" fmla="*/ 2147483647 h 267"/>
                <a:gd name="T50" fmla="*/ 2147483647 w 214"/>
                <a:gd name="T51" fmla="*/ 2147483647 h 267"/>
                <a:gd name="T52" fmla="*/ 2147483647 w 214"/>
                <a:gd name="T53" fmla="*/ 2147483647 h 267"/>
                <a:gd name="T54" fmla="*/ 2147483647 w 214"/>
                <a:gd name="T55" fmla="*/ 2147483647 h 267"/>
                <a:gd name="T56" fmla="*/ 2147483647 w 214"/>
                <a:gd name="T57" fmla="*/ 2147483647 h 267"/>
                <a:gd name="T58" fmla="*/ 2147483647 w 214"/>
                <a:gd name="T59" fmla="*/ 2147483647 h 267"/>
                <a:gd name="T60" fmla="*/ 2147483647 w 214"/>
                <a:gd name="T61" fmla="*/ 2147483647 h 267"/>
                <a:gd name="T62" fmla="*/ 2147483647 w 214"/>
                <a:gd name="T63" fmla="*/ 2147483647 h 267"/>
                <a:gd name="T64" fmla="*/ 2147483647 w 214"/>
                <a:gd name="T65" fmla="*/ 2147483647 h 267"/>
                <a:gd name="T66" fmla="*/ 2147483647 w 214"/>
                <a:gd name="T67" fmla="*/ 2147483647 h 267"/>
                <a:gd name="T68" fmla="*/ 2147483647 w 214"/>
                <a:gd name="T69" fmla="*/ 2147483647 h 267"/>
                <a:gd name="T70" fmla="*/ 2147483647 w 214"/>
                <a:gd name="T71" fmla="*/ 2147483647 h 267"/>
                <a:gd name="T72" fmla="*/ 2147483647 w 214"/>
                <a:gd name="T73" fmla="*/ 2147483647 h 267"/>
                <a:gd name="T74" fmla="*/ 2147483647 w 214"/>
                <a:gd name="T75" fmla="*/ 2147483647 h 267"/>
                <a:gd name="T76" fmla="*/ 2147483647 w 214"/>
                <a:gd name="T77" fmla="*/ 2147483647 h 267"/>
                <a:gd name="T78" fmla="*/ 2147483647 w 214"/>
                <a:gd name="T79" fmla="*/ 2147483647 h 267"/>
                <a:gd name="T80" fmla="*/ 2147483647 w 214"/>
                <a:gd name="T81" fmla="*/ 2147483647 h 267"/>
                <a:gd name="T82" fmla="*/ 2147483647 w 214"/>
                <a:gd name="T83" fmla="*/ 2147483647 h 267"/>
                <a:gd name="T84" fmla="*/ 2147483647 w 214"/>
                <a:gd name="T85" fmla="*/ 2147483647 h 267"/>
                <a:gd name="T86" fmla="*/ 2147483647 w 214"/>
                <a:gd name="T87" fmla="*/ 2147483647 h 267"/>
                <a:gd name="T88" fmla="*/ 2147483647 w 214"/>
                <a:gd name="T89" fmla="*/ 0 h 267"/>
                <a:gd name="T90" fmla="*/ 2147483647 w 214"/>
                <a:gd name="T91" fmla="*/ 2147483647 h 267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214"/>
                <a:gd name="T139" fmla="*/ 0 h 267"/>
                <a:gd name="T140" fmla="*/ 214 w 214"/>
                <a:gd name="T141" fmla="*/ 267 h 267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214" h="267">
                  <a:moveTo>
                    <a:pt x="136" y="2"/>
                  </a:moveTo>
                  <a:lnTo>
                    <a:pt x="134" y="37"/>
                  </a:lnTo>
                  <a:lnTo>
                    <a:pt x="129" y="37"/>
                  </a:lnTo>
                  <a:lnTo>
                    <a:pt x="129" y="34"/>
                  </a:lnTo>
                  <a:lnTo>
                    <a:pt x="92" y="31"/>
                  </a:lnTo>
                  <a:lnTo>
                    <a:pt x="91" y="57"/>
                  </a:lnTo>
                  <a:lnTo>
                    <a:pt x="106" y="57"/>
                  </a:lnTo>
                  <a:lnTo>
                    <a:pt x="107" y="52"/>
                  </a:lnTo>
                  <a:lnTo>
                    <a:pt x="132" y="53"/>
                  </a:lnTo>
                  <a:lnTo>
                    <a:pt x="132" y="50"/>
                  </a:lnTo>
                  <a:lnTo>
                    <a:pt x="151" y="50"/>
                  </a:lnTo>
                  <a:lnTo>
                    <a:pt x="150" y="101"/>
                  </a:lnTo>
                  <a:lnTo>
                    <a:pt x="153" y="101"/>
                  </a:lnTo>
                  <a:lnTo>
                    <a:pt x="210" y="161"/>
                  </a:lnTo>
                  <a:lnTo>
                    <a:pt x="210" y="175"/>
                  </a:lnTo>
                  <a:lnTo>
                    <a:pt x="207" y="175"/>
                  </a:lnTo>
                  <a:lnTo>
                    <a:pt x="205" y="186"/>
                  </a:lnTo>
                  <a:lnTo>
                    <a:pt x="214" y="186"/>
                  </a:lnTo>
                  <a:lnTo>
                    <a:pt x="211" y="217"/>
                  </a:lnTo>
                  <a:lnTo>
                    <a:pt x="175" y="216"/>
                  </a:lnTo>
                  <a:lnTo>
                    <a:pt x="175" y="227"/>
                  </a:lnTo>
                  <a:lnTo>
                    <a:pt x="176" y="227"/>
                  </a:lnTo>
                  <a:lnTo>
                    <a:pt x="177" y="227"/>
                  </a:lnTo>
                  <a:lnTo>
                    <a:pt x="177" y="236"/>
                  </a:lnTo>
                  <a:lnTo>
                    <a:pt x="192" y="238"/>
                  </a:lnTo>
                  <a:lnTo>
                    <a:pt x="192" y="254"/>
                  </a:lnTo>
                  <a:lnTo>
                    <a:pt x="183" y="252"/>
                  </a:lnTo>
                  <a:lnTo>
                    <a:pt x="175" y="251"/>
                  </a:lnTo>
                  <a:lnTo>
                    <a:pt x="173" y="252"/>
                  </a:lnTo>
                  <a:lnTo>
                    <a:pt x="151" y="251"/>
                  </a:lnTo>
                  <a:lnTo>
                    <a:pt x="142" y="251"/>
                  </a:lnTo>
                  <a:lnTo>
                    <a:pt x="141" y="258"/>
                  </a:lnTo>
                  <a:lnTo>
                    <a:pt x="110" y="257"/>
                  </a:lnTo>
                  <a:lnTo>
                    <a:pt x="109" y="267"/>
                  </a:lnTo>
                  <a:lnTo>
                    <a:pt x="88" y="265"/>
                  </a:lnTo>
                  <a:lnTo>
                    <a:pt x="88" y="238"/>
                  </a:lnTo>
                  <a:lnTo>
                    <a:pt x="82" y="239"/>
                  </a:lnTo>
                  <a:lnTo>
                    <a:pt x="82" y="229"/>
                  </a:lnTo>
                  <a:lnTo>
                    <a:pt x="69" y="226"/>
                  </a:lnTo>
                  <a:lnTo>
                    <a:pt x="75" y="135"/>
                  </a:lnTo>
                  <a:lnTo>
                    <a:pt x="73" y="135"/>
                  </a:lnTo>
                  <a:lnTo>
                    <a:pt x="66" y="131"/>
                  </a:lnTo>
                  <a:lnTo>
                    <a:pt x="65" y="131"/>
                  </a:lnTo>
                  <a:lnTo>
                    <a:pt x="65" y="134"/>
                  </a:lnTo>
                  <a:lnTo>
                    <a:pt x="60" y="134"/>
                  </a:lnTo>
                  <a:lnTo>
                    <a:pt x="60" y="132"/>
                  </a:lnTo>
                  <a:lnTo>
                    <a:pt x="59" y="131"/>
                  </a:lnTo>
                  <a:lnTo>
                    <a:pt x="53" y="134"/>
                  </a:lnTo>
                  <a:lnTo>
                    <a:pt x="49" y="134"/>
                  </a:lnTo>
                  <a:lnTo>
                    <a:pt x="43" y="134"/>
                  </a:lnTo>
                  <a:lnTo>
                    <a:pt x="40" y="131"/>
                  </a:lnTo>
                  <a:lnTo>
                    <a:pt x="35" y="131"/>
                  </a:lnTo>
                  <a:lnTo>
                    <a:pt x="29" y="125"/>
                  </a:lnTo>
                  <a:lnTo>
                    <a:pt x="0" y="123"/>
                  </a:lnTo>
                  <a:lnTo>
                    <a:pt x="2" y="75"/>
                  </a:lnTo>
                  <a:lnTo>
                    <a:pt x="31" y="78"/>
                  </a:lnTo>
                  <a:lnTo>
                    <a:pt x="34" y="79"/>
                  </a:lnTo>
                  <a:lnTo>
                    <a:pt x="34" y="78"/>
                  </a:lnTo>
                  <a:lnTo>
                    <a:pt x="35" y="78"/>
                  </a:lnTo>
                  <a:lnTo>
                    <a:pt x="40" y="81"/>
                  </a:lnTo>
                  <a:lnTo>
                    <a:pt x="40" y="68"/>
                  </a:lnTo>
                  <a:lnTo>
                    <a:pt x="31" y="68"/>
                  </a:lnTo>
                  <a:lnTo>
                    <a:pt x="31" y="65"/>
                  </a:lnTo>
                  <a:lnTo>
                    <a:pt x="31" y="63"/>
                  </a:lnTo>
                  <a:lnTo>
                    <a:pt x="32" y="63"/>
                  </a:lnTo>
                  <a:lnTo>
                    <a:pt x="32" y="60"/>
                  </a:lnTo>
                  <a:lnTo>
                    <a:pt x="31" y="59"/>
                  </a:lnTo>
                  <a:lnTo>
                    <a:pt x="32" y="57"/>
                  </a:lnTo>
                  <a:lnTo>
                    <a:pt x="34" y="54"/>
                  </a:lnTo>
                  <a:lnTo>
                    <a:pt x="35" y="53"/>
                  </a:lnTo>
                  <a:lnTo>
                    <a:pt x="35" y="52"/>
                  </a:lnTo>
                  <a:lnTo>
                    <a:pt x="34" y="50"/>
                  </a:lnTo>
                  <a:lnTo>
                    <a:pt x="37" y="11"/>
                  </a:lnTo>
                  <a:lnTo>
                    <a:pt x="37" y="6"/>
                  </a:lnTo>
                  <a:lnTo>
                    <a:pt x="63" y="8"/>
                  </a:lnTo>
                  <a:lnTo>
                    <a:pt x="63" y="6"/>
                  </a:lnTo>
                  <a:lnTo>
                    <a:pt x="62" y="6"/>
                  </a:lnTo>
                  <a:lnTo>
                    <a:pt x="63" y="3"/>
                  </a:lnTo>
                  <a:lnTo>
                    <a:pt x="68" y="3"/>
                  </a:lnTo>
                  <a:lnTo>
                    <a:pt x="72" y="3"/>
                  </a:lnTo>
                  <a:lnTo>
                    <a:pt x="87" y="3"/>
                  </a:lnTo>
                  <a:lnTo>
                    <a:pt x="90" y="5"/>
                  </a:lnTo>
                  <a:lnTo>
                    <a:pt x="94" y="5"/>
                  </a:lnTo>
                  <a:lnTo>
                    <a:pt x="95" y="5"/>
                  </a:lnTo>
                  <a:lnTo>
                    <a:pt x="98" y="3"/>
                  </a:lnTo>
                  <a:lnTo>
                    <a:pt x="104" y="2"/>
                  </a:lnTo>
                  <a:lnTo>
                    <a:pt x="107" y="0"/>
                  </a:lnTo>
                  <a:lnTo>
                    <a:pt x="114" y="0"/>
                  </a:lnTo>
                  <a:lnTo>
                    <a:pt x="126" y="2"/>
                  </a:lnTo>
                  <a:lnTo>
                    <a:pt x="136" y="2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60" name="Freeform 269"/>
            <p:cNvSpPr>
              <a:spLocks/>
            </p:cNvSpPr>
            <p:nvPr/>
          </p:nvSpPr>
          <p:spPr bwMode="auto">
            <a:xfrm rot="21334256">
              <a:off x="6100064" y="4798175"/>
              <a:ext cx="643740" cy="997136"/>
            </a:xfrm>
            <a:custGeom>
              <a:avLst/>
              <a:gdLst>
                <a:gd name="T0" fmla="*/ 2147483647 w 208"/>
                <a:gd name="T1" fmla="*/ 2147483647 h 274"/>
                <a:gd name="T2" fmla="*/ 2147483647 w 208"/>
                <a:gd name="T3" fmla="*/ 2147483647 h 274"/>
                <a:gd name="T4" fmla="*/ 2147483647 w 208"/>
                <a:gd name="T5" fmla="*/ 2147483647 h 274"/>
                <a:gd name="T6" fmla="*/ 2147483647 w 208"/>
                <a:gd name="T7" fmla="*/ 2147483647 h 274"/>
                <a:gd name="T8" fmla="*/ 2147483647 w 208"/>
                <a:gd name="T9" fmla="*/ 2147483647 h 274"/>
                <a:gd name="T10" fmla="*/ 2147483647 w 208"/>
                <a:gd name="T11" fmla="*/ 2147483647 h 274"/>
                <a:gd name="T12" fmla="*/ 2147483647 w 208"/>
                <a:gd name="T13" fmla="*/ 2147483647 h 274"/>
                <a:gd name="T14" fmla="*/ 2147483647 w 208"/>
                <a:gd name="T15" fmla="*/ 2147483647 h 274"/>
                <a:gd name="T16" fmla="*/ 2147483647 w 208"/>
                <a:gd name="T17" fmla="*/ 2147483647 h 274"/>
                <a:gd name="T18" fmla="*/ 2147483647 w 208"/>
                <a:gd name="T19" fmla="*/ 2147483647 h 274"/>
                <a:gd name="T20" fmla="*/ 2147483647 w 208"/>
                <a:gd name="T21" fmla="*/ 2147483647 h 274"/>
                <a:gd name="T22" fmla="*/ 2147483647 w 208"/>
                <a:gd name="T23" fmla="*/ 2147483647 h 274"/>
                <a:gd name="T24" fmla="*/ 2147483647 w 208"/>
                <a:gd name="T25" fmla="*/ 2147483647 h 274"/>
                <a:gd name="T26" fmla="*/ 2147483647 w 208"/>
                <a:gd name="T27" fmla="*/ 2147483647 h 274"/>
                <a:gd name="T28" fmla="*/ 2147483647 w 208"/>
                <a:gd name="T29" fmla="*/ 2147483647 h 274"/>
                <a:gd name="T30" fmla="*/ 2147483647 w 208"/>
                <a:gd name="T31" fmla="*/ 2147483647 h 274"/>
                <a:gd name="T32" fmla="*/ 2147483647 w 208"/>
                <a:gd name="T33" fmla="*/ 2147483647 h 274"/>
                <a:gd name="T34" fmla="*/ 2147483647 w 208"/>
                <a:gd name="T35" fmla="*/ 2147483647 h 274"/>
                <a:gd name="T36" fmla="*/ 2147483647 w 208"/>
                <a:gd name="T37" fmla="*/ 2147483647 h 274"/>
                <a:gd name="T38" fmla="*/ 2147483647 w 208"/>
                <a:gd name="T39" fmla="*/ 2147483647 h 274"/>
                <a:gd name="T40" fmla="*/ 2147483647 w 208"/>
                <a:gd name="T41" fmla="*/ 2147483647 h 274"/>
                <a:gd name="T42" fmla="*/ 2147483647 w 208"/>
                <a:gd name="T43" fmla="*/ 2147483647 h 274"/>
                <a:gd name="T44" fmla="*/ 2147483647 w 208"/>
                <a:gd name="T45" fmla="*/ 2147483647 h 274"/>
                <a:gd name="T46" fmla="*/ 2147483647 w 208"/>
                <a:gd name="T47" fmla="*/ 2147483647 h 274"/>
                <a:gd name="T48" fmla="*/ 2147483647 w 208"/>
                <a:gd name="T49" fmla="*/ 2147483647 h 274"/>
                <a:gd name="T50" fmla="*/ 2147483647 w 208"/>
                <a:gd name="T51" fmla="*/ 2147483647 h 274"/>
                <a:gd name="T52" fmla="*/ 2147483647 w 208"/>
                <a:gd name="T53" fmla="*/ 2147483647 h 274"/>
                <a:gd name="T54" fmla="*/ 2147483647 w 208"/>
                <a:gd name="T55" fmla="*/ 2147483647 h 274"/>
                <a:gd name="T56" fmla="*/ 2147483647 w 208"/>
                <a:gd name="T57" fmla="*/ 2147483647 h 274"/>
                <a:gd name="T58" fmla="*/ 2147483647 w 208"/>
                <a:gd name="T59" fmla="*/ 2147483647 h 274"/>
                <a:gd name="T60" fmla="*/ 2147483647 w 208"/>
                <a:gd name="T61" fmla="*/ 2147483647 h 274"/>
                <a:gd name="T62" fmla="*/ 2147483647 w 208"/>
                <a:gd name="T63" fmla="*/ 2147483647 h 274"/>
                <a:gd name="T64" fmla="*/ 2147483647 w 208"/>
                <a:gd name="T65" fmla="*/ 2147483647 h 274"/>
                <a:gd name="T66" fmla="*/ 2147483647 w 208"/>
                <a:gd name="T67" fmla="*/ 2147483647 h 274"/>
                <a:gd name="T68" fmla="*/ 2147483647 w 208"/>
                <a:gd name="T69" fmla="*/ 2147483647 h 274"/>
                <a:gd name="T70" fmla="*/ 2147483647 w 208"/>
                <a:gd name="T71" fmla="*/ 2147483647 h 274"/>
                <a:gd name="T72" fmla="*/ 2147483647 w 208"/>
                <a:gd name="T73" fmla="*/ 2147483647 h 274"/>
                <a:gd name="T74" fmla="*/ 2147483647 w 208"/>
                <a:gd name="T75" fmla="*/ 2147483647 h 274"/>
                <a:gd name="T76" fmla="*/ 2147483647 w 208"/>
                <a:gd name="T77" fmla="*/ 2147483647 h 274"/>
                <a:gd name="T78" fmla="*/ 2147483647 w 208"/>
                <a:gd name="T79" fmla="*/ 2147483647 h 274"/>
                <a:gd name="T80" fmla="*/ 2147483647 w 208"/>
                <a:gd name="T81" fmla="*/ 2147483647 h 274"/>
                <a:gd name="T82" fmla="*/ 2147483647 w 208"/>
                <a:gd name="T83" fmla="*/ 2147483647 h 274"/>
                <a:gd name="T84" fmla="*/ 2147483647 w 208"/>
                <a:gd name="T85" fmla="*/ 2147483647 h 274"/>
                <a:gd name="T86" fmla="*/ 2147483647 w 208"/>
                <a:gd name="T87" fmla="*/ 2147483647 h 274"/>
                <a:gd name="T88" fmla="*/ 2147483647 w 208"/>
                <a:gd name="T89" fmla="*/ 2147483647 h 274"/>
                <a:gd name="T90" fmla="*/ 2147483647 w 208"/>
                <a:gd name="T91" fmla="*/ 2147483647 h 274"/>
                <a:gd name="T92" fmla="*/ 2147483647 w 208"/>
                <a:gd name="T93" fmla="*/ 2147483647 h 274"/>
                <a:gd name="T94" fmla="*/ 2147483647 w 208"/>
                <a:gd name="T95" fmla="*/ 2147483647 h 274"/>
                <a:gd name="T96" fmla="*/ 2147483647 w 208"/>
                <a:gd name="T97" fmla="*/ 2147483647 h 274"/>
                <a:gd name="T98" fmla="*/ 2147483647 w 208"/>
                <a:gd name="T99" fmla="*/ 2147483647 h 274"/>
                <a:gd name="T100" fmla="*/ 2147483647 w 208"/>
                <a:gd name="T101" fmla="*/ 2147483647 h 274"/>
                <a:gd name="T102" fmla="*/ 2147483647 w 208"/>
                <a:gd name="T103" fmla="*/ 2147483647 h 274"/>
                <a:gd name="T104" fmla="*/ 2147483647 w 208"/>
                <a:gd name="T105" fmla="*/ 0 h 27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208"/>
                <a:gd name="T160" fmla="*/ 0 h 274"/>
                <a:gd name="T161" fmla="*/ 208 w 208"/>
                <a:gd name="T162" fmla="*/ 274 h 274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208" h="274">
                  <a:moveTo>
                    <a:pt x="134" y="0"/>
                  </a:moveTo>
                  <a:lnTo>
                    <a:pt x="134" y="2"/>
                  </a:lnTo>
                  <a:lnTo>
                    <a:pt x="137" y="15"/>
                  </a:lnTo>
                  <a:lnTo>
                    <a:pt x="137" y="18"/>
                  </a:lnTo>
                  <a:lnTo>
                    <a:pt x="142" y="16"/>
                  </a:lnTo>
                  <a:lnTo>
                    <a:pt x="148" y="16"/>
                  </a:lnTo>
                  <a:lnTo>
                    <a:pt x="148" y="15"/>
                  </a:lnTo>
                  <a:lnTo>
                    <a:pt x="148" y="12"/>
                  </a:lnTo>
                  <a:lnTo>
                    <a:pt x="148" y="10"/>
                  </a:lnTo>
                  <a:lnTo>
                    <a:pt x="151" y="10"/>
                  </a:lnTo>
                  <a:lnTo>
                    <a:pt x="153" y="10"/>
                  </a:lnTo>
                  <a:lnTo>
                    <a:pt x="156" y="12"/>
                  </a:lnTo>
                  <a:lnTo>
                    <a:pt x="157" y="13"/>
                  </a:lnTo>
                  <a:lnTo>
                    <a:pt x="159" y="25"/>
                  </a:lnTo>
                  <a:lnTo>
                    <a:pt x="162" y="38"/>
                  </a:lnTo>
                  <a:lnTo>
                    <a:pt x="163" y="44"/>
                  </a:lnTo>
                  <a:lnTo>
                    <a:pt x="164" y="48"/>
                  </a:lnTo>
                  <a:lnTo>
                    <a:pt x="166" y="51"/>
                  </a:lnTo>
                  <a:lnTo>
                    <a:pt x="167" y="51"/>
                  </a:lnTo>
                  <a:lnTo>
                    <a:pt x="172" y="50"/>
                  </a:lnTo>
                  <a:lnTo>
                    <a:pt x="179" y="48"/>
                  </a:lnTo>
                  <a:lnTo>
                    <a:pt x="181" y="48"/>
                  </a:lnTo>
                  <a:lnTo>
                    <a:pt x="181" y="50"/>
                  </a:lnTo>
                  <a:lnTo>
                    <a:pt x="182" y="56"/>
                  </a:lnTo>
                  <a:lnTo>
                    <a:pt x="184" y="59"/>
                  </a:lnTo>
                  <a:lnTo>
                    <a:pt x="184" y="62"/>
                  </a:lnTo>
                  <a:lnTo>
                    <a:pt x="185" y="63"/>
                  </a:lnTo>
                  <a:lnTo>
                    <a:pt x="189" y="62"/>
                  </a:lnTo>
                  <a:lnTo>
                    <a:pt x="194" y="60"/>
                  </a:lnTo>
                  <a:lnTo>
                    <a:pt x="198" y="60"/>
                  </a:lnTo>
                  <a:lnTo>
                    <a:pt x="200" y="63"/>
                  </a:lnTo>
                  <a:lnTo>
                    <a:pt x="201" y="65"/>
                  </a:lnTo>
                  <a:lnTo>
                    <a:pt x="204" y="66"/>
                  </a:lnTo>
                  <a:lnTo>
                    <a:pt x="206" y="66"/>
                  </a:lnTo>
                  <a:lnTo>
                    <a:pt x="207" y="68"/>
                  </a:lnTo>
                  <a:lnTo>
                    <a:pt x="208" y="69"/>
                  </a:lnTo>
                  <a:lnTo>
                    <a:pt x="208" y="73"/>
                  </a:lnTo>
                  <a:lnTo>
                    <a:pt x="207" y="76"/>
                  </a:lnTo>
                  <a:lnTo>
                    <a:pt x="200" y="79"/>
                  </a:lnTo>
                  <a:lnTo>
                    <a:pt x="197" y="79"/>
                  </a:lnTo>
                  <a:lnTo>
                    <a:pt x="197" y="81"/>
                  </a:lnTo>
                  <a:lnTo>
                    <a:pt x="197" y="82"/>
                  </a:lnTo>
                  <a:lnTo>
                    <a:pt x="195" y="85"/>
                  </a:lnTo>
                  <a:lnTo>
                    <a:pt x="195" y="94"/>
                  </a:lnTo>
                  <a:lnTo>
                    <a:pt x="194" y="98"/>
                  </a:lnTo>
                  <a:lnTo>
                    <a:pt x="191" y="98"/>
                  </a:lnTo>
                  <a:lnTo>
                    <a:pt x="186" y="98"/>
                  </a:lnTo>
                  <a:lnTo>
                    <a:pt x="179" y="98"/>
                  </a:lnTo>
                  <a:lnTo>
                    <a:pt x="176" y="98"/>
                  </a:lnTo>
                  <a:lnTo>
                    <a:pt x="175" y="98"/>
                  </a:lnTo>
                  <a:lnTo>
                    <a:pt x="175" y="101"/>
                  </a:lnTo>
                  <a:lnTo>
                    <a:pt x="176" y="107"/>
                  </a:lnTo>
                  <a:lnTo>
                    <a:pt x="176" y="110"/>
                  </a:lnTo>
                  <a:lnTo>
                    <a:pt x="175" y="111"/>
                  </a:lnTo>
                  <a:lnTo>
                    <a:pt x="173" y="111"/>
                  </a:lnTo>
                  <a:lnTo>
                    <a:pt x="170" y="111"/>
                  </a:lnTo>
                  <a:lnTo>
                    <a:pt x="169" y="111"/>
                  </a:lnTo>
                  <a:lnTo>
                    <a:pt x="166" y="113"/>
                  </a:lnTo>
                  <a:lnTo>
                    <a:pt x="164" y="113"/>
                  </a:lnTo>
                  <a:lnTo>
                    <a:pt x="167" y="119"/>
                  </a:lnTo>
                  <a:lnTo>
                    <a:pt x="172" y="122"/>
                  </a:lnTo>
                  <a:lnTo>
                    <a:pt x="178" y="123"/>
                  </a:lnTo>
                  <a:lnTo>
                    <a:pt x="184" y="126"/>
                  </a:lnTo>
                  <a:lnTo>
                    <a:pt x="186" y="126"/>
                  </a:lnTo>
                  <a:lnTo>
                    <a:pt x="189" y="129"/>
                  </a:lnTo>
                  <a:lnTo>
                    <a:pt x="194" y="132"/>
                  </a:lnTo>
                  <a:lnTo>
                    <a:pt x="195" y="135"/>
                  </a:lnTo>
                  <a:lnTo>
                    <a:pt x="203" y="147"/>
                  </a:lnTo>
                  <a:lnTo>
                    <a:pt x="204" y="151"/>
                  </a:lnTo>
                  <a:lnTo>
                    <a:pt x="206" y="154"/>
                  </a:lnTo>
                  <a:lnTo>
                    <a:pt x="206" y="155"/>
                  </a:lnTo>
                  <a:lnTo>
                    <a:pt x="204" y="160"/>
                  </a:lnTo>
                  <a:lnTo>
                    <a:pt x="203" y="163"/>
                  </a:lnTo>
                  <a:lnTo>
                    <a:pt x="201" y="166"/>
                  </a:lnTo>
                  <a:lnTo>
                    <a:pt x="201" y="167"/>
                  </a:lnTo>
                  <a:lnTo>
                    <a:pt x="200" y="172"/>
                  </a:lnTo>
                  <a:lnTo>
                    <a:pt x="198" y="176"/>
                  </a:lnTo>
                  <a:lnTo>
                    <a:pt x="197" y="179"/>
                  </a:lnTo>
                  <a:lnTo>
                    <a:pt x="195" y="182"/>
                  </a:lnTo>
                  <a:lnTo>
                    <a:pt x="194" y="186"/>
                  </a:lnTo>
                  <a:lnTo>
                    <a:pt x="194" y="189"/>
                  </a:lnTo>
                  <a:lnTo>
                    <a:pt x="194" y="191"/>
                  </a:lnTo>
                  <a:lnTo>
                    <a:pt x="192" y="194"/>
                  </a:lnTo>
                  <a:lnTo>
                    <a:pt x="189" y="195"/>
                  </a:lnTo>
                  <a:lnTo>
                    <a:pt x="189" y="196"/>
                  </a:lnTo>
                  <a:lnTo>
                    <a:pt x="186" y="198"/>
                  </a:lnTo>
                  <a:lnTo>
                    <a:pt x="185" y="199"/>
                  </a:lnTo>
                  <a:lnTo>
                    <a:pt x="185" y="201"/>
                  </a:lnTo>
                  <a:lnTo>
                    <a:pt x="184" y="202"/>
                  </a:lnTo>
                  <a:lnTo>
                    <a:pt x="182" y="202"/>
                  </a:lnTo>
                  <a:lnTo>
                    <a:pt x="182" y="204"/>
                  </a:lnTo>
                  <a:lnTo>
                    <a:pt x="179" y="207"/>
                  </a:lnTo>
                  <a:lnTo>
                    <a:pt x="178" y="208"/>
                  </a:lnTo>
                  <a:lnTo>
                    <a:pt x="178" y="211"/>
                  </a:lnTo>
                  <a:lnTo>
                    <a:pt x="176" y="213"/>
                  </a:lnTo>
                  <a:lnTo>
                    <a:pt x="175" y="214"/>
                  </a:lnTo>
                  <a:lnTo>
                    <a:pt x="173" y="217"/>
                  </a:lnTo>
                  <a:lnTo>
                    <a:pt x="172" y="217"/>
                  </a:lnTo>
                  <a:lnTo>
                    <a:pt x="167" y="220"/>
                  </a:lnTo>
                  <a:lnTo>
                    <a:pt x="164" y="220"/>
                  </a:lnTo>
                  <a:lnTo>
                    <a:pt x="160" y="221"/>
                  </a:lnTo>
                  <a:lnTo>
                    <a:pt x="154" y="224"/>
                  </a:lnTo>
                  <a:lnTo>
                    <a:pt x="150" y="226"/>
                  </a:lnTo>
                  <a:lnTo>
                    <a:pt x="147" y="232"/>
                  </a:lnTo>
                  <a:lnTo>
                    <a:pt x="147" y="237"/>
                  </a:lnTo>
                  <a:lnTo>
                    <a:pt x="145" y="240"/>
                  </a:lnTo>
                  <a:lnTo>
                    <a:pt x="142" y="242"/>
                  </a:lnTo>
                  <a:lnTo>
                    <a:pt x="142" y="243"/>
                  </a:lnTo>
                  <a:lnTo>
                    <a:pt x="142" y="248"/>
                  </a:lnTo>
                  <a:lnTo>
                    <a:pt x="141" y="248"/>
                  </a:lnTo>
                  <a:lnTo>
                    <a:pt x="137" y="248"/>
                  </a:lnTo>
                  <a:lnTo>
                    <a:pt x="132" y="246"/>
                  </a:lnTo>
                  <a:lnTo>
                    <a:pt x="128" y="245"/>
                  </a:lnTo>
                  <a:lnTo>
                    <a:pt x="123" y="245"/>
                  </a:lnTo>
                  <a:lnTo>
                    <a:pt x="122" y="245"/>
                  </a:lnTo>
                  <a:lnTo>
                    <a:pt x="122" y="248"/>
                  </a:lnTo>
                  <a:lnTo>
                    <a:pt x="123" y="252"/>
                  </a:lnTo>
                  <a:lnTo>
                    <a:pt x="122" y="259"/>
                  </a:lnTo>
                  <a:lnTo>
                    <a:pt x="122" y="262"/>
                  </a:lnTo>
                  <a:lnTo>
                    <a:pt x="119" y="262"/>
                  </a:lnTo>
                  <a:lnTo>
                    <a:pt x="112" y="262"/>
                  </a:lnTo>
                  <a:lnTo>
                    <a:pt x="115" y="265"/>
                  </a:lnTo>
                  <a:lnTo>
                    <a:pt x="112" y="267"/>
                  </a:lnTo>
                  <a:lnTo>
                    <a:pt x="110" y="267"/>
                  </a:lnTo>
                  <a:lnTo>
                    <a:pt x="109" y="267"/>
                  </a:lnTo>
                  <a:lnTo>
                    <a:pt x="104" y="267"/>
                  </a:lnTo>
                  <a:lnTo>
                    <a:pt x="101" y="268"/>
                  </a:lnTo>
                  <a:lnTo>
                    <a:pt x="100" y="270"/>
                  </a:lnTo>
                  <a:lnTo>
                    <a:pt x="100" y="271"/>
                  </a:lnTo>
                  <a:lnTo>
                    <a:pt x="99" y="274"/>
                  </a:lnTo>
                  <a:lnTo>
                    <a:pt x="97" y="273"/>
                  </a:lnTo>
                  <a:lnTo>
                    <a:pt x="96" y="271"/>
                  </a:lnTo>
                  <a:lnTo>
                    <a:pt x="93" y="265"/>
                  </a:lnTo>
                  <a:lnTo>
                    <a:pt x="93" y="262"/>
                  </a:lnTo>
                  <a:lnTo>
                    <a:pt x="91" y="262"/>
                  </a:lnTo>
                  <a:lnTo>
                    <a:pt x="90" y="262"/>
                  </a:lnTo>
                  <a:lnTo>
                    <a:pt x="88" y="259"/>
                  </a:lnTo>
                  <a:lnTo>
                    <a:pt x="87" y="258"/>
                  </a:lnTo>
                  <a:lnTo>
                    <a:pt x="85" y="259"/>
                  </a:lnTo>
                  <a:lnTo>
                    <a:pt x="85" y="261"/>
                  </a:lnTo>
                  <a:lnTo>
                    <a:pt x="85" y="262"/>
                  </a:lnTo>
                  <a:lnTo>
                    <a:pt x="87" y="265"/>
                  </a:lnTo>
                  <a:lnTo>
                    <a:pt x="88" y="267"/>
                  </a:lnTo>
                  <a:lnTo>
                    <a:pt x="88" y="270"/>
                  </a:lnTo>
                  <a:lnTo>
                    <a:pt x="88" y="271"/>
                  </a:lnTo>
                  <a:lnTo>
                    <a:pt x="85" y="270"/>
                  </a:lnTo>
                  <a:lnTo>
                    <a:pt x="84" y="271"/>
                  </a:lnTo>
                  <a:lnTo>
                    <a:pt x="81" y="271"/>
                  </a:lnTo>
                  <a:lnTo>
                    <a:pt x="79" y="274"/>
                  </a:lnTo>
                  <a:lnTo>
                    <a:pt x="77" y="273"/>
                  </a:lnTo>
                  <a:lnTo>
                    <a:pt x="74" y="273"/>
                  </a:lnTo>
                  <a:lnTo>
                    <a:pt x="72" y="271"/>
                  </a:lnTo>
                  <a:lnTo>
                    <a:pt x="69" y="268"/>
                  </a:lnTo>
                  <a:lnTo>
                    <a:pt x="69" y="264"/>
                  </a:lnTo>
                  <a:lnTo>
                    <a:pt x="66" y="261"/>
                  </a:lnTo>
                  <a:lnTo>
                    <a:pt x="68" y="258"/>
                  </a:lnTo>
                  <a:lnTo>
                    <a:pt x="72" y="258"/>
                  </a:lnTo>
                  <a:lnTo>
                    <a:pt x="74" y="255"/>
                  </a:lnTo>
                  <a:lnTo>
                    <a:pt x="75" y="254"/>
                  </a:lnTo>
                  <a:lnTo>
                    <a:pt x="74" y="252"/>
                  </a:lnTo>
                  <a:lnTo>
                    <a:pt x="71" y="254"/>
                  </a:lnTo>
                  <a:lnTo>
                    <a:pt x="69" y="255"/>
                  </a:lnTo>
                  <a:lnTo>
                    <a:pt x="68" y="255"/>
                  </a:lnTo>
                  <a:lnTo>
                    <a:pt x="66" y="255"/>
                  </a:lnTo>
                  <a:lnTo>
                    <a:pt x="66" y="257"/>
                  </a:lnTo>
                  <a:lnTo>
                    <a:pt x="65" y="257"/>
                  </a:lnTo>
                  <a:lnTo>
                    <a:pt x="63" y="258"/>
                  </a:lnTo>
                  <a:lnTo>
                    <a:pt x="62" y="259"/>
                  </a:lnTo>
                  <a:lnTo>
                    <a:pt x="60" y="259"/>
                  </a:lnTo>
                  <a:lnTo>
                    <a:pt x="59" y="257"/>
                  </a:lnTo>
                  <a:lnTo>
                    <a:pt x="57" y="257"/>
                  </a:lnTo>
                  <a:lnTo>
                    <a:pt x="56" y="255"/>
                  </a:lnTo>
                  <a:lnTo>
                    <a:pt x="57" y="254"/>
                  </a:lnTo>
                  <a:lnTo>
                    <a:pt x="60" y="251"/>
                  </a:lnTo>
                  <a:lnTo>
                    <a:pt x="65" y="246"/>
                  </a:lnTo>
                  <a:lnTo>
                    <a:pt x="65" y="243"/>
                  </a:lnTo>
                  <a:lnTo>
                    <a:pt x="63" y="240"/>
                  </a:lnTo>
                  <a:lnTo>
                    <a:pt x="63" y="237"/>
                  </a:lnTo>
                  <a:lnTo>
                    <a:pt x="63" y="235"/>
                  </a:lnTo>
                  <a:lnTo>
                    <a:pt x="65" y="233"/>
                  </a:lnTo>
                  <a:lnTo>
                    <a:pt x="66" y="235"/>
                  </a:lnTo>
                  <a:lnTo>
                    <a:pt x="68" y="239"/>
                  </a:lnTo>
                  <a:lnTo>
                    <a:pt x="69" y="237"/>
                  </a:lnTo>
                  <a:lnTo>
                    <a:pt x="69" y="236"/>
                  </a:lnTo>
                  <a:lnTo>
                    <a:pt x="69" y="233"/>
                  </a:lnTo>
                  <a:lnTo>
                    <a:pt x="69" y="230"/>
                  </a:lnTo>
                  <a:lnTo>
                    <a:pt x="66" y="229"/>
                  </a:lnTo>
                  <a:lnTo>
                    <a:pt x="62" y="226"/>
                  </a:lnTo>
                  <a:lnTo>
                    <a:pt x="57" y="223"/>
                  </a:lnTo>
                  <a:lnTo>
                    <a:pt x="55" y="223"/>
                  </a:lnTo>
                  <a:lnTo>
                    <a:pt x="52" y="223"/>
                  </a:lnTo>
                  <a:lnTo>
                    <a:pt x="49" y="223"/>
                  </a:lnTo>
                  <a:lnTo>
                    <a:pt x="44" y="221"/>
                  </a:lnTo>
                  <a:lnTo>
                    <a:pt x="41" y="220"/>
                  </a:lnTo>
                  <a:lnTo>
                    <a:pt x="41" y="217"/>
                  </a:lnTo>
                  <a:lnTo>
                    <a:pt x="40" y="216"/>
                  </a:lnTo>
                  <a:lnTo>
                    <a:pt x="37" y="216"/>
                  </a:lnTo>
                  <a:lnTo>
                    <a:pt x="36" y="218"/>
                  </a:lnTo>
                  <a:lnTo>
                    <a:pt x="30" y="217"/>
                  </a:lnTo>
                  <a:lnTo>
                    <a:pt x="28" y="216"/>
                  </a:lnTo>
                  <a:lnTo>
                    <a:pt x="27" y="214"/>
                  </a:lnTo>
                  <a:lnTo>
                    <a:pt x="25" y="211"/>
                  </a:lnTo>
                  <a:lnTo>
                    <a:pt x="28" y="204"/>
                  </a:lnTo>
                  <a:lnTo>
                    <a:pt x="33" y="204"/>
                  </a:lnTo>
                  <a:lnTo>
                    <a:pt x="36" y="205"/>
                  </a:lnTo>
                  <a:lnTo>
                    <a:pt x="38" y="204"/>
                  </a:lnTo>
                  <a:lnTo>
                    <a:pt x="36" y="201"/>
                  </a:lnTo>
                  <a:lnTo>
                    <a:pt x="38" y="199"/>
                  </a:lnTo>
                  <a:lnTo>
                    <a:pt x="43" y="201"/>
                  </a:lnTo>
                  <a:lnTo>
                    <a:pt x="44" y="199"/>
                  </a:lnTo>
                  <a:lnTo>
                    <a:pt x="41" y="196"/>
                  </a:lnTo>
                  <a:lnTo>
                    <a:pt x="37" y="195"/>
                  </a:lnTo>
                  <a:lnTo>
                    <a:pt x="37" y="194"/>
                  </a:lnTo>
                  <a:lnTo>
                    <a:pt x="37" y="192"/>
                  </a:lnTo>
                  <a:lnTo>
                    <a:pt x="34" y="195"/>
                  </a:lnTo>
                  <a:lnTo>
                    <a:pt x="33" y="194"/>
                  </a:lnTo>
                  <a:lnTo>
                    <a:pt x="33" y="195"/>
                  </a:lnTo>
                  <a:lnTo>
                    <a:pt x="30" y="195"/>
                  </a:lnTo>
                  <a:lnTo>
                    <a:pt x="27" y="196"/>
                  </a:lnTo>
                  <a:lnTo>
                    <a:pt x="21" y="185"/>
                  </a:lnTo>
                  <a:lnTo>
                    <a:pt x="19" y="170"/>
                  </a:lnTo>
                  <a:lnTo>
                    <a:pt x="15" y="167"/>
                  </a:lnTo>
                  <a:lnTo>
                    <a:pt x="11" y="157"/>
                  </a:lnTo>
                  <a:lnTo>
                    <a:pt x="12" y="144"/>
                  </a:lnTo>
                  <a:lnTo>
                    <a:pt x="8" y="139"/>
                  </a:lnTo>
                  <a:lnTo>
                    <a:pt x="3" y="138"/>
                  </a:lnTo>
                  <a:lnTo>
                    <a:pt x="2" y="135"/>
                  </a:lnTo>
                  <a:lnTo>
                    <a:pt x="0" y="132"/>
                  </a:lnTo>
                  <a:lnTo>
                    <a:pt x="0" y="126"/>
                  </a:lnTo>
                  <a:lnTo>
                    <a:pt x="21" y="116"/>
                  </a:lnTo>
                  <a:lnTo>
                    <a:pt x="27" y="120"/>
                  </a:lnTo>
                  <a:lnTo>
                    <a:pt x="31" y="119"/>
                  </a:lnTo>
                  <a:lnTo>
                    <a:pt x="34" y="109"/>
                  </a:lnTo>
                  <a:lnTo>
                    <a:pt x="37" y="104"/>
                  </a:lnTo>
                  <a:lnTo>
                    <a:pt x="36" y="97"/>
                  </a:lnTo>
                  <a:lnTo>
                    <a:pt x="41" y="92"/>
                  </a:lnTo>
                  <a:lnTo>
                    <a:pt x="40" y="89"/>
                  </a:lnTo>
                  <a:lnTo>
                    <a:pt x="46" y="85"/>
                  </a:lnTo>
                  <a:lnTo>
                    <a:pt x="40" y="68"/>
                  </a:lnTo>
                  <a:lnTo>
                    <a:pt x="46" y="68"/>
                  </a:lnTo>
                  <a:lnTo>
                    <a:pt x="37" y="59"/>
                  </a:lnTo>
                  <a:lnTo>
                    <a:pt x="38" y="56"/>
                  </a:lnTo>
                  <a:lnTo>
                    <a:pt x="37" y="53"/>
                  </a:lnTo>
                  <a:lnTo>
                    <a:pt x="50" y="40"/>
                  </a:lnTo>
                  <a:lnTo>
                    <a:pt x="59" y="32"/>
                  </a:lnTo>
                  <a:lnTo>
                    <a:pt x="74" y="47"/>
                  </a:lnTo>
                  <a:lnTo>
                    <a:pt x="87" y="34"/>
                  </a:lnTo>
                  <a:lnTo>
                    <a:pt x="84" y="31"/>
                  </a:lnTo>
                  <a:lnTo>
                    <a:pt x="97" y="19"/>
                  </a:lnTo>
                  <a:lnTo>
                    <a:pt x="97" y="18"/>
                  </a:lnTo>
                  <a:lnTo>
                    <a:pt x="101" y="15"/>
                  </a:lnTo>
                  <a:lnTo>
                    <a:pt x="104" y="16"/>
                  </a:lnTo>
                  <a:lnTo>
                    <a:pt x="107" y="13"/>
                  </a:lnTo>
                  <a:lnTo>
                    <a:pt x="103" y="7"/>
                  </a:lnTo>
                  <a:lnTo>
                    <a:pt x="101" y="6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61" name="Freeform 270"/>
            <p:cNvSpPr>
              <a:spLocks/>
            </p:cNvSpPr>
            <p:nvPr/>
          </p:nvSpPr>
          <p:spPr bwMode="auto">
            <a:xfrm rot="21334256">
              <a:off x="4648078" y="2364699"/>
              <a:ext cx="825932" cy="598292"/>
            </a:xfrm>
            <a:custGeom>
              <a:avLst/>
              <a:gdLst>
                <a:gd name="T0" fmla="*/ 2147483647 w 257"/>
                <a:gd name="T1" fmla="*/ 2147483647 h 163"/>
                <a:gd name="T2" fmla="*/ 2147483647 w 257"/>
                <a:gd name="T3" fmla="*/ 2147483647 h 163"/>
                <a:gd name="T4" fmla="*/ 2147483647 w 257"/>
                <a:gd name="T5" fmla="*/ 2147483647 h 163"/>
                <a:gd name="T6" fmla="*/ 2147483647 w 257"/>
                <a:gd name="T7" fmla="*/ 2147483647 h 163"/>
                <a:gd name="T8" fmla="*/ 2147483647 w 257"/>
                <a:gd name="T9" fmla="*/ 2147483647 h 163"/>
                <a:gd name="T10" fmla="*/ 2147483647 w 257"/>
                <a:gd name="T11" fmla="*/ 2147483647 h 163"/>
                <a:gd name="T12" fmla="*/ 2147483647 w 257"/>
                <a:gd name="T13" fmla="*/ 2147483647 h 163"/>
                <a:gd name="T14" fmla="*/ 2147483647 w 257"/>
                <a:gd name="T15" fmla="*/ 2147483647 h 163"/>
                <a:gd name="T16" fmla="*/ 2147483647 w 257"/>
                <a:gd name="T17" fmla="*/ 2147483647 h 163"/>
                <a:gd name="T18" fmla="*/ 2147483647 w 257"/>
                <a:gd name="T19" fmla="*/ 2147483647 h 163"/>
                <a:gd name="T20" fmla="*/ 2147483647 w 257"/>
                <a:gd name="T21" fmla="*/ 2147483647 h 163"/>
                <a:gd name="T22" fmla="*/ 2147483647 w 257"/>
                <a:gd name="T23" fmla="*/ 2147483647 h 163"/>
                <a:gd name="T24" fmla="*/ 2147483647 w 257"/>
                <a:gd name="T25" fmla="*/ 2147483647 h 163"/>
                <a:gd name="T26" fmla="*/ 2147483647 w 257"/>
                <a:gd name="T27" fmla="*/ 2147483647 h 163"/>
                <a:gd name="T28" fmla="*/ 2147483647 w 257"/>
                <a:gd name="T29" fmla="*/ 2147483647 h 163"/>
                <a:gd name="T30" fmla="*/ 2147483647 w 257"/>
                <a:gd name="T31" fmla="*/ 2147483647 h 163"/>
                <a:gd name="T32" fmla="*/ 2147483647 w 257"/>
                <a:gd name="T33" fmla="*/ 2147483647 h 163"/>
                <a:gd name="T34" fmla="*/ 2147483647 w 257"/>
                <a:gd name="T35" fmla="*/ 2147483647 h 163"/>
                <a:gd name="T36" fmla="*/ 2147483647 w 257"/>
                <a:gd name="T37" fmla="*/ 2147483647 h 163"/>
                <a:gd name="T38" fmla="*/ 2147483647 w 257"/>
                <a:gd name="T39" fmla="*/ 2147483647 h 163"/>
                <a:gd name="T40" fmla="*/ 2147483647 w 257"/>
                <a:gd name="T41" fmla="*/ 2147483647 h 163"/>
                <a:gd name="T42" fmla="*/ 2147483647 w 257"/>
                <a:gd name="T43" fmla="*/ 2147483647 h 163"/>
                <a:gd name="T44" fmla="*/ 2147483647 w 257"/>
                <a:gd name="T45" fmla="*/ 2147483647 h 163"/>
                <a:gd name="T46" fmla="*/ 0 w 257"/>
                <a:gd name="T47" fmla="*/ 2147483647 h 163"/>
                <a:gd name="T48" fmla="*/ 2147483647 w 257"/>
                <a:gd name="T49" fmla="*/ 2147483647 h 163"/>
                <a:gd name="T50" fmla="*/ 2147483647 w 257"/>
                <a:gd name="T51" fmla="*/ 2147483647 h 163"/>
                <a:gd name="T52" fmla="*/ 2147483647 w 257"/>
                <a:gd name="T53" fmla="*/ 2147483647 h 163"/>
                <a:gd name="T54" fmla="*/ 2147483647 w 257"/>
                <a:gd name="T55" fmla="*/ 2147483647 h 163"/>
                <a:gd name="T56" fmla="*/ 2147483647 w 257"/>
                <a:gd name="T57" fmla="*/ 2147483647 h 163"/>
                <a:gd name="T58" fmla="*/ 2147483647 w 257"/>
                <a:gd name="T59" fmla="*/ 2147483647 h 163"/>
                <a:gd name="T60" fmla="*/ 2147483647 w 257"/>
                <a:gd name="T61" fmla="*/ 2147483647 h 163"/>
                <a:gd name="T62" fmla="*/ 2147483647 w 257"/>
                <a:gd name="T63" fmla="*/ 2147483647 h 163"/>
                <a:gd name="T64" fmla="*/ 2147483647 w 257"/>
                <a:gd name="T65" fmla="*/ 2147483647 h 163"/>
                <a:gd name="T66" fmla="*/ 2147483647 w 257"/>
                <a:gd name="T67" fmla="*/ 2147483647 h 163"/>
                <a:gd name="T68" fmla="*/ 2147483647 w 257"/>
                <a:gd name="T69" fmla="*/ 2147483647 h 163"/>
                <a:gd name="T70" fmla="*/ 2147483647 w 257"/>
                <a:gd name="T71" fmla="*/ 2147483647 h 163"/>
                <a:gd name="T72" fmla="*/ 2147483647 w 257"/>
                <a:gd name="T73" fmla="*/ 2147483647 h 163"/>
                <a:gd name="T74" fmla="*/ 2147483647 w 257"/>
                <a:gd name="T75" fmla="*/ 2147483647 h 163"/>
                <a:gd name="T76" fmla="*/ 2147483647 w 257"/>
                <a:gd name="T77" fmla="*/ 2147483647 h 163"/>
                <a:gd name="T78" fmla="*/ 2147483647 w 257"/>
                <a:gd name="T79" fmla="*/ 2147483647 h 163"/>
                <a:gd name="T80" fmla="*/ 2147483647 w 257"/>
                <a:gd name="T81" fmla="*/ 2147483647 h 163"/>
                <a:gd name="T82" fmla="*/ 2147483647 w 257"/>
                <a:gd name="T83" fmla="*/ 0 h 163"/>
                <a:gd name="T84" fmla="*/ 2147483647 w 257"/>
                <a:gd name="T85" fmla="*/ 2147483647 h 163"/>
                <a:gd name="T86" fmla="*/ 2147483647 w 257"/>
                <a:gd name="T87" fmla="*/ 2147483647 h 163"/>
                <a:gd name="T88" fmla="*/ 2147483647 w 257"/>
                <a:gd name="T89" fmla="*/ 2147483647 h 163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7"/>
                <a:gd name="T136" fmla="*/ 0 h 163"/>
                <a:gd name="T137" fmla="*/ 257 w 257"/>
                <a:gd name="T138" fmla="*/ 163 h 163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7" h="163">
                  <a:moveTo>
                    <a:pt x="254" y="18"/>
                  </a:moveTo>
                  <a:lnTo>
                    <a:pt x="251" y="57"/>
                  </a:lnTo>
                  <a:lnTo>
                    <a:pt x="252" y="59"/>
                  </a:lnTo>
                  <a:lnTo>
                    <a:pt x="252" y="60"/>
                  </a:lnTo>
                  <a:lnTo>
                    <a:pt x="251" y="61"/>
                  </a:lnTo>
                  <a:lnTo>
                    <a:pt x="249" y="64"/>
                  </a:lnTo>
                  <a:lnTo>
                    <a:pt x="248" y="66"/>
                  </a:lnTo>
                  <a:lnTo>
                    <a:pt x="249" y="67"/>
                  </a:lnTo>
                  <a:lnTo>
                    <a:pt x="249" y="70"/>
                  </a:lnTo>
                  <a:lnTo>
                    <a:pt x="248" y="70"/>
                  </a:lnTo>
                  <a:lnTo>
                    <a:pt x="248" y="72"/>
                  </a:lnTo>
                  <a:lnTo>
                    <a:pt x="248" y="75"/>
                  </a:lnTo>
                  <a:lnTo>
                    <a:pt x="257" y="75"/>
                  </a:lnTo>
                  <a:lnTo>
                    <a:pt x="257" y="88"/>
                  </a:lnTo>
                  <a:lnTo>
                    <a:pt x="252" y="85"/>
                  </a:lnTo>
                  <a:lnTo>
                    <a:pt x="251" y="85"/>
                  </a:lnTo>
                  <a:lnTo>
                    <a:pt x="251" y="86"/>
                  </a:lnTo>
                  <a:lnTo>
                    <a:pt x="248" y="85"/>
                  </a:lnTo>
                  <a:lnTo>
                    <a:pt x="219" y="82"/>
                  </a:lnTo>
                  <a:lnTo>
                    <a:pt x="208" y="82"/>
                  </a:lnTo>
                  <a:lnTo>
                    <a:pt x="207" y="89"/>
                  </a:lnTo>
                  <a:lnTo>
                    <a:pt x="188" y="88"/>
                  </a:lnTo>
                  <a:lnTo>
                    <a:pt x="188" y="91"/>
                  </a:lnTo>
                  <a:lnTo>
                    <a:pt x="186" y="95"/>
                  </a:lnTo>
                  <a:lnTo>
                    <a:pt x="181" y="94"/>
                  </a:lnTo>
                  <a:lnTo>
                    <a:pt x="172" y="92"/>
                  </a:lnTo>
                  <a:lnTo>
                    <a:pt x="172" y="100"/>
                  </a:lnTo>
                  <a:lnTo>
                    <a:pt x="169" y="98"/>
                  </a:lnTo>
                  <a:lnTo>
                    <a:pt x="164" y="97"/>
                  </a:lnTo>
                  <a:lnTo>
                    <a:pt x="161" y="97"/>
                  </a:lnTo>
                  <a:lnTo>
                    <a:pt x="159" y="120"/>
                  </a:lnTo>
                  <a:lnTo>
                    <a:pt x="161" y="124"/>
                  </a:lnTo>
                  <a:lnTo>
                    <a:pt x="166" y="124"/>
                  </a:lnTo>
                  <a:lnTo>
                    <a:pt x="163" y="139"/>
                  </a:lnTo>
                  <a:lnTo>
                    <a:pt x="159" y="136"/>
                  </a:lnTo>
                  <a:lnTo>
                    <a:pt x="154" y="135"/>
                  </a:lnTo>
                  <a:lnTo>
                    <a:pt x="147" y="144"/>
                  </a:lnTo>
                  <a:lnTo>
                    <a:pt x="144" y="141"/>
                  </a:lnTo>
                  <a:lnTo>
                    <a:pt x="142" y="138"/>
                  </a:lnTo>
                  <a:lnTo>
                    <a:pt x="135" y="145"/>
                  </a:lnTo>
                  <a:lnTo>
                    <a:pt x="119" y="132"/>
                  </a:lnTo>
                  <a:lnTo>
                    <a:pt x="110" y="141"/>
                  </a:lnTo>
                  <a:lnTo>
                    <a:pt x="107" y="141"/>
                  </a:lnTo>
                  <a:lnTo>
                    <a:pt x="106" y="141"/>
                  </a:lnTo>
                  <a:lnTo>
                    <a:pt x="93" y="163"/>
                  </a:lnTo>
                  <a:lnTo>
                    <a:pt x="87" y="160"/>
                  </a:lnTo>
                  <a:lnTo>
                    <a:pt x="84" y="163"/>
                  </a:lnTo>
                  <a:lnTo>
                    <a:pt x="76" y="158"/>
                  </a:lnTo>
                  <a:lnTo>
                    <a:pt x="75" y="161"/>
                  </a:lnTo>
                  <a:lnTo>
                    <a:pt x="72" y="160"/>
                  </a:lnTo>
                  <a:lnTo>
                    <a:pt x="54" y="158"/>
                  </a:lnTo>
                  <a:lnTo>
                    <a:pt x="59" y="149"/>
                  </a:lnTo>
                  <a:lnTo>
                    <a:pt x="32" y="148"/>
                  </a:lnTo>
                  <a:lnTo>
                    <a:pt x="31" y="151"/>
                  </a:lnTo>
                  <a:lnTo>
                    <a:pt x="31" y="160"/>
                  </a:lnTo>
                  <a:lnTo>
                    <a:pt x="28" y="157"/>
                  </a:lnTo>
                  <a:lnTo>
                    <a:pt x="25" y="158"/>
                  </a:lnTo>
                  <a:lnTo>
                    <a:pt x="24" y="158"/>
                  </a:lnTo>
                  <a:lnTo>
                    <a:pt x="25" y="155"/>
                  </a:lnTo>
                  <a:lnTo>
                    <a:pt x="24" y="155"/>
                  </a:lnTo>
                  <a:lnTo>
                    <a:pt x="24" y="154"/>
                  </a:lnTo>
                  <a:lnTo>
                    <a:pt x="21" y="154"/>
                  </a:lnTo>
                  <a:lnTo>
                    <a:pt x="16" y="157"/>
                  </a:lnTo>
                  <a:lnTo>
                    <a:pt x="15" y="157"/>
                  </a:lnTo>
                  <a:lnTo>
                    <a:pt x="12" y="154"/>
                  </a:lnTo>
                  <a:lnTo>
                    <a:pt x="10" y="152"/>
                  </a:lnTo>
                  <a:lnTo>
                    <a:pt x="8" y="152"/>
                  </a:lnTo>
                  <a:lnTo>
                    <a:pt x="8" y="154"/>
                  </a:lnTo>
                  <a:lnTo>
                    <a:pt x="6" y="155"/>
                  </a:lnTo>
                  <a:lnTo>
                    <a:pt x="5" y="155"/>
                  </a:lnTo>
                  <a:lnTo>
                    <a:pt x="0" y="154"/>
                  </a:lnTo>
                  <a:lnTo>
                    <a:pt x="0" y="151"/>
                  </a:lnTo>
                  <a:lnTo>
                    <a:pt x="3" y="151"/>
                  </a:lnTo>
                  <a:lnTo>
                    <a:pt x="5" y="135"/>
                  </a:lnTo>
                  <a:lnTo>
                    <a:pt x="6" y="116"/>
                  </a:lnTo>
                  <a:lnTo>
                    <a:pt x="9" y="116"/>
                  </a:lnTo>
                  <a:lnTo>
                    <a:pt x="10" y="110"/>
                  </a:lnTo>
                  <a:lnTo>
                    <a:pt x="2" y="110"/>
                  </a:lnTo>
                  <a:lnTo>
                    <a:pt x="3" y="88"/>
                  </a:lnTo>
                  <a:lnTo>
                    <a:pt x="12" y="88"/>
                  </a:lnTo>
                  <a:lnTo>
                    <a:pt x="12" y="76"/>
                  </a:lnTo>
                  <a:lnTo>
                    <a:pt x="12" y="72"/>
                  </a:lnTo>
                  <a:lnTo>
                    <a:pt x="15" y="67"/>
                  </a:lnTo>
                  <a:lnTo>
                    <a:pt x="16" y="69"/>
                  </a:lnTo>
                  <a:lnTo>
                    <a:pt x="18" y="69"/>
                  </a:lnTo>
                  <a:lnTo>
                    <a:pt x="19" y="69"/>
                  </a:lnTo>
                  <a:lnTo>
                    <a:pt x="21" y="69"/>
                  </a:lnTo>
                  <a:lnTo>
                    <a:pt x="22" y="67"/>
                  </a:lnTo>
                  <a:lnTo>
                    <a:pt x="21" y="66"/>
                  </a:lnTo>
                  <a:lnTo>
                    <a:pt x="24" y="63"/>
                  </a:lnTo>
                  <a:lnTo>
                    <a:pt x="25" y="63"/>
                  </a:lnTo>
                  <a:lnTo>
                    <a:pt x="27" y="60"/>
                  </a:lnTo>
                  <a:lnTo>
                    <a:pt x="31" y="63"/>
                  </a:lnTo>
                  <a:lnTo>
                    <a:pt x="34" y="29"/>
                  </a:lnTo>
                  <a:lnTo>
                    <a:pt x="41" y="19"/>
                  </a:lnTo>
                  <a:lnTo>
                    <a:pt x="46" y="19"/>
                  </a:lnTo>
                  <a:lnTo>
                    <a:pt x="46" y="15"/>
                  </a:lnTo>
                  <a:lnTo>
                    <a:pt x="59" y="16"/>
                  </a:lnTo>
                  <a:lnTo>
                    <a:pt x="60" y="4"/>
                  </a:lnTo>
                  <a:lnTo>
                    <a:pt x="72" y="4"/>
                  </a:lnTo>
                  <a:lnTo>
                    <a:pt x="72" y="12"/>
                  </a:lnTo>
                  <a:lnTo>
                    <a:pt x="75" y="12"/>
                  </a:lnTo>
                  <a:lnTo>
                    <a:pt x="82" y="13"/>
                  </a:lnTo>
                  <a:lnTo>
                    <a:pt x="90" y="12"/>
                  </a:lnTo>
                  <a:lnTo>
                    <a:pt x="91" y="12"/>
                  </a:lnTo>
                  <a:lnTo>
                    <a:pt x="98" y="16"/>
                  </a:lnTo>
                  <a:lnTo>
                    <a:pt x="132" y="18"/>
                  </a:lnTo>
                  <a:lnTo>
                    <a:pt x="134" y="19"/>
                  </a:lnTo>
                  <a:lnTo>
                    <a:pt x="147" y="19"/>
                  </a:lnTo>
                  <a:lnTo>
                    <a:pt x="151" y="16"/>
                  </a:lnTo>
                  <a:lnTo>
                    <a:pt x="153" y="16"/>
                  </a:lnTo>
                  <a:lnTo>
                    <a:pt x="164" y="20"/>
                  </a:lnTo>
                  <a:lnTo>
                    <a:pt x="166" y="22"/>
                  </a:lnTo>
                  <a:lnTo>
                    <a:pt x="167" y="25"/>
                  </a:lnTo>
                  <a:lnTo>
                    <a:pt x="169" y="26"/>
                  </a:lnTo>
                  <a:lnTo>
                    <a:pt x="181" y="31"/>
                  </a:lnTo>
                  <a:lnTo>
                    <a:pt x="183" y="29"/>
                  </a:lnTo>
                  <a:lnTo>
                    <a:pt x="186" y="29"/>
                  </a:lnTo>
                  <a:lnTo>
                    <a:pt x="186" y="32"/>
                  </a:lnTo>
                  <a:lnTo>
                    <a:pt x="211" y="32"/>
                  </a:lnTo>
                  <a:lnTo>
                    <a:pt x="213" y="9"/>
                  </a:lnTo>
                  <a:lnTo>
                    <a:pt x="208" y="9"/>
                  </a:lnTo>
                  <a:lnTo>
                    <a:pt x="213" y="4"/>
                  </a:lnTo>
                  <a:lnTo>
                    <a:pt x="213" y="1"/>
                  </a:lnTo>
                  <a:lnTo>
                    <a:pt x="211" y="0"/>
                  </a:lnTo>
                  <a:lnTo>
                    <a:pt x="216" y="1"/>
                  </a:lnTo>
                  <a:lnTo>
                    <a:pt x="217" y="1"/>
                  </a:lnTo>
                  <a:lnTo>
                    <a:pt x="219" y="4"/>
                  </a:lnTo>
                  <a:lnTo>
                    <a:pt x="216" y="6"/>
                  </a:lnTo>
                  <a:lnTo>
                    <a:pt x="216" y="7"/>
                  </a:lnTo>
                  <a:lnTo>
                    <a:pt x="217" y="9"/>
                  </a:lnTo>
                  <a:lnTo>
                    <a:pt x="230" y="10"/>
                  </a:lnTo>
                  <a:lnTo>
                    <a:pt x="230" y="16"/>
                  </a:lnTo>
                  <a:lnTo>
                    <a:pt x="254" y="1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62" name="Freeform 271"/>
            <p:cNvSpPr>
              <a:spLocks noEditPoints="1"/>
            </p:cNvSpPr>
            <p:nvPr/>
          </p:nvSpPr>
          <p:spPr bwMode="auto">
            <a:xfrm rot="21334256">
              <a:off x="3039513" y="2271278"/>
              <a:ext cx="888581" cy="935356"/>
            </a:xfrm>
            <a:custGeom>
              <a:avLst/>
              <a:gdLst>
                <a:gd name="T0" fmla="*/ 2147483647 w 288"/>
                <a:gd name="T1" fmla="*/ 2147483647 h 237"/>
                <a:gd name="T2" fmla="*/ 2147483647 w 288"/>
                <a:gd name="T3" fmla="*/ 2147483647 h 237"/>
                <a:gd name="T4" fmla="*/ 2147483647 w 288"/>
                <a:gd name="T5" fmla="*/ 2147483647 h 237"/>
                <a:gd name="T6" fmla="*/ 2147483647 w 288"/>
                <a:gd name="T7" fmla="*/ 2147483647 h 237"/>
                <a:gd name="T8" fmla="*/ 2147483647 w 288"/>
                <a:gd name="T9" fmla="*/ 2147483647 h 237"/>
                <a:gd name="T10" fmla="*/ 2147483647 w 288"/>
                <a:gd name="T11" fmla="*/ 2147483647 h 237"/>
                <a:gd name="T12" fmla="*/ 2147483647 w 288"/>
                <a:gd name="T13" fmla="*/ 2147483647 h 237"/>
                <a:gd name="T14" fmla="*/ 2147483647 w 288"/>
                <a:gd name="T15" fmla="*/ 2147483647 h 237"/>
                <a:gd name="T16" fmla="*/ 2147483647 w 288"/>
                <a:gd name="T17" fmla="*/ 2147483647 h 237"/>
                <a:gd name="T18" fmla="*/ 2147483647 w 288"/>
                <a:gd name="T19" fmla="*/ 2147483647 h 237"/>
                <a:gd name="T20" fmla="*/ 2147483647 w 288"/>
                <a:gd name="T21" fmla="*/ 2147483647 h 237"/>
                <a:gd name="T22" fmla="*/ 2147483647 w 288"/>
                <a:gd name="T23" fmla="*/ 2147483647 h 237"/>
                <a:gd name="T24" fmla="*/ 2147483647 w 288"/>
                <a:gd name="T25" fmla="*/ 2147483647 h 237"/>
                <a:gd name="T26" fmla="*/ 2147483647 w 288"/>
                <a:gd name="T27" fmla="*/ 2147483647 h 237"/>
                <a:gd name="T28" fmla="*/ 2147483647 w 288"/>
                <a:gd name="T29" fmla="*/ 2147483647 h 237"/>
                <a:gd name="T30" fmla="*/ 2147483647 w 288"/>
                <a:gd name="T31" fmla="*/ 2147483647 h 237"/>
                <a:gd name="T32" fmla="*/ 2147483647 w 288"/>
                <a:gd name="T33" fmla="*/ 2147483647 h 237"/>
                <a:gd name="T34" fmla="*/ 2147483647 w 288"/>
                <a:gd name="T35" fmla="*/ 2147483647 h 237"/>
                <a:gd name="T36" fmla="*/ 2147483647 w 288"/>
                <a:gd name="T37" fmla="*/ 2147483647 h 237"/>
                <a:gd name="T38" fmla="*/ 2147483647 w 288"/>
                <a:gd name="T39" fmla="*/ 2147483647 h 237"/>
                <a:gd name="T40" fmla="*/ 2147483647 w 288"/>
                <a:gd name="T41" fmla="*/ 2147483647 h 237"/>
                <a:gd name="T42" fmla="*/ 2147483647 w 288"/>
                <a:gd name="T43" fmla="*/ 2147483647 h 237"/>
                <a:gd name="T44" fmla="*/ 2147483647 w 288"/>
                <a:gd name="T45" fmla="*/ 2147483647 h 237"/>
                <a:gd name="T46" fmla="*/ 2147483647 w 288"/>
                <a:gd name="T47" fmla="*/ 2147483647 h 237"/>
                <a:gd name="T48" fmla="*/ 2147483647 w 288"/>
                <a:gd name="T49" fmla="*/ 2147483647 h 237"/>
                <a:gd name="T50" fmla="*/ 2147483647 w 288"/>
                <a:gd name="T51" fmla="*/ 2147483647 h 237"/>
                <a:gd name="T52" fmla="*/ 2147483647 w 288"/>
                <a:gd name="T53" fmla="*/ 2147483647 h 237"/>
                <a:gd name="T54" fmla="*/ 2147483647 w 288"/>
                <a:gd name="T55" fmla="*/ 2147483647 h 237"/>
                <a:gd name="T56" fmla="*/ 2147483647 w 288"/>
                <a:gd name="T57" fmla="*/ 2147483647 h 237"/>
                <a:gd name="T58" fmla="*/ 2147483647 w 288"/>
                <a:gd name="T59" fmla="*/ 2147483647 h 237"/>
                <a:gd name="T60" fmla="*/ 2147483647 w 288"/>
                <a:gd name="T61" fmla="*/ 2147483647 h 237"/>
                <a:gd name="T62" fmla="*/ 2147483647 w 288"/>
                <a:gd name="T63" fmla="*/ 2147483647 h 237"/>
                <a:gd name="T64" fmla="*/ 2147483647 w 288"/>
                <a:gd name="T65" fmla="*/ 2147483647 h 237"/>
                <a:gd name="T66" fmla="*/ 2147483647 w 288"/>
                <a:gd name="T67" fmla="*/ 2147483647 h 237"/>
                <a:gd name="T68" fmla="*/ 2147483647 w 288"/>
                <a:gd name="T69" fmla="*/ 2147483647 h 237"/>
                <a:gd name="T70" fmla="*/ 2147483647 w 288"/>
                <a:gd name="T71" fmla="*/ 2147483647 h 237"/>
                <a:gd name="T72" fmla="*/ 2147483647 w 288"/>
                <a:gd name="T73" fmla="*/ 2147483647 h 237"/>
                <a:gd name="T74" fmla="*/ 2147483647 w 288"/>
                <a:gd name="T75" fmla="*/ 2147483647 h 237"/>
                <a:gd name="T76" fmla="*/ 2147483647 w 288"/>
                <a:gd name="T77" fmla="*/ 2147483647 h 237"/>
                <a:gd name="T78" fmla="*/ 2147483647 w 288"/>
                <a:gd name="T79" fmla="*/ 2147483647 h 237"/>
                <a:gd name="T80" fmla="*/ 2147483647 w 288"/>
                <a:gd name="T81" fmla="*/ 2147483647 h 237"/>
                <a:gd name="T82" fmla="*/ 2147483647 w 288"/>
                <a:gd name="T83" fmla="*/ 2147483647 h 237"/>
                <a:gd name="T84" fmla="*/ 2147483647 w 288"/>
                <a:gd name="T85" fmla="*/ 2147483647 h 237"/>
                <a:gd name="T86" fmla="*/ 2147483647 w 288"/>
                <a:gd name="T87" fmla="*/ 2147483647 h 237"/>
                <a:gd name="T88" fmla="*/ 2147483647 w 288"/>
                <a:gd name="T89" fmla="*/ 2147483647 h 237"/>
                <a:gd name="T90" fmla="*/ 2147483647 w 288"/>
                <a:gd name="T91" fmla="*/ 2147483647 h 237"/>
                <a:gd name="T92" fmla="*/ 2147483647 w 288"/>
                <a:gd name="T93" fmla="*/ 2147483647 h 237"/>
                <a:gd name="T94" fmla="*/ 2147483647 w 288"/>
                <a:gd name="T95" fmla="*/ 2147483647 h 237"/>
                <a:gd name="T96" fmla="*/ 2147483647 w 288"/>
                <a:gd name="T97" fmla="*/ 2147483647 h 237"/>
                <a:gd name="T98" fmla="*/ 2147483647 w 288"/>
                <a:gd name="T99" fmla="*/ 2147483647 h 237"/>
                <a:gd name="T100" fmla="*/ 2147483647 w 288"/>
                <a:gd name="T101" fmla="*/ 2147483647 h 237"/>
                <a:gd name="T102" fmla="*/ 2147483647 w 288"/>
                <a:gd name="T103" fmla="*/ 2147483647 h 237"/>
                <a:gd name="T104" fmla="*/ 2147483647 w 288"/>
                <a:gd name="T105" fmla="*/ 2147483647 h 237"/>
                <a:gd name="T106" fmla="*/ 2147483647 w 288"/>
                <a:gd name="T107" fmla="*/ 2147483647 h 237"/>
                <a:gd name="T108" fmla="*/ 2147483647 w 288"/>
                <a:gd name="T109" fmla="*/ 2147483647 h 237"/>
                <a:gd name="T110" fmla="*/ 2147483647 w 288"/>
                <a:gd name="T111" fmla="*/ 2147483647 h 237"/>
                <a:gd name="T112" fmla="*/ 2147483647 w 288"/>
                <a:gd name="T113" fmla="*/ 2147483647 h 237"/>
                <a:gd name="T114" fmla="*/ 2147483647 w 288"/>
                <a:gd name="T115" fmla="*/ 2147483647 h 237"/>
                <a:gd name="T116" fmla="*/ 2147483647 w 288"/>
                <a:gd name="T117" fmla="*/ 2147483647 h 237"/>
                <a:gd name="T118" fmla="*/ 2147483647 w 288"/>
                <a:gd name="T119" fmla="*/ 2147483647 h 237"/>
                <a:gd name="T120" fmla="*/ 2147483647 w 288"/>
                <a:gd name="T121" fmla="*/ 2147483647 h 237"/>
                <a:gd name="T122" fmla="*/ 2147483647 w 288"/>
                <a:gd name="T123" fmla="*/ 2147483647 h 237"/>
                <a:gd name="T124" fmla="*/ 2147483647 w 288"/>
                <a:gd name="T125" fmla="*/ 2147483647 h 23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88"/>
                <a:gd name="T190" fmla="*/ 0 h 237"/>
                <a:gd name="T191" fmla="*/ 288 w 288"/>
                <a:gd name="T192" fmla="*/ 237 h 237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88" h="237">
                  <a:moveTo>
                    <a:pt x="170" y="5"/>
                  </a:moveTo>
                  <a:lnTo>
                    <a:pt x="172" y="5"/>
                  </a:lnTo>
                  <a:lnTo>
                    <a:pt x="172" y="7"/>
                  </a:lnTo>
                  <a:lnTo>
                    <a:pt x="172" y="8"/>
                  </a:lnTo>
                  <a:lnTo>
                    <a:pt x="170" y="7"/>
                  </a:lnTo>
                  <a:lnTo>
                    <a:pt x="170" y="5"/>
                  </a:lnTo>
                  <a:lnTo>
                    <a:pt x="169" y="7"/>
                  </a:lnTo>
                  <a:lnTo>
                    <a:pt x="169" y="8"/>
                  </a:lnTo>
                  <a:lnTo>
                    <a:pt x="169" y="10"/>
                  </a:lnTo>
                  <a:lnTo>
                    <a:pt x="169" y="11"/>
                  </a:lnTo>
                  <a:lnTo>
                    <a:pt x="166" y="13"/>
                  </a:lnTo>
                  <a:lnTo>
                    <a:pt x="164" y="13"/>
                  </a:lnTo>
                  <a:lnTo>
                    <a:pt x="164" y="14"/>
                  </a:lnTo>
                  <a:lnTo>
                    <a:pt x="164" y="16"/>
                  </a:lnTo>
                  <a:lnTo>
                    <a:pt x="164" y="19"/>
                  </a:lnTo>
                  <a:lnTo>
                    <a:pt x="164" y="20"/>
                  </a:lnTo>
                  <a:lnTo>
                    <a:pt x="163" y="22"/>
                  </a:lnTo>
                  <a:lnTo>
                    <a:pt x="161" y="26"/>
                  </a:lnTo>
                  <a:lnTo>
                    <a:pt x="163" y="26"/>
                  </a:lnTo>
                  <a:lnTo>
                    <a:pt x="163" y="27"/>
                  </a:lnTo>
                  <a:lnTo>
                    <a:pt x="164" y="29"/>
                  </a:lnTo>
                  <a:lnTo>
                    <a:pt x="164" y="30"/>
                  </a:lnTo>
                  <a:lnTo>
                    <a:pt x="164" y="32"/>
                  </a:lnTo>
                  <a:lnTo>
                    <a:pt x="164" y="35"/>
                  </a:lnTo>
                  <a:lnTo>
                    <a:pt x="163" y="38"/>
                  </a:lnTo>
                  <a:lnTo>
                    <a:pt x="163" y="39"/>
                  </a:lnTo>
                  <a:lnTo>
                    <a:pt x="164" y="41"/>
                  </a:lnTo>
                  <a:lnTo>
                    <a:pt x="164" y="42"/>
                  </a:lnTo>
                  <a:lnTo>
                    <a:pt x="163" y="42"/>
                  </a:lnTo>
                  <a:lnTo>
                    <a:pt x="160" y="41"/>
                  </a:lnTo>
                  <a:lnTo>
                    <a:pt x="159" y="42"/>
                  </a:lnTo>
                  <a:lnTo>
                    <a:pt x="159" y="44"/>
                  </a:lnTo>
                  <a:lnTo>
                    <a:pt x="160" y="45"/>
                  </a:lnTo>
                  <a:lnTo>
                    <a:pt x="161" y="44"/>
                  </a:lnTo>
                  <a:lnTo>
                    <a:pt x="163" y="44"/>
                  </a:lnTo>
                  <a:lnTo>
                    <a:pt x="166" y="44"/>
                  </a:lnTo>
                  <a:lnTo>
                    <a:pt x="167" y="42"/>
                  </a:lnTo>
                  <a:lnTo>
                    <a:pt x="167" y="44"/>
                  </a:lnTo>
                  <a:lnTo>
                    <a:pt x="167" y="45"/>
                  </a:lnTo>
                  <a:lnTo>
                    <a:pt x="167" y="47"/>
                  </a:lnTo>
                  <a:lnTo>
                    <a:pt x="169" y="48"/>
                  </a:lnTo>
                  <a:lnTo>
                    <a:pt x="169" y="47"/>
                  </a:lnTo>
                  <a:lnTo>
                    <a:pt x="170" y="45"/>
                  </a:lnTo>
                  <a:lnTo>
                    <a:pt x="170" y="47"/>
                  </a:lnTo>
                  <a:lnTo>
                    <a:pt x="172" y="48"/>
                  </a:lnTo>
                  <a:lnTo>
                    <a:pt x="173" y="51"/>
                  </a:lnTo>
                  <a:lnTo>
                    <a:pt x="176" y="54"/>
                  </a:lnTo>
                  <a:lnTo>
                    <a:pt x="179" y="55"/>
                  </a:lnTo>
                  <a:lnTo>
                    <a:pt x="181" y="57"/>
                  </a:lnTo>
                  <a:lnTo>
                    <a:pt x="182" y="60"/>
                  </a:lnTo>
                  <a:lnTo>
                    <a:pt x="185" y="63"/>
                  </a:lnTo>
                  <a:lnTo>
                    <a:pt x="186" y="66"/>
                  </a:lnTo>
                  <a:lnTo>
                    <a:pt x="188" y="68"/>
                  </a:lnTo>
                  <a:lnTo>
                    <a:pt x="189" y="71"/>
                  </a:lnTo>
                  <a:lnTo>
                    <a:pt x="195" y="73"/>
                  </a:lnTo>
                  <a:lnTo>
                    <a:pt x="197" y="76"/>
                  </a:lnTo>
                  <a:lnTo>
                    <a:pt x="198" y="79"/>
                  </a:lnTo>
                  <a:lnTo>
                    <a:pt x="204" y="83"/>
                  </a:lnTo>
                  <a:lnTo>
                    <a:pt x="207" y="86"/>
                  </a:lnTo>
                  <a:lnTo>
                    <a:pt x="208" y="88"/>
                  </a:lnTo>
                  <a:lnTo>
                    <a:pt x="210" y="89"/>
                  </a:lnTo>
                  <a:lnTo>
                    <a:pt x="211" y="89"/>
                  </a:lnTo>
                  <a:lnTo>
                    <a:pt x="214" y="92"/>
                  </a:lnTo>
                  <a:lnTo>
                    <a:pt x="219" y="95"/>
                  </a:lnTo>
                  <a:lnTo>
                    <a:pt x="223" y="95"/>
                  </a:lnTo>
                  <a:lnTo>
                    <a:pt x="227" y="95"/>
                  </a:lnTo>
                  <a:lnTo>
                    <a:pt x="230" y="93"/>
                  </a:lnTo>
                  <a:lnTo>
                    <a:pt x="232" y="93"/>
                  </a:lnTo>
                  <a:lnTo>
                    <a:pt x="233" y="92"/>
                  </a:lnTo>
                  <a:lnTo>
                    <a:pt x="235" y="92"/>
                  </a:lnTo>
                  <a:lnTo>
                    <a:pt x="236" y="92"/>
                  </a:lnTo>
                  <a:lnTo>
                    <a:pt x="238" y="92"/>
                  </a:lnTo>
                  <a:lnTo>
                    <a:pt x="239" y="93"/>
                  </a:lnTo>
                  <a:lnTo>
                    <a:pt x="242" y="93"/>
                  </a:lnTo>
                  <a:lnTo>
                    <a:pt x="244" y="95"/>
                  </a:lnTo>
                  <a:lnTo>
                    <a:pt x="246" y="98"/>
                  </a:lnTo>
                  <a:lnTo>
                    <a:pt x="248" y="98"/>
                  </a:lnTo>
                  <a:lnTo>
                    <a:pt x="251" y="99"/>
                  </a:lnTo>
                  <a:lnTo>
                    <a:pt x="252" y="99"/>
                  </a:lnTo>
                  <a:lnTo>
                    <a:pt x="252" y="101"/>
                  </a:lnTo>
                  <a:lnTo>
                    <a:pt x="254" y="99"/>
                  </a:lnTo>
                  <a:lnTo>
                    <a:pt x="255" y="99"/>
                  </a:lnTo>
                  <a:lnTo>
                    <a:pt x="257" y="98"/>
                  </a:lnTo>
                  <a:lnTo>
                    <a:pt x="258" y="99"/>
                  </a:lnTo>
                  <a:lnTo>
                    <a:pt x="258" y="101"/>
                  </a:lnTo>
                  <a:lnTo>
                    <a:pt x="258" y="102"/>
                  </a:lnTo>
                  <a:lnTo>
                    <a:pt x="258" y="104"/>
                  </a:lnTo>
                  <a:lnTo>
                    <a:pt x="260" y="104"/>
                  </a:lnTo>
                  <a:lnTo>
                    <a:pt x="261" y="104"/>
                  </a:lnTo>
                  <a:lnTo>
                    <a:pt x="261" y="105"/>
                  </a:lnTo>
                  <a:lnTo>
                    <a:pt x="263" y="107"/>
                  </a:lnTo>
                  <a:lnTo>
                    <a:pt x="264" y="108"/>
                  </a:lnTo>
                  <a:lnTo>
                    <a:pt x="263" y="110"/>
                  </a:lnTo>
                  <a:lnTo>
                    <a:pt x="266" y="111"/>
                  </a:lnTo>
                  <a:lnTo>
                    <a:pt x="266" y="112"/>
                  </a:lnTo>
                  <a:lnTo>
                    <a:pt x="268" y="117"/>
                  </a:lnTo>
                  <a:lnTo>
                    <a:pt x="268" y="121"/>
                  </a:lnTo>
                  <a:lnTo>
                    <a:pt x="270" y="124"/>
                  </a:lnTo>
                  <a:lnTo>
                    <a:pt x="273" y="127"/>
                  </a:lnTo>
                  <a:lnTo>
                    <a:pt x="276" y="129"/>
                  </a:lnTo>
                  <a:lnTo>
                    <a:pt x="279" y="129"/>
                  </a:lnTo>
                  <a:lnTo>
                    <a:pt x="280" y="130"/>
                  </a:lnTo>
                  <a:lnTo>
                    <a:pt x="282" y="131"/>
                  </a:lnTo>
                  <a:lnTo>
                    <a:pt x="285" y="139"/>
                  </a:lnTo>
                  <a:lnTo>
                    <a:pt x="288" y="140"/>
                  </a:lnTo>
                  <a:lnTo>
                    <a:pt x="288" y="142"/>
                  </a:lnTo>
                  <a:lnTo>
                    <a:pt x="286" y="146"/>
                  </a:lnTo>
                  <a:lnTo>
                    <a:pt x="286" y="148"/>
                  </a:lnTo>
                  <a:lnTo>
                    <a:pt x="288" y="156"/>
                  </a:lnTo>
                  <a:lnTo>
                    <a:pt x="285" y="158"/>
                  </a:lnTo>
                  <a:lnTo>
                    <a:pt x="267" y="156"/>
                  </a:lnTo>
                  <a:lnTo>
                    <a:pt x="264" y="162"/>
                  </a:lnTo>
                  <a:lnTo>
                    <a:pt x="263" y="161"/>
                  </a:lnTo>
                  <a:lnTo>
                    <a:pt x="260" y="161"/>
                  </a:lnTo>
                  <a:lnTo>
                    <a:pt x="260" y="164"/>
                  </a:lnTo>
                  <a:lnTo>
                    <a:pt x="258" y="164"/>
                  </a:lnTo>
                  <a:lnTo>
                    <a:pt x="257" y="170"/>
                  </a:lnTo>
                  <a:lnTo>
                    <a:pt x="255" y="173"/>
                  </a:lnTo>
                  <a:lnTo>
                    <a:pt x="254" y="174"/>
                  </a:lnTo>
                  <a:lnTo>
                    <a:pt x="251" y="173"/>
                  </a:lnTo>
                  <a:lnTo>
                    <a:pt x="246" y="168"/>
                  </a:lnTo>
                  <a:lnTo>
                    <a:pt x="245" y="168"/>
                  </a:lnTo>
                  <a:lnTo>
                    <a:pt x="255" y="183"/>
                  </a:lnTo>
                  <a:lnTo>
                    <a:pt x="252" y="186"/>
                  </a:lnTo>
                  <a:lnTo>
                    <a:pt x="251" y="222"/>
                  </a:lnTo>
                  <a:lnTo>
                    <a:pt x="249" y="224"/>
                  </a:lnTo>
                  <a:lnTo>
                    <a:pt x="249" y="221"/>
                  </a:lnTo>
                  <a:lnTo>
                    <a:pt x="248" y="219"/>
                  </a:lnTo>
                  <a:lnTo>
                    <a:pt x="249" y="218"/>
                  </a:lnTo>
                  <a:lnTo>
                    <a:pt x="248" y="216"/>
                  </a:lnTo>
                  <a:lnTo>
                    <a:pt x="248" y="218"/>
                  </a:lnTo>
                  <a:lnTo>
                    <a:pt x="245" y="221"/>
                  </a:lnTo>
                  <a:lnTo>
                    <a:pt x="242" y="221"/>
                  </a:lnTo>
                  <a:lnTo>
                    <a:pt x="241" y="218"/>
                  </a:lnTo>
                  <a:lnTo>
                    <a:pt x="239" y="218"/>
                  </a:lnTo>
                  <a:lnTo>
                    <a:pt x="238" y="218"/>
                  </a:lnTo>
                  <a:lnTo>
                    <a:pt x="235" y="222"/>
                  </a:lnTo>
                  <a:lnTo>
                    <a:pt x="232" y="222"/>
                  </a:lnTo>
                  <a:lnTo>
                    <a:pt x="229" y="228"/>
                  </a:lnTo>
                  <a:lnTo>
                    <a:pt x="226" y="228"/>
                  </a:lnTo>
                  <a:lnTo>
                    <a:pt x="210" y="225"/>
                  </a:lnTo>
                  <a:lnTo>
                    <a:pt x="201" y="227"/>
                  </a:lnTo>
                  <a:lnTo>
                    <a:pt x="197" y="230"/>
                  </a:lnTo>
                  <a:lnTo>
                    <a:pt x="195" y="228"/>
                  </a:lnTo>
                  <a:lnTo>
                    <a:pt x="194" y="227"/>
                  </a:lnTo>
                  <a:lnTo>
                    <a:pt x="183" y="227"/>
                  </a:lnTo>
                  <a:lnTo>
                    <a:pt x="179" y="228"/>
                  </a:lnTo>
                  <a:lnTo>
                    <a:pt x="154" y="212"/>
                  </a:lnTo>
                  <a:lnTo>
                    <a:pt x="144" y="224"/>
                  </a:lnTo>
                  <a:lnTo>
                    <a:pt x="141" y="228"/>
                  </a:lnTo>
                  <a:lnTo>
                    <a:pt x="140" y="234"/>
                  </a:lnTo>
                  <a:lnTo>
                    <a:pt x="131" y="228"/>
                  </a:lnTo>
                  <a:lnTo>
                    <a:pt x="123" y="227"/>
                  </a:lnTo>
                  <a:lnTo>
                    <a:pt x="119" y="231"/>
                  </a:lnTo>
                  <a:lnTo>
                    <a:pt x="118" y="227"/>
                  </a:lnTo>
                  <a:lnTo>
                    <a:pt x="116" y="225"/>
                  </a:lnTo>
                  <a:lnTo>
                    <a:pt x="116" y="222"/>
                  </a:lnTo>
                  <a:lnTo>
                    <a:pt x="112" y="218"/>
                  </a:lnTo>
                  <a:lnTo>
                    <a:pt x="109" y="219"/>
                  </a:lnTo>
                  <a:lnTo>
                    <a:pt x="109" y="221"/>
                  </a:lnTo>
                  <a:lnTo>
                    <a:pt x="106" y="222"/>
                  </a:lnTo>
                  <a:lnTo>
                    <a:pt x="97" y="221"/>
                  </a:lnTo>
                  <a:lnTo>
                    <a:pt x="97" y="214"/>
                  </a:lnTo>
                  <a:lnTo>
                    <a:pt x="100" y="209"/>
                  </a:lnTo>
                  <a:lnTo>
                    <a:pt x="100" y="208"/>
                  </a:lnTo>
                  <a:lnTo>
                    <a:pt x="100" y="205"/>
                  </a:lnTo>
                  <a:lnTo>
                    <a:pt x="98" y="205"/>
                  </a:lnTo>
                  <a:lnTo>
                    <a:pt x="97" y="203"/>
                  </a:lnTo>
                  <a:lnTo>
                    <a:pt x="94" y="202"/>
                  </a:lnTo>
                  <a:lnTo>
                    <a:pt x="93" y="202"/>
                  </a:lnTo>
                  <a:lnTo>
                    <a:pt x="90" y="212"/>
                  </a:lnTo>
                  <a:lnTo>
                    <a:pt x="87" y="211"/>
                  </a:lnTo>
                  <a:lnTo>
                    <a:pt x="85" y="209"/>
                  </a:lnTo>
                  <a:lnTo>
                    <a:pt x="85" y="206"/>
                  </a:lnTo>
                  <a:lnTo>
                    <a:pt x="85" y="205"/>
                  </a:lnTo>
                  <a:lnTo>
                    <a:pt x="84" y="205"/>
                  </a:lnTo>
                  <a:lnTo>
                    <a:pt x="84" y="203"/>
                  </a:lnTo>
                  <a:lnTo>
                    <a:pt x="81" y="206"/>
                  </a:lnTo>
                  <a:lnTo>
                    <a:pt x="79" y="205"/>
                  </a:lnTo>
                  <a:lnTo>
                    <a:pt x="79" y="200"/>
                  </a:lnTo>
                  <a:lnTo>
                    <a:pt x="78" y="199"/>
                  </a:lnTo>
                  <a:lnTo>
                    <a:pt x="76" y="193"/>
                  </a:lnTo>
                  <a:lnTo>
                    <a:pt x="75" y="193"/>
                  </a:lnTo>
                  <a:lnTo>
                    <a:pt x="72" y="193"/>
                  </a:lnTo>
                  <a:lnTo>
                    <a:pt x="60" y="224"/>
                  </a:lnTo>
                  <a:lnTo>
                    <a:pt x="57" y="224"/>
                  </a:lnTo>
                  <a:lnTo>
                    <a:pt x="47" y="224"/>
                  </a:lnTo>
                  <a:lnTo>
                    <a:pt x="46" y="230"/>
                  </a:lnTo>
                  <a:lnTo>
                    <a:pt x="44" y="228"/>
                  </a:lnTo>
                  <a:lnTo>
                    <a:pt x="41" y="230"/>
                  </a:lnTo>
                  <a:lnTo>
                    <a:pt x="40" y="230"/>
                  </a:lnTo>
                  <a:lnTo>
                    <a:pt x="37" y="234"/>
                  </a:lnTo>
                  <a:lnTo>
                    <a:pt x="35" y="236"/>
                  </a:lnTo>
                  <a:lnTo>
                    <a:pt x="33" y="236"/>
                  </a:lnTo>
                  <a:lnTo>
                    <a:pt x="31" y="236"/>
                  </a:lnTo>
                  <a:lnTo>
                    <a:pt x="30" y="234"/>
                  </a:lnTo>
                  <a:lnTo>
                    <a:pt x="28" y="234"/>
                  </a:lnTo>
                  <a:lnTo>
                    <a:pt x="27" y="236"/>
                  </a:lnTo>
                  <a:lnTo>
                    <a:pt x="24" y="234"/>
                  </a:lnTo>
                  <a:lnTo>
                    <a:pt x="21" y="237"/>
                  </a:lnTo>
                  <a:lnTo>
                    <a:pt x="19" y="237"/>
                  </a:lnTo>
                  <a:lnTo>
                    <a:pt x="16" y="234"/>
                  </a:lnTo>
                  <a:lnTo>
                    <a:pt x="9" y="234"/>
                  </a:lnTo>
                  <a:lnTo>
                    <a:pt x="8" y="233"/>
                  </a:lnTo>
                  <a:lnTo>
                    <a:pt x="8" y="230"/>
                  </a:lnTo>
                  <a:lnTo>
                    <a:pt x="6" y="225"/>
                  </a:lnTo>
                  <a:lnTo>
                    <a:pt x="5" y="224"/>
                  </a:lnTo>
                  <a:lnTo>
                    <a:pt x="6" y="221"/>
                  </a:lnTo>
                  <a:lnTo>
                    <a:pt x="3" y="218"/>
                  </a:lnTo>
                  <a:lnTo>
                    <a:pt x="2" y="216"/>
                  </a:lnTo>
                  <a:lnTo>
                    <a:pt x="0" y="215"/>
                  </a:lnTo>
                  <a:lnTo>
                    <a:pt x="2" y="214"/>
                  </a:lnTo>
                  <a:lnTo>
                    <a:pt x="6" y="209"/>
                  </a:lnTo>
                  <a:lnTo>
                    <a:pt x="5" y="205"/>
                  </a:lnTo>
                  <a:lnTo>
                    <a:pt x="8" y="202"/>
                  </a:lnTo>
                  <a:lnTo>
                    <a:pt x="8" y="203"/>
                  </a:lnTo>
                  <a:lnTo>
                    <a:pt x="12" y="202"/>
                  </a:lnTo>
                  <a:lnTo>
                    <a:pt x="13" y="202"/>
                  </a:lnTo>
                  <a:lnTo>
                    <a:pt x="15" y="203"/>
                  </a:lnTo>
                  <a:lnTo>
                    <a:pt x="16" y="203"/>
                  </a:lnTo>
                  <a:lnTo>
                    <a:pt x="19" y="202"/>
                  </a:lnTo>
                  <a:lnTo>
                    <a:pt x="21" y="200"/>
                  </a:lnTo>
                  <a:lnTo>
                    <a:pt x="24" y="197"/>
                  </a:lnTo>
                  <a:lnTo>
                    <a:pt x="25" y="194"/>
                  </a:lnTo>
                  <a:lnTo>
                    <a:pt x="25" y="193"/>
                  </a:lnTo>
                  <a:lnTo>
                    <a:pt x="28" y="189"/>
                  </a:lnTo>
                  <a:lnTo>
                    <a:pt x="31" y="181"/>
                  </a:lnTo>
                  <a:lnTo>
                    <a:pt x="35" y="173"/>
                  </a:lnTo>
                  <a:lnTo>
                    <a:pt x="35" y="171"/>
                  </a:lnTo>
                  <a:lnTo>
                    <a:pt x="37" y="168"/>
                  </a:lnTo>
                  <a:lnTo>
                    <a:pt x="38" y="165"/>
                  </a:lnTo>
                  <a:lnTo>
                    <a:pt x="38" y="161"/>
                  </a:lnTo>
                  <a:lnTo>
                    <a:pt x="40" y="159"/>
                  </a:lnTo>
                  <a:lnTo>
                    <a:pt x="41" y="155"/>
                  </a:lnTo>
                  <a:lnTo>
                    <a:pt x="43" y="152"/>
                  </a:lnTo>
                  <a:lnTo>
                    <a:pt x="44" y="148"/>
                  </a:lnTo>
                  <a:lnTo>
                    <a:pt x="46" y="145"/>
                  </a:lnTo>
                  <a:lnTo>
                    <a:pt x="47" y="140"/>
                  </a:lnTo>
                  <a:lnTo>
                    <a:pt x="52" y="124"/>
                  </a:lnTo>
                  <a:lnTo>
                    <a:pt x="54" y="117"/>
                  </a:lnTo>
                  <a:lnTo>
                    <a:pt x="57" y="112"/>
                  </a:lnTo>
                  <a:lnTo>
                    <a:pt x="59" y="107"/>
                  </a:lnTo>
                  <a:lnTo>
                    <a:pt x="62" y="102"/>
                  </a:lnTo>
                  <a:lnTo>
                    <a:pt x="66" y="98"/>
                  </a:lnTo>
                  <a:lnTo>
                    <a:pt x="66" y="96"/>
                  </a:lnTo>
                  <a:lnTo>
                    <a:pt x="68" y="95"/>
                  </a:lnTo>
                  <a:lnTo>
                    <a:pt x="68" y="93"/>
                  </a:lnTo>
                  <a:lnTo>
                    <a:pt x="69" y="92"/>
                  </a:lnTo>
                  <a:lnTo>
                    <a:pt x="72" y="89"/>
                  </a:lnTo>
                  <a:lnTo>
                    <a:pt x="74" y="88"/>
                  </a:lnTo>
                  <a:lnTo>
                    <a:pt x="81" y="83"/>
                  </a:lnTo>
                  <a:lnTo>
                    <a:pt x="84" y="82"/>
                  </a:lnTo>
                  <a:lnTo>
                    <a:pt x="91" y="80"/>
                  </a:lnTo>
                  <a:lnTo>
                    <a:pt x="100" y="80"/>
                  </a:lnTo>
                  <a:lnTo>
                    <a:pt x="104" y="79"/>
                  </a:lnTo>
                  <a:lnTo>
                    <a:pt x="107" y="79"/>
                  </a:lnTo>
                  <a:lnTo>
                    <a:pt x="110" y="77"/>
                  </a:lnTo>
                  <a:lnTo>
                    <a:pt x="113" y="79"/>
                  </a:lnTo>
                  <a:lnTo>
                    <a:pt x="115" y="80"/>
                  </a:lnTo>
                  <a:lnTo>
                    <a:pt x="116" y="82"/>
                  </a:lnTo>
                  <a:lnTo>
                    <a:pt x="118" y="83"/>
                  </a:lnTo>
                  <a:lnTo>
                    <a:pt x="118" y="86"/>
                  </a:lnTo>
                  <a:lnTo>
                    <a:pt x="116" y="89"/>
                  </a:lnTo>
                  <a:lnTo>
                    <a:pt x="115" y="90"/>
                  </a:lnTo>
                  <a:lnTo>
                    <a:pt x="112" y="93"/>
                  </a:lnTo>
                  <a:lnTo>
                    <a:pt x="110" y="93"/>
                  </a:lnTo>
                  <a:lnTo>
                    <a:pt x="109" y="93"/>
                  </a:lnTo>
                  <a:lnTo>
                    <a:pt x="110" y="92"/>
                  </a:lnTo>
                  <a:lnTo>
                    <a:pt x="112" y="90"/>
                  </a:lnTo>
                  <a:lnTo>
                    <a:pt x="113" y="89"/>
                  </a:lnTo>
                  <a:lnTo>
                    <a:pt x="115" y="86"/>
                  </a:lnTo>
                  <a:lnTo>
                    <a:pt x="113" y="86"/>
                  </a:lnTo>
                  <a:lnTo>
                    <a:pt x="110" y="86"/>
                  </a:lnTo>
                  <a:lnTo>
                    <a:pt x="106" y="85"/>
                  </a:lnTo>
                  <a:lnTo>
                    <a:pt x="104" y="86"/>
                  </a:lnTo>
                  <a:lnTo>
                    <a:pt x="106" y="86"/>
                  </a:lnTo>
                  <a:lnTo>
                    <a:pt x="107" y="89"/>
                  </a:lnTo>
                  <a:lnTo>
                    <a:pt x="106" y="90"/>
                  </a:lnTo>
                  <a:lnTo>
                    <a:pt x="104" y="95"/>
                  </a:lnTo>
                  <a:lnTo>
                    <a:pt x="104" y="98"/>
                  </a:lnTo>
                  <a:lnTo>
                    <a:pt x="103" y="101"/>
                  </a:lnTo>
                  <a:lnTo>
                    <a:pt x="101" y="99"/>
                  </a:lnTo>
                  <a:lnTo>
                    <a:pt x="98" y="98"/>
                  </a:lnTo>
                  <a:lnTo>
                    <a:pt x="97" y="99"/>
                  </a:lnTo>
                  <a:lnTo>
                    <a:pt x="94" y="101"/>
                  </a:lnTo>
                  <a:lnTo>
                    <a:pt x="96" y="102"/>
                  </a:lnTo>
                  <a:lnTo>
                    <a:pt x="97" y="104"/>
                  </a:lnTo>
                  <a:lnTo>
                    <a:pt x="96" y="105"/>
                  </a:lnTo>
                  <a:lnTo>
                    <a:pt x="97" y="105"/>
                  </a:lnTo>
                  <a:lnTo>
                    <a:pt x="100" y="105"/>
                  </a:lnTo>
                  <a:lnTo>
                    <a:pt x="101" y="107"/>
                  </a:lnTo>
                  <a:lnTo>
                    <a:pt x="104" y="108"/>
                  </a:lnTo>
                  <a:lnTo>
                    <a:pt x="104" y="110"/>
                  </a:lnTo>
                  <a:lnTo>
                    <a:pt x="104" y="111"/>
                  </a:lnTo>
                  <a:lnTo>
                    <a:pt x="103" y="112"/>
                  </a:lnTo>
                  <a:lnTo>
                    <a:pt x="100" y="114"/>
                  </a:lnTo>
                  <a:lnTo>
                    <a:pt x="98" y="115"/>
                  </a:lnTo>
                  <a:lnTo>
                    <a:pt x="97" y="115"/>
                  </a:lnTo>
                  <a:lnTo>
                    <a:pt x="98" y="117"/>
                  </a:lnTo>
                  <a:lnTo>
                    <a:pt x="100" y="118"/>
                  </a:lnTo>
                  <a:lnTo>
                    <a:pt x="101" y="118"/>
                  </a:lnTo>
                  <a:lnTo>
                    <a:pt x="104" y="118"/>
                  </a:lnTo>
                  <a:lnTo>
                    <a:pt x="106" y="121"/>
                  </a:lnTo>
                  <a:lnTo>
                    <a:pt x="107" y="124"/>
                  </a:lnTo>
                  <a:lnTo>
                    <a:pt x="109" y="124"/>
                  </a:lnTo>
                  <a:lnTo>
                    <a:pt x="112" y="123"/>
                  </a:lnTo>
                  <a:lnTo>
                    <a:pt x="113" y="120"/>
                  </a:lnTo>
                  <a:lnTo>
                    <a:pt x="113" y="115"/>
                  </a:lnTo>
                  <a:lnTo>
                    <a:pt x="115" y="114"/>
                  </a:lnTo>
                  <a:lnTo>
                    <a:pt x="116" y="111"/>
                  </a:lnTo>
                  <a:lnTo>
                    <a:pt x="119" y="108"/>
                  </a:lnTo>
                  <a:lnTo>
                    <a:pt x="123" y="105"/>
                  </a:lnTo>
                  <a:lnTo>
                    <a:pt x="126" y="104"/>
                  </a:lnTo>
                  <a:lnTo>
                    <a:pt x="126" y="101"/>
                  </a:lnTo>
                  <a:lnTo>
                    <a:pt x="126" y="99"/>
                  </a:lnTo>
                  <a:lnTo>
                    <a:pt x="126" y="96"/>
                  </a:lnTo>
                  <a:lnTo>
                    <a:pt x="126" y="92"/>
                  </a:lnTo>
                  <a:lnTo>
                    <a:pt x="128" y="89"/>
                  </a:lnTo>
                  <a:lnTo>
                    <a:pt x="128" y="88"/>
                  </a:lnTo>
                  <a:lnTo>
                    <a:pt x="129" y="86"/>
                  </a:lnTo>
                  <a:lnTo>
                    <a:pt x="131" y="82"/>
                  </a:lnTo>
                  <a:lnTo>
                    <a:pt x="134" y="77"/>
                  </a:lnTo>
                  <a:lnTo>
                    <a:pt x="135" y="76"/>
                  </a:lnTo>
                  <a:lnTo>
                    <a:pt x="137" y="71"/>
                  </a:lnTo>
                  <a:lnTo>
                    <a:pt x="138" y="67"/>
                  </a:lnTo>
                  <a:lnTo>
                    <a:pt x="138" y="64"/>
                  </a:lnTo>
                  <a:lnTo>
                    <a:pt x="138" y="61"/>
                  </a:lnTo>
                  <a:lnTo>
                    <a:pt x="141" y="55"/>
                  </a:lnTo>
                  <a:lnTo>
                    <a:pt x="142" y="52"/>
                  </a:lnTo>
                  <a:lnTo>
                    <a:pt x="145" y="51"/>
                  </a:lnTo>
                  <a:lnTo>
                    <a:pt x="148" y="49"/>
                  </a:lnTo>
                  <a:lnTo>
                    <a:pt x="148" y="48"/>
                  </a:lnTo>
                  <a:lnTo>
                    <a:pt x="151" y="47"/>
                  </a:lnTo>
                  <a:lnTo>
                    <a:pt x="157" y="44"/>
                  </a:lnTo>
                  <a:lnTo>
                    <a:pt x="157" y="42"/>
                  </a:lnTo>
                  <a:lnTo>
                    <a:pt x="159" y="25"/>
                  </a:lnTo>
                  <a:lnTo>
                    <a:pt x="160" y="19"/>
                  </a:lnTo>
                  <a:lnTo>
                    <a:pt x="164" y="8"/>
                  </a:lnTo>
                  <a:lnTo>
                    <a:pt x="166" y="4"/>
                  </a:lnTo>
                  <a:lnTo>
                    <a:pt x="166" y="3"/>
                  </a:lnTo>
                  <a:lnTo>
                    <a:pt x="167" y="3"/>
                  </a:lnTo>
                  <a:lnTo>
                    <a:pt x="169" y="0"/>
                  </a:lnTo>
                  <a:lnTo>
                    <a:pt x="170" y="0"/>
                  </a:lnTo>
                  <a:lnTo>
                    <a:pt x="170" y="1"/>
                  </a:lnTo>
                  <a:lnTo>
                    <a:pt x="169" y="3"/>
                  </a:lnTo>
                  <a:lnTo>
                    <a:pt x="167" y="4"/>
                  </a:lnTo>
                  <a:lnTo>
                    <a:pt x="167" y="5"/>
                  </a:lnTo>
                  <a:lnTo>
                    <a:pt x="170" y="5"/>
                  </a:lnTo>
                  <a:close/>
                  <a:moveTo>
                    <a:pt x="172" y="16"/>
                  </a:moveTo>
                  <a:lnTo>
                    <a:pt x="172" y="17"/>
                  </a:lnTo>
                  <a:lnTo>
                    <a:pt x="170" y="17"/>
                  </a:lnTo>
                  <a:lnTo>
                    <a:pt x="169" y="16"/>
                  </a:lnTo>
                  <a:lnTo>
                    <a:pt x="169" y="14"/>
                  </a:lnTo>
                  <a:lnTo>
                    <a:pt x="170" y="14"/>
                  </a:lnTo>
                  <a:lnTo>
                    <a:pt x="172" y="14"/>
                  </a:lnTo>
                  <a:lnTo>
                    <a:pt x="172" y="16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63" name="Freeform 273"/>
            <p:cNvSpPr>
              <a:spLocks noEditPoints="1"/>
            </p:cNvSpPr>
            <p:nvPr/>
          </p:nvSpPr>
          <p:spPr bwMode="auto">
            <a:xfrm rot="21334256">
              <a:off x="2891293" y="3141434"/>
              <a:ext cx="547454" cy="948492"/>
            </a:xfrm>
            <a:custGeom>
              <a:avLst/>
              <a:gdLst>
                <a:gd name="T0" fmla="*/ 2147483647 w 177"/>
                <a:gd name="T1" fmla="*/ 0 h 261"/>
                <a:gd name="T2" fmla="*/ 2147483647 w 177"/>
                <a:gd name="T3" fmla="*/ 2147483647 h 261"/>
                <a:gd name="T4" fmla="*/ 2147483647 w 177"/>
                <a:gd name="T5" fmla="*/ 2147483647 h 261"/>
                <a:gd name="T6" fmla="*/ 2147483647 w 177"/>
                <a:gd name="T7" fmla="*/ 2147483647 h 261"/>
                <a:gd name="T8" fmla="*/ 2147483647 w 177"/>
                <a:gd name="T9" fmla="*/ 2147483647 h 261"/>
                <a:gd name="T10" fmla="*/ 2147483647 w 177"/>
                <a:gd name="T11" fmla="*/ 2147483647 h 261"/>
                <a:gd name="T12" fmla="*/ 2147483647 w 177"/>
                <a:gd name="T13" fmla="*/ 2147483647 h 261"/>
                <a:gd name="T14" fmla="*/ 2147483647 w 177"/>
                <a:gd name="T15" fmla="*/ 2147483647 h 261"/>
                <a:gd name="T16" fmla="*/ 2147483647 w 177"/>
                <a:gd name="T17" fmla="*/ 2147483647 h 261"/>
                <a:gd name="T18" fmla="*/ 2147483647 w 177"/>
                <a:gd name="T19" fmla="*/ 2147483647 h 261"/>
                <a:gd name="T20" fmla="*/ 2147483647 w 177"/>
                <a:gd name="T21" fmla="*/ 2147483647 h 261"/>
                <a:gd name="T22" fmla="*/ 2147483647 w 177"/>
                <a:gd name="T23" fmla="*/ 2147483647 h 261"/>
                <a:gd name="T24" fmla="*/ 2147483647 w 177"/>
                <a:gd name="T25" fmla="*/ 2147483647 h 261"/>
                <a:gd name="T26" fmla="*/ 2147483647 w 177"/>
                <a:gd name="T27" fmla="*/ 2147483647 h 261"/>
                <a:gd name="T28" fmla="*/ 2147483647 w 177"/>
                <a:gd name="T29" fmla="*/ 2147483647 h 261"/>
                <a:gd name="T30" fmla="*/ 2147483647 w 177"/>
                <a:gd name="T31" fmla="*/ 2147483647 h 261"/>
                <a:gd name="T32" fmla="*/ 2147483647 w 177"/>
                <a:gd name="T33" fmla="*/ 2147483647 h 261"/>
                <a:gd name="T34" fmla="*/ 2147483647 w 177"/>
                <a:gd name="T35" fmla="*/ 2147483647 h 261"/>
                <a:gd name="T36" fmla="*/ 2147483647 w 177"/>
                <a:gd name="T37" fmla="*/ 2147483647 h 261"/>
                <a:gd name="T38" fmla="*/ 2147483647 w 177"/>
                <a:gd name="T39" fmla="*/ 2147483647 h 261"/>
                <a:gd name="T40" fmla="*/ 2147483647 w 177"/>
                <a:gd name="T41" fmla="*/ 2147483647 h 261"/>
                <a:gd name="T42" fmla="*/ 2147483647 w 177"/>
                <a:gd name="T43" fmla="*/ 2147483647 h 261"/>
                <a:gd name="T44" fmla="*/ 2147483647 w 177"/>
                <a:gd name="T45" fmla="*/ 2147483647 h 261"/>
                <a:gd name="T46" fmla="*/ 2147483647 w 177"/>
                <a:gd name="T47" fmla="*/ 2147483647 h 261"/>
                <a:gd name="T48" fmla="*/ 2147483647 w 177"/>
                <a:gd name="T49" fmla="*/ 2147483647 h 261"/>
                <a:gd name="T50" fmla="*/ 2147483647 w 177"/>
                <a:gd name="T51" fmla="*/ 2147483647 h 261"/>
                <a:gd name="T52" fmla="*/ 2147483647 w 177"/>
                <a:gd name="T53" fmla="*/ 2147483647 h 261"/>
                <a:gd name="T54" fmla="*/ 2147483647 w 177"/>
                <a:gd name="T55" fmla="*/ 2147483647 h 261"/>
                <a:gd name="T56" fmla="*/ 2147483647 w 177"/>
                <a:gd name="T57" fmla="*/ 2147483647 h 261"/>
                <a:gd name="T58" fmla="*/ 2147483647 w 177"/>
                <a:gd name="T59" fmla="*/ 2147483647 h 261"/>
                <a:gd name="T60" fmla="*/ 2147483647 w 177"/>
                <a:gd name="T61" fmla="*/ 2147483647 h 261"/>
                <a:gd name="T62" fmla="*/ 2147483647 w 177"/>
                <a:gd name="T63" fmla="*/ 2147483647 h 261"/>
                <a:gd name="T64" fmla="*/ 2147483647 w 177"/>
                <a:gd name="T65" fmla="*/ 2147483647 h 261"/>
                <a:gd name="T66" fmla="*/ 2147483647 w 177"/>
                <a:gd name="T67" fmla="*/ 2147483647 h 261"/>
                <a:gd name="T68" fmla="*/ 2147483647 w 177"/>
                <a:gd name="T69" fmla="*/ 2147483647 h 261"/>
                <a:gd name="T70" fmla="*/ 2147483647 w 177"/>
                <a:gd name="T71" fmla="*/ 2147483647 h 261"/>
                <a:gd name="T72" fmla="*/ 2147483647 w 177"/>
                <a:gd name="T73" fmla="*/ 2147483647 h 261"/>
                <a:gd name="T74" fmla="*/ 2147483647 w 177"/>
                <a:gd name="T75" fmla="*/ 2147483647 h 261"/>
                <a:gd name="T76" fmla="*/ 2147483647 w 177"/>
                <a:gd name="T77" fmla="*/ 2147483647 h 261"/>
                <a:gd name="T78" fmla="*/ 2147483647 w 177"/>
                <a:gd name="T79" fmla="*/ 2147483647 h 261"/>
                <a:gd name="T80" fmla="*/ 2147483647 w 177"/>
                <a:gd name="T81" fmla="*/ 2147483647 h 261"/>
                <a:gd name="T82" fmla="*/ 2147483647 w 177"/>
                <a:gd name="T83" fmla="*/ 2147483647 h 261"/>
                <a:gd name="T84" fmla="*/ 2147483647 w 177"/>
                <a:gd name="T85" fmla="*/ 2147483647 h 261"/>
                <a:gd name="T86" fmla="*/ 2147483647 w 177"/>
                <a:gd name="T87" fmla="*/ 2147483647 h 261"/>
                <a:gd name="T88" fmla="*/ 2147483647 w 177"/>
                <a:gd name="T89" fmla="*/ 2147483647 h 261"/>
                <a:gd name="T90" fmla="*/ 2147483647 w 177"/>
                <a:gd name="T91" fmla="*/ 2147483647 h 261"/>
                <a:gd name="T92" fmla="*/ 2147483647 w 177"/>
                <a:gd name="T93" fmla="*/ 2147483647 h 261"/>
                <a:gd name="T94" fmla="*/ 2147483647 w 177"/>
                <a:gd name="T95" fmla="*/ 2147483647 h 261"/>
                <a:gd name="T96" fmla="*/ 2147483647 w 177"/>
                <a:gd name="T97" fmla="*/ 2147483647 h 261"/>
                <a:gd name="T98" fmla="*/ 2147483647 w 177"/>
                <a:gd name="T99" fmla="*/ 2147483647 h 261"/>
                <a:gd name="T100" fmla="*/ 2147483647 w 177"/>
                <a:gd name="T101" fmla="*/ 2147483647 h 261"/>
                <a:gd name="T102" fmla="*/ 2147483647 w 177"/>
                <a:gd name="T103" fmla="*/ 2147483647 h 261"/>
                <a:gd name="T104" fmla="*/ 2147483647 w 177"/>
                <a:gd name="T105" fmla="*/ 2147483647 h 261"/>
                <a:gd name="T106" fmla="*/ 2147483647 w 177"/>
                <a:gd name="T107" fmla="*/ 2147483647 h 261"/>
                <a:gd name="T108" fmla="*/ 2147483647 w 177"/>
                <a:gd name="T109" fmla="*/ 2147483647 h 261"/>
                <a:gd name="T110" fmla="*/ 2147483647 w 177"/>
                <a:gd name="T111" fmla="*/ 2147483647 h 26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77"/>
                <a:gd name="T169" fmla="*/ 0 h 261"/>
                <a:gd name="T170" fmla="*/ 177 w 177"/>
                <a:gd name="T171" fmla="*/ 261 h 261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77" h="261">
                  <a:moveTo>
                    <a:pt x="51" y="13"/>
                  </a:moveTo>
                  <a:lnTo>
                    <a:pt x="60" y="10"/>
                  </a:lnTo>
                  <a:lnTo>
                    <a:pt x="64" y="6"/>
                  </a:lnTo>
                  <a:lnTo>
                    <a:pt x="67" y="1"/>
                  </a:lnTo>
                  <a:lnTo>
                    <a:pt x="69" y="0"/>
                  </a:lnTo>
                  <a:lnTo>
                    <a:pt x="70" y="4"/>
                  </a:lnTo>
                  <a:lnTo>
                    <a:pt x="66" y="9"/>
                  </a:lnTo>
                  <a:lnTo>
                    <a:pt x="64" y="10"/>
                  </a:lnTo>
                  <a:lnTo>
                    <a:pt x="66" y="11"/>
                  </a:lnTo>
                  <a:lnTo>
                    <a:pt x="67" y="13"/>
                  </a:lnTo>
                  <a:lnTo>
                    <a:pt x="70" y="16"/>
                  </a:lnTo>
                  <a:lnTo>
                    <a:pt x="69" y="19"/>
                  </a:lnTo>
                  <a:lnTo>
                    <a:pt x="70" y="20"/>
                  </a:lnTo>
                  <a:lnTo>
                    <a:pt x="72" y="25"/>
                  </a:lnTo>
                  <a:lnTo>
                    <a:pt x="72" y="28"/>
                  </a:lnTo>
                  <a:lnTo>
                    <a:pt x="73" y="29"/>
                  </a:lnTo>
                  <a:lnTo>
                    <a:pt x="80" y="29"/>
                  </a:lnTo>
                  <a:lnTo>
                    <a:pt x="83" y="32"/>
                  </a:lnTo>
                  <a:lnTo>
                    <a:pt x="85" y="32"/>
                  </a:lnTo>
                  <a:lnTo>
                    <a:pt x="88" y="29"/>
                  </a:lnTo>
                  <a:lnTo>
                    <a:pt x="91" y="31"/>
                  </a:lnTo>
                  <a:lnTo>
                    <a:pt x="92" y="29"/>
                  </a:lnTo>
                  <a:lnTo>
                    <a:pt x="94" y="29"/>
                  </a:lnTo>
                  <a:lnTo>
                    <a:pt x="95" y="31"/>
                  </a:lnTo>
                  <a:lnTo>
                    <a:pt x="97" y="31"/>
                  </a:lnTo>
                  <a:lnTo>
                    <a:pt x="99" y="31"/>
                  </a:lnTo>
                  <a:lnTo>
                    <a:pt x="101" y="29"/>
                  </a:lnTo>
                  <a:lnTo>
                    <a:pt x="104" y="25"/>
                  </a:lnTo>
                  <a:lnTo>
                    <a:pt x="105" y="25"/>
                  </a:lnTo>
                  <a:lnTo>
                    <a:pt x="108" y="23"/>
                  </a:lnTo>
                  <a:lnTo>
                    <a:pt x="110" y="25"/>
                  </a:lnTo>
                  <a:lnTo>
                    <a:pt x="113" y="26"/>
                  </a:lnTo>
                  <a:lnTo>
                    <a:pt x="116" y="31"/>
                  </a:lnTo>
                  <a:lnTo>
                    <a:pt x="118" y="32"/>
                  </a:lnTo>
                  <a:lnTo>
                    <a:pt x="120" y="32"/>
                  </a:lnTo>
                  <a:lnTo>
                    <a:pt x="123" y="35"/>
                  </a:lnTo>
                  <a:lnTo>
                    <a:pt x="129" y="35"/>
                  </a:lnTo>
                  <a:lnTo>
                    <a:pt x="133" y="33"/>
                  </a:lnTo>
                  <a:lnTo>
                    <a:pt x="136" y="32"/>
                  </a:lnTo>
                  <a:lnTo>
                    <a:pt x="138" y="31"/>
                  </a:lnTo>
                  <a:lnTo>
                    <a:pt x="138" y="26"/>
                  </a:lnTo>
                  <a:lnTo>
                    <a:pt x="139" y="23"/>
                  </a:lnTo>
                  <a:lnTo>
                    <a:pt x="140" y="22"/>
                  </a:lnTo>
                  <a:lnTo>
                    <a:pt x="142" y="22"/>
                  </a:lnTo>
                  <a:lnTo>
                    <a:pt x="145" y="25"/>
                  </a:lnTo>
                  <a:lnTo>
                    <a:pt x="145" y="29"/>
                  </a:lnTo>
                  <a:lnTo>
                    <a:pt x="146" y="29"/>
                  </a:lnTo>
                  <a:lnTo>
                    <a:pt x="148" y="31"/>
                  </a:lnTo>
                  <a:lnTo>
                    <a:pt x="149" y="29"/>
                  </a:lnTo>
                  <a:lnTo>
                    <a:pt x="151" y="28"/>
                  </a:lnTo>
                  <a:lnTo>
                    <a:pt x="154" y="29"/>
                  </a:lnTo>
                  <a:lnTo>
                    <a:pt x="154" y="32"/>
                  </a:lnTo>
                  <a:lnTo>
                    <a:pt x="152" y="35"/>
                  </a:lnTo>
                  <a:lnTo>
                    <a:pt x="155" y="36"/>
                  </a:lnTo>
                  <a:lnTo>
                    <a:pt x="155" y="38"/>
                  </a:lnTo>
                  <a:lnTo>
                    <a:pt x="152" y="39"/>
                  </a:lnTo>
                  <a:lnTo>
                    <a:pt x="152" y="41"/>
                  </a:lnTo>
                  <a:lnTo>
                    <a:pt x="157" y="42"/>
                  </a:lnTo>
                  <a:lnTo>
                    <a:pt x="158" y="45"/>
                  </a:lnTo>
                  <a:lnTo>
                    <a:pt x="162" y="44"/>
                  </a:lnTo>
                  <a:lnTo>
                    <a:pt x="162" y="47"/>
                  </a:lnTo>
                  <a:lnTo>
                    <a:pt x="164" y="47"/>
                  </a:lnTo>
                  <a:lnTo>
                    <a:pt x="167" y="45"/>
                  </a:lnTo>
                  <a:lnTo>
                    <a:pt x="168" y="45"/>
                  </a:lnTo>
                  <a:lnTo>
                    <a:pt x="170" y="45"/>
                  </a:lnTo>
                  <a:lnTo>
                    <a:pt x="170" y="48"/>
                  </a:lnTo>
                  <a:lnTo>
                    <a:pt x="174" y="48"/>
                  </a:lnTo>
                  <a:lnTo>
                    <a:pt x="176" y="50"/>
                  </a:lnTo>
                  <a:lnTo>
                    <a:pt x="177" y="53"/>
                  </a:lnTo>
                  <a:lnTo>
                    <a:pt x="174" y="55"/>
                  </a:lnTo>
                  <a:lnTo>
                    <a:pt x="173" y="57"/>
                  </a:lnTo>
                  <a:lnTo>
                    <a:pt x="173" y="60"/>
                  </a:lnTo>
                  <a:lnTo>
                    <a:pt x="174" y="63"/>
                  </a:lnTo>
                  <a:lnTo>
                    <a:pt x="176" y="64"/>
                  </a:lnTo>
                  <a:lnTo>
                    <a:pt x="176" y="67"/>
                  </a:lnTo>
                  <a:lnTo>
                    <a:pt x="171" y="67"/>
                  </a:lnTo>
                  <a:lnTo>
                    <a:pt x="171" y="70"/>
                  </a:lnTo>
                  <a:lnTo>
                    <a:pt x="170" y="70"/>
                  </a:lnTo>
                  <a:lnTo>
                    <a:pt x="167" y="72"/>
                  </a:lnTo>
                  <a:lnTo>
                    <a:pt x="165" y="74"/>
                  </a:lnTo>
                  <a:lnTo>
                    <a:pt x="161" y="74"/>
                  </a:lnTo>
                  <a:lnTo>
                    <a:pt x="158" y="79"/>
                  </a:lnTo>
                  <a:lnTo>
                    <a:pt x="157" y="80"/>
                  </a:lnTo>
                  <a:lnTo>
                    <a:pt x="149" y="88"/>
                  </a:lnTo>
                  <a:lnTo>
                    <a:pt x="148" y="94"/>
                  </a:lnTo>
                  <a:lnTo>
                    <a:pt x="148" y="96"/>
                  </a:lnTo>
                  <a:lnTo>
                    <a:pt x="148" y="104"/>
                  </a:lnTo>
                  <a:lnTo>
                    <a:pt x="148" y="107"/>
                  </a:lnTo>
                  <a:lnTo>
                    <a:pt x="146" y="110"/>
                  </a:lnTo>
                  <a:lnTo>
                    <a:pt x="146" y="113"/>
                  </a:lnTo>
                  <a:lnTo>
                    <a:pt x="143" y="114"/>
                  </a:lnTo>
                  <a:lnTo>
                    <a:pt x="143" y="117"/>
                  </a:lnTo>
                  <a:lnTo>
                    <a:pt x="140" y="117"/>
                  </a:lnTo>
                  <a:lnTo>
                    <a:pt x="138" y="118"/>
                  </a:lnTo>
                  <a:lnTo>
                    <a:pt x="138" y="120"/>
                  </a:lnTo>
                  <a:lnTo>
                    <a:pt x="140" y="127"/>
                  </a:lnTo>
                  <a:lnTo>
                    <a:pt x="142" y="130"/>
                  </a:lnTo>
                  <a:lnTo>
                    <a:pt x="140" y="135"/>
                  </a:lnTo>
                  <a:lnTo>
                    <a:pt x="140" y="136"/>
                  </a:lnTo>
                  <a:lnTo>
                    <a:pt x="142" y="136"/>
                  </a:lnTo>
                  <a:lnTo>
                    <a:pt x="142" y="137"/>
                  </a:lnTo>
                  <a:lnTo>
                    <a:pt x="142" y="140"/>
                  </a:lnTo>
                  <a:lnTo>
                    <a:pt x="139" y="143"/>
                  </a:lnTo>
                  <a:lnTo>
                    <a:pt x="139" y="145"/>
                  </a:lnTo>
                  <a:lnTo>
                    <a:pt x="139" y="148"/>
                  </a:lnTo>
                  <a:lnTo>
                    <a:pt x="138" y="152"/>
                  </a:lnTo>
                  <a:lnTo>
                    <a:pt x="138" y="158"/>
                  </a:lnTo>
                  <a:lnTo>
                    <a:pt x="138" y="161"/>
                  </a:lnTo>
                  <a:lnTo>
                    <a:pt x="133" y="162"/>
                  </a:lnTo>
                  <a:lnTo>
                    <a:pt x="133" y="167"/>
                  </a:lnTo>
                  <a:lnTo>
                    <a:pt x="130" y="168"/>
                  </a:lnTo>
                  <a:lnTo>
                    <a:pt x="130" y="170"/>
                  </a:lnTo>
                  <a:lnTo>
                    <a:pt x="130" y="173"/>
                  </a:lnTo>
                  <a:lnTo>
                    <a:pt x="129" y="179"/>
                  </a:lnTo>
                  <a:lnTo>
                    <a:pt x="129" y="180"/>
                  </a:lnTo>
                  <a:lnTo>
                    <a:pt x="130" y="180"/>
                  </a:lnTo>
                  <a:lnTo>
                    <a:pt x="132" y="180"/>
                  </a:lnTo>
                  <a:lnTo>
                    <a:pt x="135" y="181"/>
                  </a:lnTo>
                  <a:lnTo>
                    <a:pt x="135" y="184"/>
                  </a:lnTo>
                  <a:lnTo>
                    <a:pt x="136" y="186"/>
                  </a:lnTo>
                  <a:lnTo>
                    <a:pt x="140" y="187"/>
                  </a:lnTo>
                  <a:lnTo>
                    <a:pt x="143" y="190"/>
                  </a:lnTo>
                  <a:lnTo>
                    <a:pt x="145" y="190"/>
                  </a:lnTo>
                  <a:lnTo>
                    <a:pt x="146" y="190"/>
                  </a:lnTo>
                  <a:lnTo>
                    <a:pt x="151" y="190"/>
                  </a:lnTo>
                  <a:lnTo>
                    <a:pt x="154" y="192"/>
                  </a:lnTo>
                  <a:lnTo>
                    <a:pt x="155" y="195"/>
                  </a:lnTo>
                  <a:lnTo>
                    <a:pt x="154" y="202"/>
                  </a:lnTo>
                  <a:lnTo>
                    <a:pt x="154" y="205"/>
                  </a:lnTo>
                  <a:lnTo>
                    <a:pt x="160" y="212"/>
                  </a:lnTo>
                  <a:lnTo>
                    <a:pt x="161" y="214"/>
                  </a:lnTo>
                  <a:lnTo>
                    <a:pt x="164" y="217"/>
                  </a:lnTo>
                  <a:lnTo>
                    <a:pt x="165" y="222"/>
                  </a:lnTo>
                  <a:lnTo>
                    <a:pt x="167" y="224"/>
                  </a:lnTo>
                  <a:lnTo>
                    <a:pt x="170" y="225"/>
                  </a:lnTo>
                  <a:lnTo>
                    <a:pt x="171" y="227"/>
                  </a:lnTo>
                  <a:lnTo>
                    <a:pt x="170" y="230"/>
                  </a:lnTo>
                  <a:lnTo>
                    <a:pt x="171" y="231"/>
                  </a:lnTo>
                  <a:lnTo>
                    <a:pt x="174" y="231"/>
                  </a:lnTo>
                  <a:lnTo>
                    <a:pt x="174" y="233"/>
                  </a:lnTo>
                  <a:lnTo>
                    <a:pt x="174" y="240"/>
                  </a:lnTo>
                  <a:lnTo>
                    <a:pt x="176" y="242"/>
                  </a:lnTo>
                  <a:lnTo>
                    <a:pt x="177" y="242"/>
                  </a:lnTo>
                  <a:lnTo>
                    <a:pt x="174" y="247"/>
                  </a:lnTo>
                  <a:lnTo>
                    <a:pt x="173" y="252"/>
                  </a:lnTo>
                  <a:lnTo>
                    <a:pt x="173" y="253"/>
                  </a:lnTo>
                  <a:lnTo>
                    <a:pt x="171" y="253"/>
                  </a:lnTo>
                  <a:lnTo>
                    <a:pt x="168" y="253"/>
                  </a:lnTo>
                  <a:lnTo>
                    <a:pt x="165" y="255"/>
                  </a:lnTo>
                  <a:lnTo>
                    <a:pt x="162" y="253"/>
                  </a:lnTo>
                  <a:lnTo>
                    <a:pt x="154" y="261"/>
                  </a:lnTo>
                  <a:lnTo>
                    <a:pt x="152" y="261"/>
                  </a:lnTo>
                  <a:lnTo>
                    <a:pt x="151" y="258"/>
                  </a:lnTo>
                  <a:lnTo>
                    <a:pt x="149" y="255"/>
                  </a:lnTo>
                  <a:lnTo>
                    <a:pt x="148" y="255"/>
                  </a:lnTo>
                  <a:lnTo>
                    <a:pt x="146" y="253"/>
                  </a:lnTo>
                  <a:lnTo>
                    <a:pt x="146" y="252"/>
                  </a:lnTo>
                  <a:lnTo>
                    <a:pt x="143" y="250"/>
                  </a:lnTo>
                  <a:lnTo>
                    <a:pt x="140" y="252"/>
                  </a:lnTo>
                  <a:lnTo>
                    <a:pt x="132" y="252"/>
                  </a:lnTo>
                  <a:lnTo>
                    <a:pt x="126" y="255"/>
                  </a:lnTo>
                  <a:lnTo>
                    <a:pt x="123" y="253"/>
                  </a:lnTo>
                  <a:lnTo>
                    <a:pt x="121" y="255"/>
                  </a:lnTo>
                  <a:lnTo>
                    <a:pt x="118" y="256"/>
                  </a:lnTo>
                  <a:lnTo>
                    <a:pt x="116" y="258"/>
                  </a:lnTo>
                  <a:lnTo>
                    <a:pt x="114" y="259"/>
                  </a:lnTo>
                  <a:lnTo>
                    <a:pt x="111" y="256"/>
                  </a:lnTo>
                  <a:lnTo>
                    <a:pt x="110" y="255"/>
                  </a:lnTo>
                  <a:lnTo>
                    <a:pt x="107" y="255"/>
                  </a:lnTo>
                  <a:lnTo>
                    <a:pt x="104" y="255"/>
                  </a:lnTo>
                  <a:lnTo>
                    <a:pt x="101" y="256"/>
                  </a:lnTo>
                  <a:lnTo>
                    <a:pt x="99" y="256"/>
                  </a:lnTo>
                  <a:lnTo>
                    <a:pt x="98" y="253"/>
                  </a:lnTo>
                  <a:lnTo>
                    <a:pt x="95" y="253"/>
                  </a:lnTo>
                  <a:lnTo>
                    <a:pt x="94" y="253"/>
                  </a:lnTo>
                  <a:lnTo>
                    <a:pt x="91" y="253"/>
                  </a:lnTo>
                  <a:lnTo>
                    <a:pt x="86" y="255"/>
                  </a:lnTo>
                  <a:lnTo>
                    <a:pt x="85" y="255"/>
                  </a:lnTo>
                  <a:lnTo>
                    <a:pt x="83" y="253"/>
                  </a:lnTo>
                  <a:lnTo>
                    <a:pt x="82" y="253"/>
                  </a:lnTo>
                  <a:lnTo>
                    <a:pt x="79" y="253"/>
                  </a:lnTo>
                  <a:lnTo>
                    <a:pt x="75" y="256"/>
                  </a:lnTo>
                  <a:lnTo>
                    <a:pt x="73" y="256"/>
                  </a:lnTo>
                  <a:lnTo>
                    <a:pt x="70" y="255"/>
                  </a:lnTo>
                  <a:lnTo>
                    <a:pt x="67" y="255"/>
                  </a:lnTo>
                  <a:lnTo>
                    <a:pt x="66" y="252"/>
                  </a:lnTo>
                  <a:lnTo>
                    <a:pt x="64" y="252"/>
                  </a:lnTo>
                  <a:lnTo>
                    <a:pt x="64" y="253"/>
                  </a:lnTo>
                  <a:lnTo>
                    <a:pt x="58" y="255"/>
                  </a:lnTo>
                  <a:lnTo>
                    <a:pt x="54" y="259"/>
                  </a:lnTo>
                  <a:lnTo>
                    <a:pt x="48" y="259"/>
                  </a:lnTo>
                  <a:lnTo>
                    <a:pt x="45" y="258"/>
                  </a:lnTo>
                  <a:lnTo>
                    <a:pt x="45" y="256"/>
                  </a:lnTo>
                  <a:lnTo>
                    <a:pt x="45" y="253"/>
                  </a:lnTo>
                  <a:lnTo>
                    <a:pt x="47" y="252"/>
                  </a:lnTo>
                  <a:lnTo>
                    <a:pt x="45" y="249"/>
                  </a:lnTo>
                  <a:lnTo>
                    <a:pt x="47" y="247"/>
                  </a:lnTo>
                  <a:lnTo>
                    <a:pt x="48" y="246"/>
                  </a:lnTo>
                  <a:lnTo>
                    <a:pt x="47" y="244"/>
                  </a:lnTo>
                  <a:lnTo>
                    <a:pt x="44" y="244"/>
                  </a:lnTo>
                  <a:lnTo>
                    <a:pt x="42" y="242"/>
                  </a:lnTo>
                  <a:lnTo>
                    <a:pt x="39" y="243"/>
                  </a:lnTo>
                  <a:lnTo>
                    <a:pt x="39" y="240"/>
                  </a:lnTo>
                  <a:lnTo>
                    <a:pt x="38" y="240"/>
                  </a:lnTo>
                  <a:lnTo>
                    <a:pt x="31" y="239"/>
                  </a:lnTo>
                  <a:lnTo>
                    <a:pt x="26" y="239"/>
                  </a:lnTo>
                  <a:lnTo>
                    <a:pt x="23" y="239"/>
                  </a:lnTo>
                  <a:lnTo>
                    <a:pt x="17" y="239"/>
                  </a:lnTo>
                  <a:lnTo>
                    <a:pt x="16" y="240"/>
                  </a:lnTo>
                  <a:lnTo>
                    <a:pt x="13" y="240"/>
                  </a:lnTo>
                  <a:lnTo>
                    <a:pt x="14" y="233"/>
                  </a:lnTo>
                  <a:lnTo>
                    <a:pt x="12" y="230"/>
                  </a:lnTo>
                  <a:lnTo>
                    <a:pt x="13" y="228"/>
                  </a:lnTo>
                  <a:lnTo>
                    <a:pt x="16" y="228"/>
                  </a:lnTo>
                  <a:lnTo>
                    <a:pt x="20" y="225"/>
                  </a:lnTo>
                  <a:lnTo>
                    <a:pt x="20" y="222"/>
                  </a:lnTo>
                  <a:lnTo>
                    <a:pt x="20" y="218"/>
                  </a:lnTo>
                  <a:lnTo>
                    <a:pt x="25" y="205"/>
                  </a:lnTo>
                  <a:lnTo>
                    <a:pt x="25" y="202"/>
                  </a:lnTo>
                  <a:lnTo>
                    <a:pt x="22" y="193"/>
                  </a:lnTo>
                  <a:lnTo>
                    <a:pt x="29" y="186"/>
                  </a:lnTo>
                  <a:lnTo>
                    <a:pt x="29" y="176"/>
                  </a:lnTo>
                  <a:lnTo>
                    <a:pt x="28" y="168"/>
                  </a:lnTo>
                  <a:lnTo>
                    <a:pt x="25" y="159"/>
                  </a:lnTo>
                  <a:lnTo>
                    <a:pt x="20" y="151"/>
                  </a:lnTo>
                  <a:lnTo>
                    <a:pt x="16" y="151"/>
                  </a:lnTo>
                  <a:lnTo>
                    <a:pt x="16" y="148"/>
                  </a:lnTo>
                  <a:lnTo>
                    <a:pt x="10" y="143"/>
                  </a:lnTo>
                  <a:lnTo>
                    <a:pt x="9" y="140"/>
                  </a:lnTo>
                  <a:lnTo>
                    <a:pt x="6" y="139"/>
                  </a:lnTo>
                  <a:lnTo>
                    <a:pt x="6" y="137"/>
                  </a:lnTo>
                  <a:lnTo>
                    <a:pt x="7" y="135"/>
                  </a:lnTo>
                  <a:lnTo>
                    <a:pt x="7" y="133"/>
                  </a:lnTo>
                  <a:lnTo>
                    <a:pt x="0" y="127"/>
                  </a:lnTo>
                  <a:lnTo>
                    <a:pt x="3" y="121"/>
                  </a:lnTo>
                  <a:lnTo>
                    <a:pt x="4" y="118"/>
                  </a:lnTo>
                  <a:lnTo>
                    <a:pt x="6" y="116"/>
                  </a:lnTo>
                  <a:lnTo>
                    <a:pt x="6" y="114"/>
                  </a:lnTo>
                  <a:lnTo>
                    <a:pt x="7" y="110"/>
                  </a:lnTo>
                  <a:lnTo>
                    <a:pt x="9" y="102"/>
                  </a:lnTo>
                  <a:lnTo>
                    <a:pt x="9" y="99"/>
                  </a:lnTo>
                  <a:lnTo>
                    <a:pt x="9" y="96"/>
                  </a:lnTo>
                  <a:lnTo>
                    <a:pt x="9" y="91"/>
                  </a:lnTo>
                  <a:lnTo>
                    <a:pt x="9" y="85"/>
                  </a:lnTo>
                  <a:lnTo>
                    <a:pt x="9" y="77"/>
                  </a:lnTo>
                  <a:lnTo>
                    <a:pt x="12" y="60"/>
                  </a:lnTo>
                  <a:lnTo>
                    <a:pt x="12" y="55"/>
                  </a:lnTo>
                  <a:lnTo>
                    <a:pt x="12" y="53"/>
                  </a:lnTo>
                  <a:lnTo>
                    <a:pt x="12" y="48"/>
                  </a:lnTo>
                  <a:lnTo>
                    <a:pt x="13" y="47"/>
                  </a:lnTo>
                  <a:lnTo>
                    <a:pt x="13" y="41"/>
                  </a:lnTo>
                  <a:lnTo>
                    <a:pt x="13" y="38"/>
                  </a:lnTo>
                  <a:lnTo>
                    <a:pt x="14" y="36"/>
                  </a:lnTo>
                  <a:lnTo>
                    <a:pt x="16" y="32"/>
                  </a:lnTo>
                  <a:lnTo>
                    <a:pt x="17" y="29"/>
                  </a:lnTo>
                  <a:lnTo>
                    <a:pt x="20" y="25"/>
                  </a:lnTo>
                  <a:lnTo>
                    <a:pt x="22" y="23"/>
                  </a:lnTo>
                  <a:lnTo>
                    <a:pt x="23" y="22"/>
                  </a:lnTo>
                  <a:lnTo>
                    <a:pt x="29" y="19"/>
                  </a:lnTo>
                  <a:lnTo>
                    <a:pt x="31" y="17"/>
                  </a:lnTo>
                  <a:lnTo>
                    <a:pt x="33" y="16"/>
                  </a:lnTo>
                  <a:lnTo>
                    <a:pt x="35" y="16"/>
                  </a:lnTo>
                  <a:lnTo>
                    <a:pt x="38" y="14"/>
                  </a:lnTo>
                  <a:lnTo>
                    <a:pt x="42" y="13"/>
                  </a:lnTo>
                  <a:lnTo>
                    <a:pt x="47" y="13"/>
                  </a:lnTo>
                  <a:lnTo>
                    <a:pt x="51" y="13"/>
                  </a:lnTo>
                  <a:close/>
                  <a:moveTo>
                    <a:pt x="7" y="102"/>
                  </a:moveTo>
                  <a:lnTo>
                    <a:pt x="7" y="104"/>
                  </a:lnTo>
                  <a:lnTo>
                    <a:pt x="6" y="104"/>
                  </a:lnTo>
                  <a:lnTo>
                    <a:pt x="6" y="102"/>
                  </a:lnTo>
                  <a:lnTo>
                    <a:pt x="7" y="101"/>
                  </a:lnTo>
                  <a:lnTo>
                    <a:pt x="7" y="102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64" name="Freeform 274"/>
            <p:cNvSpPr>
              <a:spLocks/>
            </p:cNvSpPr>
            <p:nvPr/>
          </p:nvSpPr>
          <p:spPr bwMode="auto">
            <a:xfrm rot="21334256">
              <a:off x="3941513" y="1732157"/>
              <a:ext cx="528197" cy="548019"/>
            </a:xfrm>
            <a:custGeom>
              <a:avLst/>
              <a:gdLst>
                <a:gd name="T0" fmla="*/ 2147483647 w 171"/>
                <a:gd name="T1" fmla="*/ 2147483647 h 150"/>
                <a:gd name="T2" fmla="*/ 2147483647 w 171"/>
                <a:gd name="T3" fmla="*/ 2147483647 h 150"/>
                <a:gd name="T4" fmla="*/ 2147483647 w 171"/>
                <a:gd name="T5" fmla="*/ 2147483647 h 150"/>
                <a:gd name="T6" fmla="*/ 2147483647 w 171"/>
                <a:gd name="T7" fmla="*/ 2147483647 h 150"/>
                <a:gd name="T8" fmla="*/ 2147483647 w 171"/>
                <a:gd name="T9" fmla="*/ 2147483647 h 150"/>
                <a:gd name="T10" fmla="*/ 2147483647 w 171"/>
                <a:gd name="T11" fmla="*/ 2147483647 h 150"/>
                <a:gd name="T12" fmla="*/ 2147483647 w 171"/>
                <a:gd name="T13" fmla="*/ 2147483647 h 150"/>
                <a:gd name="T14" fmla="*/ 2147483647 w 171"/>
                <a:gd name="T15" fmla="*/ 2147483647 h 150"/>
                <a:gd name="T16" fmla="*/ 2147483647 w 171"/>
                <a:gd name="T17" fmla="*/ 2147483647 h 150"/>
                <a:gd name="T18" fmla="*/ 2147483647 w 171"/>
                <a:gd name="T19" fmla="*/ 2147483647 h 150"/>
                <a:gd name="T20" fmla="*/ 2147483647 w 171"/>
                <a:gd name="T21" fmla="*/ 2147483647 h 150"/>
                <a:gd name="T22" fmla="*/ 2147483647 w 171"/>
                <a:gd name="T23" fmla="*/ 2147483647 h 150"/>
                <a:gd name="T24" fmla="*/ 2147483647 w 171"/>
                <a:gd name="T25" fmla="*/ 2147483647 h 150"/>
                <a:gd name="T26" fmla="*/ 2147483647 w 171"/>
                <a:gd name="T27" fmla="*/ 2147483647 h 150"/>
                <a:gd name="T28" fmla="*/ 2147483647 w 171"/>
                <a:gd name="T29" fmla="*/ 2147483647 h 150"/>
                <a:gd name="T30" fmla="*/ 2147483647 w 171"/>
                <a:gd name="T31" fmla="*/ 2147483647 h 150"/>
                <a:gd name="T32" fmla="*/ 2147483647 w 171"/>
                <a:gd name="T33" fmla="*/ 2147483647 h 150"/>
                <a:gd name="T34" fmla="*/ 2147483647 w 171"/>
                <a:gd name="T35" fmla="*/ 2147483647 h 150"/>
                <a:gd name="T36" fmla="*/ 2147483647 w 171"/>
                <a:gd name="T37" fmla="*/ 2147483647 h 150"/>
                <a:gd name="T38" fmla="*/ 2147483647 w 171"/>
                <a:gd name="T39" fmla="*/ 2147483647 h 150"/>
                <a:gd name="T40" fmla="*/ 2147483647 w 171"/>
                <a:gd name="T41" fmla="*/ 2147483647 h 150"/>
                <a:gd name="T42" fmla="*/ 2147483647 w 171"/>
                <a:gd name="T43" fmla="*/ 2147483647 h 150"/>
                <a:gd name="T44" fmla="*/ 2147483647 w 171"/>
                <a:gd name="T45" fmla="*/ 2147483647 h 150"/>
                <a:gd name="T46" fmla="*/ 2147483647 w 171"/>
                <a:gd name="T47" fmla="*/ 2147483647 h 150"/>
                <a:gd name="T48" fmla="*/ 2147483647 w 171"/>
                <a:gd name="T49" fmla="*/ 2147483647 h 150"/>
                <a:gd name="T50" fmla="*/ 2147483647 w 171"/>
                <a:gd name="T51" fmla="*/ 2147483647 h 150"/>
                <a:gd name="T52" fmla="*/ 2147483647 w 171"/>
                <a:gd name="T53" fmla="*/ 2147483647 h 150"/>
                <a:gd name="T54" fmla="*/ 2147483647 w 171"/>
                <a:gd name="T55" fmla="*/ 2147483647 h 150"/>
                <a:gd name="T56" fmla="*/ 2147483647 w 171"/>
                <a:gd name="T57" fmla="*/ 2147483647 h 150"/>
                <a:gd name="T58" fmla="*/ 2147483647 w 171"/>
                <a:gd name="T59" fmla="*/ 2147483647 h 150"/>
                <a:gd name="T60" fmla="*/ 2147483647 w 171"/>
                <a:gd name="T61" fmla="*/ 2147483647 h 150"/>
                <a:gd name="T62" fmla="*/ 2147483647 w 171"/>
                <a:gd name="T63" fmla="*/ 2147483647 h 150"/>
                <a:gd name="T64" fmla="*/ 2147483647 w 171"/>
                <a:gd name="T65" fmla="*/ 2147483647 h 150"/>
                <a:gd name="T66" fmla="*/ 2147483647 w 171"/>
                <a:gd name="T67" fmla="*/ 2147483647 h 150"/>
                <a:gd name="T68" fmla="*/ 2147483647 w 171"/>
                <a:gd name="T69" fmla="*/ 2147483647 h 150"/>
                <a:gd name="T70" fmla="*/ 2147483647 w 171"/>
                <a:gd name="T71" fmla="*/ 2147483647 h 150"/>
                <a:gd name="T72" fmla="*/ 2147483647 w 171"/>
                <a:gd name="T73" fmla="*/ 2147483647 h 150"/>
                <a:gd name="T74" fmla="*/ 2147483647 w 171"/>
                <a:gd name="T75" fmla="*/ 2147483647 h 150"/>
                <a:gd name="T76" fmla="*/ 2147483647 w 171"/>
                <a:gd name="T77" fmla="*/ 2147483647 h 150"/>
                <a:gd name="T78" fmla="*/ 2147483647 w 171"/>
                <a:gd name="T79" fmla="*/ 2147483647 h 150"/>
                <a:gd name="T80" fmla="*/ 2147483647 w 171"/>
                <a:gd name="T81" fmla="*/ 2147483647 h 150"/>
                <a:gd name="T82" fmla="*/ 2147483647 w 171"/>
                <a:gd name="T83" fmla="*/ 2147483647 h 150"/>
                <a:gd name="T84" fmla="*/ 2147483647 w 171"/>
                <a:gd name="T85" fmla="*/ 2147483647 h 150"/>
                <a:gd name="T86" fmla="*/ 2147483647 w 171"/>
                <a:gd name="T87" fmla="*/ 2147483647 h 150"/>
                <a:gd name="T88" fmla="*/ 2147483647 w 171"/>
                <a:gd name="T89" fmla="*/ 2147483647 h 150"/>
                <a:gd name="T90" fmla="*/ 2147483647 w 171"/>
                <a:gd name="T91" fmla="*/ 2147483647 h 150"/>
                <a:gd name="T92" fmla="*/ 2147483647 w 171"/>
                <a:gd name="T93" fmla="*/ 2147483647 h 150"/>
                <a:gd name="T94" fmla="*/ 2147483647 w 171"/>
                <a:gd name="T95" fmla="*/ 2147483647 h 150"/>
                <a:gd name="T96" fmla="*/ 2147483647 w 171"/>
                <a:gd name="T97" fmla="*/ 2147483647 h 150"/>
                <a:gd name="T98" fmla="*/ 2147483647 w 171"/>
                <a:gd name="T99" fmla="*/ 2147483647 h 150"/>
                <a:gd name="T100" fmla="*/ 2147483647 w 171"/>
                <a:gd name="T101" fmla="*/ 2147483647 h 150"/>
                <a:gd name="T102" fmla="*/ 2147483647 w 171"/>
                <a:gd name="T103" fmla="*/ 2147483647 h 150"/>
                <a:gd name="T104" fmla="*/ 2147483647 w 171"/>
                <a:gd name="T105" fmla="*/ 2147483647 h 150"/>
                <a:gd name="T106" fmla="*/ 2147483647 w 171"/>
                <a:gd name="T107" fmla="*/ 2147483647 h 150"/>
                <a:gd name="T108" fmla="*/ 2147483647 w 171"/>
                <a:gd name="T109" fmla="*/ 2147483647 h 150"/>
                <a:gd name="T110" fmla="*/ 2147483647 w 171"/>
                <a:gd name="T111" fmla="*/ 2147483647 h 150"/>
                <a:gd name="T112" fmla="*/ 2147483647 w 171"/>
                <a:gd name="T113" fmla="*/ 0 h 15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171"/>
                <a:gd name="T172" fmla="*/ 0 h 150"/>
                <a:gd name="T173" fmla="*/ 171 w 171"/>
                <a:gd name="T174" fmla="*/ 150 h 150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171" h="150">
                  <a:moveTo>
                    <a:pt x="145" y="0"/>
                  </a:moveTo>
                  <a:lnTo>
                    <a:pt x="165" y="2"/>
                  </a:lnTo>
                  <a:lnTo>
                    <a:pt x="164" y="28"/>
                  </a:lnTo>
                  <a:lnTo>
                    <a:pt x="164" y="34"/>
                  </a:lnTo>
                  <a:lnTo>
                    <a:pt x="165" y="33"/>
                  </a:lnTo>
                  <a:lnTo>
                    <a:pt x="167" y="30"/>
                  </a:lnTo>
                  <a:lnTo>
                    <a:pt x="170" y="30"/>
                  </a:lnTo>
                  <a:lnTo>
                    <a:pt x="167" y="72"/>
                  </a:lnTo>
                  <a:lnTo>
                    <a:pt x="171" y="72"/>
                  </a:lnTo>
                  <a:lnTo>
                    <a:pt x="170" y="109"/>
                  </a:lnTo>
                  <a:lnTo>
                    <a:pt x="168" y="113"/>
                  </a:lnTo>
                  <a:lnTo>
                    <a:pt x="161" y="109"/>
                  </a:lnTo>
                  <a:lnTo>
                    <a:pt x="155" y="110"/>
                  </a:lnTo>
                  <a:lnTo>
                    <a:pt x="148" y="109"/>
                  </a:lnTo>
                  <a:lnTo>
                    <a:pt x="149" y="113"/>
                  </a:lnTo>
                  <a:lnTo>
                    <a:pt x="149" y="118"/>
                  </a:lnTo>
                  <a:lnTo>
                    <a:pt x="146" y="119"/>
                  </a:lnTo>
                  <a:lnTo>
                    <a:pt x="140" y="122"/>
                  </a:lnTo>
                  <a:lnTo>
                    <a:pt x="136" y="123"/>
                  </a:lnTo>
                  <a:lnTo>
                    <a:pt x="131" y="123"/>
                  </a:lnTo>
                  <a:lnTo>
                    <a:pt x="121" y="134"/>
                  </a:lnTo>
                  <a:lnTo>
                    <a:pt x="121" y="150"/>
                  </a:lnTo>
                  <a:lnTo>
                    <a:pt x="105" y="142"/>
                  </a:lnTo>
                  <a:lnTo>
                    <a:pt x="82" y="128"/>
                  </a:lnTo>
                  <a:lnTo>
                    <a:pt x="85" y="123"/>
                  </a:lnTo>
                  <a:lnTo>
                    <a:pt x="73" y="118"/>
                  </a:lnTo>
                  <a:lnTo>
                    <a:pt x="11" y="113"/>
                  </a:lnTo>
                  <a:lnTo>
                    <a:pt x="13" y="106"/>
                  </a:lnTo>
                  <a:lnTo>
                    <a:pt x="14" y="94"/>
                  </a:lnTo>
                  <a:lnTo>
                    <a:pt x="19" y="94"/>
                  </a:lnTo>
                  <a:lnTo>
                    <a:pt x="17" y="93"/>
                  </a:lnTo>
                  <a:lnTo>
                    <a:pt x="19" y="90"/>
                  </a:lnTo>
                  <a:lnTo>
                    <a:pt x="19" y="88"/>
                  </a:lnTo>
                  <a:lnTo>
                    <a:pt x="14" y="87"/>
                  </a:lnTo>
                  <a:lnTo>
                    <a:pt x="8" y="85"/>
                  </a:lnTo>
                  <a:lnTo>
                    <a:pt x="5" y="85"/>
                  </a:lnTo>
                  <a:lnTo>
                    <a:pt x="2" y="82"/>
                  </a:lnTo>
                  <a:lnTo>
                    <a:pt x="1" y="82"/>
                  </a:lnTo>
                  <a:lnTo>
                    <a:pt x="0" y="81"/>
                  </a:lnTo>
                  <a:lnTo>
                    <a:pt x="4" y="81"/>
                  </a:lnTo>
                  <a:lnTo>
                    <a:pt x="7" y="82"/>
                  </a:lnTo>
                  <a:lnTo>
                    <a:pt x="8" y="82"/>
                  </a:lnTo>
                  <a:lnTo>
                    <a:pt x="10" y="53"/>
                  </a:lnTo>
                  <a:lnTo>
                    <a:pt x="39" y="55"/>
                  </a:lnTo>
                  <a:lnTo>
                    <a:pt x="41" y="41"/>
                  </a:lnTo>
                  <a:lnTo>
                    <a:pt x="43" y="37"/>
                  </a:lnTo>
                  <a:lnTo>
                    <a:pt x="48" y="40"/>
                  </a:lnTo>
                  <a:lnTo>
                    <a:pt x="52" y="41"/>
                  </a:lnTo>
                  <a:lnTo>
                    <a:pt x="52" y="40"/>
                  </a:lnTo>
                  <a:lnTo>
                    <a:pt x="54" y="37"/>
                  </a:lnTo>
                  <a:lnTo>
                    <a:pt x="54" y="30"/>
                  </a:lnTo>
                  <a:lnTo>
                    <a:pt x="54" y="24"/>
                  </a:lnTo>
                  <a:lnTo>
                    <a:pt x="64" y="16"/>
                  </a:lnTo>
                  <a:lnTo>
                    <a:pt x="65" y="18"/>
                  </a:lnTo>
                  <a:lnTo>
                    <a:pt x="67" y="16"/>
                  </a:lnTo>
                  <a:lnTo>
                    <a:pt x="70" y="15"/>
                  </a:lnTo>
                  <a:lnTo>
                    <a:pt x="71" y="15"/>
                  </a:lnTo>
                  <a:lnTo>
                    <a:pt x="73" y="16"/>
                  </a:lnTo>
                  <a:lnTo>
                    <a:pt x="77" y="18"/>
                  </a:lnTo>
                  <a:lnTo>
                    <a:pt x="80" y="19"/>
                  </a:lnTo>
                  <a:lnTo>
                    <a:pt x="82" y="18"/>
                  </a:lnTo>
                  <a:lnTo>
                    <a:pt x="86" y="16"/>
                  </a:lnTo>
                  <a:lnTo>
                    <a:pt x="85" y="16"/>
                  </a:lnTo>
                  <a:lnTo>
                    <a:pt x="85" y="15"/>
                  </a:lnTo>
                  <a:lnTo>
                    <a:pt x="85" y="11"/>
                  </a:lnTo>
                  <a:lnTo>
                    <a:pt x="86" y="9"/>
                  </a:lnTo>
                  <a:lnTo>
                    <a:pt x="87" y="8"/>
                  </a:lnTo>
                  <a:lnTo>
                    <a:pt x="89" y="8"/>
                  </a:lnTo>
                  <a:lnTo>
                    <a:pt x="89" y="9"/>
                  </a:lnTo>
                  <a:lnTo>
                    <a:pt x="90" y="11"/>
                  </a:lnTo>
                  <a:lnTo>
                    <a:pt x="92" y="13"/>
                  </a:lnTo>
                  <a:lnTo>
                    <a:pt x="92" y="16"/>
                  </a:lnTo>
                  <a:lnTo>
                    <a:pt x="92" y="18"/>
                  </a:lnTo>
                  <a:lnTo>
                    <a:pt x="96" y="21"/>
                  </a:lnTo>
                  <a:lnTo>
                    <a:pt x="96" y="22"/>
                  </a:lnTo>
                  <a:lnTo>
                    <a:pt x="98" y="27"/>
                  </a:lnTo>
                  <a:lnTo>
                    <a:pt x="101" y="30"/>
                  </a:lnTo>
                  <a:lnTo>
                    <a:pt x="102" y="30"/>
                  </a:lnTo>
                  <a:lnTo>
                    <a:pt x="104" y="31"/>
                  </a:lnTo>
                  <a:lnTo>
                    <a:pt x="107" y="31"/>
                  </a:lnTo>
                  <a:lnTo>
                    <a:pt x="108" y="31"/>
                  </a:lnTo>
                  <a:lnTo>
                    <a:pt x="111" y="31"/>
                  </a:lnTo>
                  <a:lnTo>
                    <a:pt x="115" y="30"/>
                  </a:lnTo>
                  <a:lnTo>
                    <a:pt x="117" y="30"/>
                  </a:lnTo>
                  <a:lnTo>
                    <a:pt x="118" y="28"/>
                  </a:lnTo>
                  <a:lnTo>
                    <a:pt x="118" y="27"/>
                  </a:lnTo>
                  <a:lnTo>
                    <a:pt x="118" y="25"/>
                  </a:lnTo>
                  <a:lnTo>
                    <a:pt x="118" y="24"/>
                  </a:lnTo>
                  <a:lnTo>
                    <a:pt x="120" y="24"/>
                  </a:lnTo>
                  <a:lnTo>
                    <a:pt x="121" y="22"/>
                  </a:lnTo>
                  <a:lnTo>
                    <a:pt x="123" y="24"/>
                  </a:lnTo>
                  <a:lnTo>
                    <a:pt x="124" y="27"/>
                  </a:lnTo>
                  <a:lnTo>
                    <a:pt x="126" y="27"/>
                  </a:lnTo>
                  <a:lnTo>
                    <a:pt x="127" y="25"/>
                  </a:lnTo>
                  <a:lnTo>
                    <a:pt x="128" y="24"/>
                  </a:lnTo>
                  <a:lnTo>
                    <a:pt x="130" y="24"/>
                  </a:lnTo>
                  <a:lnTo>
                    <a:pt x="134" y="27"/>
                  </a:lnTo>
                  <a:lnTo>
                    <a:pt x="136" y="30"/>
                  </a:lnTo>
                  <a:lnTo>
                    <a:pt x="136" y="25"/>
                  </a:lnTo>
                  <a:lnTo>
                    <a:pt x="137" y="24"/>
                  </a:lnTo>
                  <a:lnTo>
                    <a:pt x="140" y="22"/>
                  </a:lnTo>
                  <a:lnTo>
                    <a:pt x="142" y="22"/>
                  </a:lnTo>
                  <a:lnTo>
                    <a:pt x="142" y="18"/>
                  </a:lnTo>
                  <a:lnTo>
                    <a:pt x="142" y="3"/>
                  </a:lnTo>
                  <a:lnTo>
                    <a:pt x="143" y="2"/>
                  </a:lnTo>
                  <a:lnTo>
                    <a:pt x="145" y="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65" name="Freeform 275"/>
            <p:cNvSpPr>
              <a:spLocks noEditPoints="1"/>
            </p:cNvSpPr>
            <p:nvPr/>
          </p:nvSpPr>
          <p:spPr bwMode="auto">
            <a:xfrm rot="21334256">
              <a:off x="5929474" y="4151082"/>
              <a:ext cx="335625" cy="455601"/>
            </a:xfrm>
            <a:custGeom>
              <a:avLst/>
              <a:gdLst>
                <a:gd name="T0" fmla="*/ 2147483647 w 109"/>
                <a:gd name="T1" fmla="*/ 2147483647 h 125"/>
                <a:gd name="T2" fmla="*/ 2147483647 w 109"/>
                <a:gd name="T3" fmla="*/ 0 h 125"/>
                <a:gd name="T4" fmla="*/ 2147483647 w 109"/>
                <a:gd name="T5" fmla="*/ 2147483647 h 125"/>
                <a:gd name="T6" fmla="*/ 2147483647 w 109"/>
                <a:gd name="T7" fmla="*/ 2147483647 h 125"/>
                <a:gd name="T8" fmla="*/ 2147483647 w 109"/>
                <a:gd name="T9" fmla="*/ 2147483647 h 125"/>
                <a:gd name="T10" fmla="*/ 2147483647 w 109"/>
                <a:gd name="T11" fmla="*/ 2147483647 h 125"/>
                <a:gd name="T12" fmla="*/ 2147483647 w 109"/>
                <a:gd name="T13" fmla="*/ 2147483647 h 125"/>
                <a:gd name="T14" fmla="*/ 2147483647 w 109"/>
                <a:gd name="T15" fmla="*/ 2147483647 h 125"/>
                <a:gd name="T16" fmla="*/ 2147483647 w 109"/>
                <a:gd name="T17" fmla="*/ 2147483647 h 125"/>
                <a:gd name="T18" fmla="*/ 2147483647 w 109"/>
                <a:gd name="T19" fmla="*/ 2147483647 h 125"/>
                <a:gd name="T20" fmla="*/ 2147483647 w 109"/>
                <a:gd name="T21" fmla="*/ 2147483647 h 125"/>
                <a:gd name="T22" fmla="*/ 2147483647 w 109"/>
                <a:gd name="T23" fmla="*/ 2147483647 h 125"/>
                <a:gd name="T24" fmla="*/ 2147483647 w 109"/>
                <a:gd name="T25" fmla="*/ 2147483647 h 125"/>
                <a:gd name="T26" fmla="*/ 2147483647 w 109"/>
                <a:gd name="T27" fmla="*/ 2147483647 h 125"/>
                <a:gd name="T28" fmla="*/ 2147483647 w 109"/>
                <a:gd name="T29" fmla="*/ 2147483647 h 125"/>
                <a:gd name="T30" fmla="*/ 2147483647 w 109"/>
                <a:gd name="T31" fmla="*/ 2147483647 h 125"/>
                <a:gd name="T32" fmla="*/ 2147483647 w 109"/>
                <a:gd name="T33" fmla="*/ 2147483647 h 125"/>
                <a:gd name="T34" fmla="*/ 2147483647 w 109"/>
                <a:gd name="T35" fmla="*/ 2147483647 h 125"/>
                <a:gd name="T36" fmla="*/ 2147483647 w 109"/>
                <a:gd name="T37" fmla="*/ 2147483647 h 125"/>
                <a:gd name="T38" fmla="*/ 2147483647 w 109"/>
                <a:gd name="T39" fmla="*/ 2147483647 h 125"/>
                <a:gd name="T40" fmla="*/ 2147483647 w 109"/>
                <a:gd name="T41" fmla="*/ 2147483647 h 125"/>
                <a:gd name="T42" fmla="*/ 2147483647 w 109"/>
                <a:gd name="T43" fmla="*/ 2147483647 h 125"/>
                <a:gd name="T44" fmla="*/ 2147483647 w 109"/>
                <a:gd name="T45" fmla="*/ 2147483647 h 125"/>
                <a:gd name="T46" fmla="*/ 2147483647 w 109"/>
                <a:gd name="T47" fmla="*/ 2147483647 h 125"/>
                <a:gd name="T48" fmla="*/ 2147483647 w 109"/>
                <a:gd name="T49" fmla="*/ 2147483647 h 125"/>
                <a:gd name="T50" fmla="*/ 2147483647 w 109"/>
                <a:gd name="T51" fmla="*/ 2147483647 h 125"/>
                <a:gd name="T52" fmla="*/ 2147483647 w 109"/>
                <a:gd name="T53" fmla="*/ 2147483647 h 125"/>
                <a:gd name="T54" fmla="*/ 2147483647 w 109"/>
                <a:gd name="T55" fmla="*/ 2147483647 h 125"/>
                <a:gd name="T56" fmla="*/ 2147483647 w 109"/>
                <a:gd name="T57" fmla="*/ 2147483647 h 125"/>
                <a:gd name="T58" fmla="*/ 2147483647 w 109"/>
                <a:gd name="T59" fmla="*/ 2147483647 h 125"/>
                <a:gd name="T60" fmla="*/ 2147483647 w 109"/>
                <a:gd name="T61" fmla="*/ 2147483647 h 125"/>
                <a:gd name="T62" fmla="*/ 2147483647 w 109"/>
                <a:gd name="T63" fmla="*/ 2147483647 h 125"/>
                <a:gd name="T64" fmla="*/ 2147483647 w 109"/>
                <a:gd name="T65" fmla="*/ 2147483647 h 125"/>
                <a:gd name="T66" fmla="*/ 2147483647 w 109"/>
                <a:gd name="T67" fmla="*/ 2147483647 h 125"/>
                <a:gd name="T68" fmla="*/ 2147483647 w 109"/>
                <a:gd name="T69" fmla="*/ 2147483647 h 125"/>
                <a:gd name="T70" fmla="*/ 2147483647 w 109"/>
                <a:gd name="T71" fmla="*/ 2147483647 h 125"/>
                <a:gd name="T72" fmla="*/ 0 w 109"/>
                <a:gd name="T73" fmla="*/ 2147483647 h 125"/>
                <a:gd name="T74" fmla="*/ 2147483647 w 109"/>
                <a:gd name="T75" fmla="*/ 2147483647 h 125"/>
                <a:gd name="T76" fmla="*/ 2147483647 w 109"/>
                <a:gd name="T77" fmla="*/ 2147483647 h 125"/>
                <a:gd name="T78" fmla="*/ 2147483647 w 109"/>
                <a:gd name="T79" fmla="*/ 2147483647 h 125"/>
                <a:gd name="T80" fmla="*/ 2147483647 w 109"/>
                <a:gd name="T81" fmla="*/ 2147483647 h 125"/>
                <a:gd name="T82" fmla="*/ 2147483647 w 109"/>
                <a:gd name="T83" fmla="*/ 2147483647 h 125"/>
                <a:gd name="T84" fmla="*/ 2147483647 w 109"/>
                <a:gd name="T85" fmla="*/ 2147483647 h 125"/>
                <a:gd name="T86" fmla="*/ 2147483647 w 109"/>
                <a:gd name="T87" fmla="*/ 2147483647 h 125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09"/>
                <a:gd name="T133" fmla="*/ 0 h 125"/>
                <a:gd name="T134" fmla="*/ 109 w 109"/>
                <a:gd name="T135" fmla="*/ 125 h 125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09" h="125">
                  <a:moveTo>
                    <a:pt x="41" y="17"/>
                  </a:moveTo>
                  <a:lnTo>
                    <a:pt x="50" y="11"/>
                  </a:lnTo>
                  <a:lnTo>
                    <a:pt x="49" y="8"/>
                  </a:lnTo>
                  <a:lnTo>
                    <a:pt x="59" y="0"/>
                  </a:lnTo>
                  <a:lnTo>
                    <a:pt x="60" y="2"/>
                  </a:lnTo>
                  <a:lnTo>
                    <a:pt x="63" y="3"/>
                  </a:lnTo>
                  <a:lnTo>
                    <a:pt x="66" y="3"/>
                  </a:lnTo>
                  <a:lnTo>
                    <a:pt x="68" y="8"/>
                  </a:lnTo>
                  <a:lnTo>
                    <a:pt x="68" y="14"/>
                  </a:lnTo>
                  <a:lnTo>
                    <a:pt x="69" y="15"/>
                  </a:lnTo>
                  <a:lnTo>
                    <a:pt x="71" y="17"/>
                  </a:lnTo>
                  <a:lnTo>
                    <a:pt x="72" y="18"/>
                  </a:lnTo>
                  <a:lnTo>
                    <a:pt x="72" y="20"/>
                  </a:lnTo>
                  <a:lnTo>
                    <a:pt x="78" y="17"/>
                  </a:lnTo>
                  <a:lnTo>
                    <a:pt x="82" y="22"/>
                  </a:lnTo>
                  <a:lnTo>
                    <a:pt x="79" y="24"/>
                  </a:lnTo>
                  <a:lnTo>
                    <a:pt x="81" y="25"/>
                  </a:lnTo>
                  <a:lnTo>
                    <a:pt x="76" y="30"/>
                  </a:lnTo>
                  <a:lnTo>
                    <a:pt x="78" y="33"/>
                  </a:lnTo>
                  <a:lnTo>
                    <a:pt x="79" y="34"/>
                  </a:lnTo>
                  <a:lnTo>
                    <a:pt x="82" y="36"/>
                  </a:lnTo>
                  <a:lnTo>
                    <a:pt x="84" y="39"/>
                  </a:lnTo>
                  <a:lnTo>
                    <a:pt x="82" y="42"/>
                  </a:lnTo>
                  <a:lnTo>
                    <a:pt x="84" y="46"/>
                  </a:lnTo>
                  <a:lnTo>
                    <a:pt x="81" y="47"/>
                  </a:lnTo>
                  <a:lnTo>
                    <a:pt x="82" y="49"/>
                  </a:lnTo>
                  <a:lnTo>
                    <a:pt x="81" y="50"/>
                  </a:lnTo>
                  <a:lnTo>
                    <a:pt x="79" y="52"/>
                  </a:lnTo>
                  <a:lnTo>
                    <a:pt x="79" y="53"/>
                  </a:lnTo>
                  <a:lnTo>
                    <a:pt x="79" y="65"/>
                  </a:lnTo>
                  <a:lnTo>
                    <a:pt x="84" y="65"/>
                  </a:lnTo>
                  <a:lnTo>
                    <a:pt x="85" y="61"/>
                  </a:lnTo>
                  <a:lnTo>
                    <a:pt x="87" y="63"/>
                  </a:lnTo>
                  <a:lnTo>
                    <a:pt x="90" y="62"/>
                  </a:lnTo>
                  <a:lnTo>
                    <a:pt x="104" y="77"/>
                  </a:lnTo>
                  <a:lnTo>
                    <a:pt x="98" y="80"/>
                  </a:lnTo>
                  <a:lnTo>
                    <a:pt x="104" y="84"/>
                  </a:lnTo>
                  <a:lnTo>
                    <a:pt x="103" y="85"/>
                  </a:lnTo>
                  <a:lnTo>
                    <a:pt x="107" y="91"/>
                  </a:lnTo>
                  <a:lnTo>
                    <a:pt x="95" y="102"/>
                  </a:lnTo>
                  <a:lnTo>
                    <a:pt x="109" y="116"/>
                  </a:lnTo>
                  <a:lnTo>
                    <a:pt x="103" y="121"/>
                  </a:lnTo>
                  <a:lnTo>
                    <a:pt x="98" y="115"/>
                  </a:lnTo>
                  <a:lnTo>
                    <a:pt x="88" y="125"/>
                  </a:lnTo>
                  <a:lnTo>
                    <a:pt x="85" y="124"/>
                  </a:lnTo>
                  <a:lnTo>
                    <a:pt x="84" y="124"/>
                  </a:lnTo>
                  <a:lnTo>
                    <a:pt x="81" y="119"/>
                  </a:lnTo>
                  <a:lnTo>
                    <a:pt x="79" y="119"/>
                  </a:lnTo>
                  <a:lnTo>
                    <a:pt x="78" y="116"/>
                  </a:lnTo>
                  <a:lnTo>
                    <a:pt x="75" y="110"/>
                  </a:lnTo>
                  <a:lnTo>
                    <a:pt x="75" y="106"/>
                  </a:lnTo>
                  <a:lnTo>
                    <a:pt x="73" y="105"/>
                  </a:lnTo>
                  <a:lnTo>
                    <a:pt x="76" y="100"/>
                  </a:lnTo>
                  <a:lnTo>
                    <a:pt x="73" y="94"/>
                  </a:lnTo>
                  <a:lnTo>
                    <a:pt x="73" y="91"/>
                  </a:lnTo>
                  <a:lnTo>
                    <a:pt x="72" y="87"/>
                  </a:lnTo>
                  <a:lnTo>
                    <a:pt x="73" y="84"/>
                  </a:lnTo>
                  <a:lnTo>
                    <a:pt x="76" y="81"/>
                  </a:lnTo>
                  <a:lnTo>
                    <a:pt x="78" y="80"/>
                  </a:lnTo>
                  <a:lnTo>
                    <a:pt x="78" y="77"/>
                  </a:lnTo>
                  <a:lnTo>
                    <a:pt x="76" y="77"/>
                  </a:lnTo>
                  <a:lnTo>
                    <a:pt x="75" y="77"/>
                  </a:lnTo>
                  <a:lnTo>
                    <a:pt x="73" y="75"/>
                  </a:lnTo>
                  <a:lnTo>
                    <a:pt x="76" y="65"/>
                  </a:lnTo>
                  <a:lnTo>
                    <a:pt x="68" y="61"/>
                  </a:lnTo>
                  <a:lnTo>
                    <a:pt x="56" y="71"/>
                  </a:lnTo>
                  <a:lnTo>
                    <a:pt x="46" y="59"/>
                  </a:lnTo>
                  <a:lnTo>
                    <a:pt x="57" y="49"/>
                  </a:lnTo>
                  <a:lnTo>
                    <a:pt x="50" y="42"/>
                  </a:lnTo>
                  <a:lnTo>
                    <a:pt x="41" y="46"/>
                  </a:lnTo>
                  <a:lnTo>
                    <a:pt x="32" y="34"/>
                  </a:lnTo>
                  <a:lnTo>
                    <a:pt x="22" y="37"/>
                  </a:lnTo>
                  <a:lnTo>
                    <a:pt x="0" y="11"/>
                  </a:lnTo>
                  <a:lnTo>
                    <a:pt x="5" y="8"/>
                  </a:lnTo>
                  <a:lnTo>
                    <a:pt x="10" y="3"/>
                  </a:lnTo>
                  <a:lnTo>
                    <a:pt x="28" y="24"/>
                  </a:lnTo>
                  <a:lnTo>
                    <a:pt x="40" y="14"/>
                  </a:lnTo>
                  <a:lnTo>
                    <a:pt x="41" y="17"/>
                  </a:lnTo>
                  <a:close/>
                  <a:moveTo>
                    <a:pt x="54" y="93"/>
                  </a:moveTo>
                  <a:lnTo>
                    <a:pt x="43" y="105"/>
                  </a:lnTo>
                  <a:lnTo>
                    <a:pt x="37" y="99"/>
                  </a:lnTo>
                  <a:lnTo>
                    <a:pt x="40" y="96"/>
                  </a:lnTo>
                  <a:lnTo>
                    <a:pt x="38" y="93"/>
                  </a:lnTo>
                  <a:lnTo>
                    <a:pt x="47" y="87"/>
                  </a:lnTo>
                  <a:lnTo>
                    <a:pt x="49" y="85"/>
                  </a:lnTo>
                  <a:lnTo>
                    <a:pt x="53" y="88"/>
                  </a:lnTo>
                  <a:lnTo>
                    <a:pt x="51" y="90"/>
                  </a:lnTo>
                  <a:lnTo>
                    <a:pt x="54" y="9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66" name="Freeform 276"/>
            <p:cNvSpPr>
              <a:spLocks/>
            </p:cNvSpPr>
            <p:nvPr/>
          </p:nvSpPr>
          <p:spPr bwMode="auto">
            <a:xfrm rot="21334256">
              <a:off x="3160294" y="4583636"/>
              <a:ext cx="748279" cy="765280"/>
            </a:xfrm>
            <a:custGeom>
              <a:avLst/>
              <a:gdLst>
                <a:gd name="T0" fmla="*/ 2147483647 w 243"/>
                <a:gd name="T1" fmla="*/ 2147483647 h 211"/>
                <a:gd name="T2" fmla="*/ 2147483647 w 243"/>
                <a:gd name="T3" fmla="*/ 2147483647 h 211"/>
                <a:gd name="T4" fmla="*/ 2147483647 w 243"/>
                <a:gd name="T5" fmla="*/ 2147483647 h 211"/>
                <a:gd name="T6" fmla="*/ 2147483647 w 243"/>
                <a:gd name="T7" fmla="*/ 2147483647 h 211"/>
                <a:gd name="T8" fmla="*/ 2147483647 w 243"/>
                <a:gd name="T9" fmla="*/ 2147483647 h 211"/>
                <a:gd name="T10" fmla="*/ 2147483647 w 243"/>
                <a:gd name="T11" fmla="*/ 2147483647 h 211"/>
                <a:gd name="T12" fmla="*/ 2147483647 w 243"/>
                <a:gd name="T13" fmla="*/ 2147483647 h 211"/>
                <a:gd name="T14" fmla="*/ 2147483647 w 243"/>
                <a:gd name="T15" fmla="*/ 2147483647 h 211"/>
                <a:gd name="T16" fmla="*/ 2147483647 w 243"/>
                <a:gd name="T17" fmla="*/ 2147483647 h 211"/>
                <a:gd name="T18" fmla="*/ 2147483647 w 243"/>
                <a:gd name="T19" fmla="*/ 2147483647 h 211"/>
                <a:gd name="T20" fmla="*/ 2147483647 w 243"/>
                <a:gd name="T21" fmla="*/ 2147483647 h 211"/>
                <a:gd name="T22" fmla="*/ 2147483647 w 243"/>
                <a:gd name="T23" fmla="*/ 2147483647 h 211"/>
                <a:gd name="T24" fmla="*/ 2147483647 w 243"/>
                <a:gd name="T25" fmla="*/ 2147483647 h 211"/>
                <a:gd name="T26" fmla="*/ 2147483647 w 243"/>
                <a:gd name="T27" fmla="*/ 2147483647 h 211"/>
                <a:gd name="T28" fmla="*/ 2147483647 w 243"/>
                <a:gd name="T29" fmla="*/ 2147483647 h 211"/>
                <a:gd name="T30" fmla="*/ 2147483647 w 243"/>
                <a:gd name="T31" fmla="*/ 2147483647 h 211"/>
                <a:gd name="T32" fmla="*/ 2147483647 w 243"/>
                <a:gd name="T33" fmla="*/ 2147483647 h 211"/>
                <a:gd name="T34" fmla="*/ 2147483647 w 243"/>
                <a:gd name="T35" fmla="*/ 2147483647 h 211"/>
                <a:gd name="T36" fmla="*/ 2147483647 w 243"/>
                <a:gd name="T37" fmla="*/ 2147483647 h 211"/>
                <a:gd name="T38" fmla="*/ 2147483647 w 243"/>
                <a:gd name="T39" fmla="*/ 2147483647 h 211"/>
                <a:gd name="T40" fmla="*/ 2147483647 w 243"/>
                <a:gd name="T41" fmla="*/ 2147483647 h 211"/>
                <a:gd name="T42" fmla="*/ 2147483647 w 243"/>
                <a:gd name="T43" fmla="*/ 2147483647 h 211"/>
                <a:gd name="T44" fmla="*/ 2147483647 w 243"/>
                <a:gd name="T45" fmla="*/ 2147483647 h 211"/>
                <a:gd name="T46" fmla="*/ 2147483647 w 243"/>
                <a:gd name="T47" fmla="*/ 2147483647 h 211"/>
                <a:gd name="T48" fmla="*/ 2147483647 w 243"/>
                <a:gd name="T49" fmla="*/ 2147483647 h 211"/>
                <a:gd name="T50" fmla="*/ 2147483647 w 243"/>
                <a:gd name="T51" fmla="*/ 2147483647 h 211"/>
                <a:gd name="T52" fmla="*/ 2147483647 w 243"/>
                <a:gd name="T53" fmla="*/ 2147483647 h 211"/>
                <a:gd name="T54" fmla="*/ 2147483647 w 243"/>
                <a:gd name="T55" fmla="*/ 2147483647 h 211"/>
                <a:gd name="T56" fmla="*/ 2147483647 w 243"/>
                <a:gd name="T57" fmla="*/ 2147483647 h 211"/>
                <a:gd name="T58" fmla="*/ 2147483647 w 243"/>
                <a:gd name="T59" fmla="*/ 2147483647 h 211"/>
                <a:gd name="T60" fmla="*/ 2147483647 w 243"/>
                <a:gd name="T61" fmla="*/ 2147483647 h 211"/>
                <a:gd name="T62" fmla="*/ 2147483647 w 243"/>
                <a:gd name="T63" fmla="*/ 2147483647 h 211"/>
                <a:gd name="T64" fmla="*/ 2147483647 w 243"/>
                <a:gd name="T65" fmla="*/ 2147483647 h 211"/>
                <a:gd name="T66" fmla="*/ 2147483647 w 243"/>
                <a:gd name="T67" fmla="*/ 2147483647 h 211"/>
                <a:gd name="T68" fmla="*/ 2147483647 w 243"/>
                <a:gd name="T69" fmla="*/ 2147483647 h 211"/>
                <a:gd name="T70" fmla="*/ 2147483647 w 243"/>
                <a:gd name="T71" fmla="*/ 2147483647 h 211"/>
                <a:gd name="T72" fmla="*/ 2147483647 w 243"/>
                <a:gd name="T73" fmla="*/ 2147483647 h 211"/>
                <a:gd name="T74" fmla="*/ 2147483647 w 243"/>
                <a:gd name="T75" fmla="*/ 2147483647 h 211"/>
                <a:gd name="T76" fmla="*/ 2147483647 w 243"/>
                <a:gd name="T77" fmla="*/ 2147483647 h 211"/>
                <a:gd name="T78" fmla="*/ 2147483647 w 243"/>
                <a:gd name="T79" fmla="*/ 2147483647 h 211"/>
                <a:gd name="T80" fmla="*/ 2147483647 w 243"/>
                <a:gd name="T81" fmla="*/ 2147483647 h 211"/>
                <a:gd name="T82" fmla="*/ 2147483647 w 243"/>
                <a:gd name="T83" fmla="*/ 2147483647 h 211"/>
                <a:gd name="T84" fmla="*/ 2147483647 w 243"/>
                <a:gd name="T85" fmla="*/ 2147483647 h 211"/>
                <a:gd name="T86" fmla="*/ 2147483647 w 243"/>
                <a:gd name="T87" fmla="*/ 2147483647 h 211"/>
                <a:gd name="T88" fmla="*/ 2147483647 w 243"/>
                <a:gd name="T89" fmla="*/ 2147483647 h 211"/>
                <a:gd name="T90" fmla="*/ 2147483647 w 243"/>
                <a:gd name="T91" fmla="*/ 2147483647 h 211"/>
                <a:gd name="T92" fmla="*/ 2147483647 w 243"/>
                <a:gd name="T93" fmla="*/ 2147483647 h 211"/>
                <a:gd name="T94" fmla="*/ 2147483647 w 243"/>
                <a:gd name="T95" fmla="*/ 2147483647 h 211"/>
                <a:gd name="T96" fmla="*/ 2147483647 w 243"/>
                <a:gd name="T97" fmla="*/ 2147483647 h 211"/>
                <a:gd name="T98" fmla="*/ 2147483647 w 243"/>
                <a:gd name="T99" fmla="*/ 2147483647 h 211"/>
                <a:gd name="T100" fmla="*/ 2147483647 w 243"/>
                <a:gd name="T101" fmla="*/ 2147483647 h 211"/>
                <a:gd name="T102" fmla="*/ 2147483647 w 243"/>
                <a:gd name="T103" fmla="*/ 2147483647 h 211"/>
                <a:gd name="T104" fmla="*/ 2147483647 w 243"/>
                <a:gd name="T105" fmla="*/ 2147483647 h 211"/>
                <a:gd name="T106" fmla="*/ 2147483647 w 243"/>
                <a:gd name="T107" fmla="*/ 2147483647 h 211"/>
                <a:gd name="T108" fmla="*/ 2147483647 w 243"/>
                <a:gd name="T109" fmla="*/ 2147483647 h 211"/>
                <a:gd name="T110" fmla="*/ 2147483647 w 243"/>
                <a:gd name="T111" fmla="*/ 2147483647 h 211"/>
                <a:gd name="T112" fmla="*/ 2147483647 w 243"/>
                <a:gd name="T113" fmla="*/ 2147483647 h 21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43"/>
                <a:gd name="T172" fmla="*/ 0 h 211"/>
                <a:gd name="T173" fmla="*/ 243 w 243"/>
                <a:gd name="T174" fmla="*/ 211 h 21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43" h="211">
                  <a:moveTo>
                    <a:pt x="42" y="25"/>
                  </a:moveTo>
                  <a:lnTo>
                    <a:pt x="41" y="31"/>
                  </a:lnTo>
                  <a:lnTo>
                    <a:pt x="51" y="32"/>
                  </a:lnTo>
                  <a:lnTo>
                    <a:pt x="49" y="38"/>
                  </a:lnTo>
                  <a:lnTo>
                    <a:pt x="47" y="36"/>
                  </a:lnTo>
                  <a:lnTo>
                    <a:pt x="45" y="36"/>
                  </a:lnTo>
                  <a:lnTo>
                    <a:pt x="41" y="35"/>
                  </a:lnTo>
                  <a:lnTo>
                    <a:pt x="41" y="44"/>
                  </a:lnTo>
                  <a:lnTo>
                    <a:pt x="44" y="47"/>
                  </a:lnTo>
                  <a:lnTo>
                    <a:pt x="57" y="51"/>
                  </a:lnTo>
                  <a:lnTo>
                    <a:pt x="60" y="54"/>
                  </a:lnTo>
                  <a:lnTo>
                    <a:pt x="61" y="57"/>
                  </a:lnTo>
                  <a:lnTo>
                    <a:pt x="60" y="61"/>
                  </a:lnTo>
                  <a:lnTo>
                    <a:pt x="61" y="64"/>
                  </a:lnTo>
                  <a:lnTo>
                    <a:pt x="66" y="61"/>
                  </a:lnTo>
                  <a:lnTo>
                    <a:pt x="74" y="56"/>
                  </a:lnTo>
                  <a:lnTo>
                    <a:pt x="76" y="60"/>
                  </a:lnTo>
                  <a:lnTo>
                    <a:pt x="79" y="60"/>
                  </a:lnTo>
                  <a:lnTo>
                    <a:pt x="79" y="58"/>
                  </a:lnTo>
                  <a:lnTo>
                    <a:pt x="82" y="56"/>
                  </a:lnTo>
                  <a:lnTo>
                    <a:pt x="83" y="57"/>
                  </a:lnTo>
                  <a:lnTo>
                    <a:pt x="82" y="64"/>
                  </a:lnTo>
                  <a:lnTo>
                    <a:pt x="86" y="61"/>
                  </a:lnTo>
                  <a:lnTo>
                    <a:pt x="86" y="63"/>
                  </a:lnTo>
                  <a:lnTo>
                    <a:pt x="85" y="67"/>
                  </a:lnTo>
                  <a:lnTo>
                    <a:pt x="88" y="69"/>
                  </a:lnTo>
                  <a:lnTo>
                    <a:pt x="90" y="66"/>
                  </a:lnTo>
                  <a:lnTo>
                    <a:pt x="93" y="66"/>
                  </a:lnTo>
                  <a:lnTo>
                    <a:pt x="95" y="67"/>
                  </a:lnTo>
                  <a:lnTo>
                    <a:pt x="95" y="70"/>
                  </a:lnTo>
                  <a:lnTo>
                    <a:pt x="88" y="72"/>
                  </a:lnTo>
                  <a:lnTo>
                    <a:pt x="86" y="75"/>
                  </a:lnTo>
                  <a:lnTo>
                    <a:pt x="86" y="76"/>
                  </a:lnTo>
                  <a:lnTo>
                    <a:pt x="92" y="76"/>
                  </a:lnTo>
                  <a:lnTo>
                    <a:pt x="95" y="75"/>
                  </a:lnTo>
                  <a:lnTo>
                    <a:pt x="96" y="75"/>
                  </a:lnTo>
                  <a:lnTo>
                    <a:pt x="95" y="77"/>
                  </a:lnTo>
                  <a:lnTo>
                    <a:pt x="101" y="79"/>
                  </a:lnTo>
                  <a:lnTo>
                    <a:pt x="105" y="82"/>
                  </a:lnTo>
                  <a:lnTo>
                    <a:pt x="107" y="80"/>
                  </a:lnTo>
                  <a:lnTo>
                    <a:pt x="110" y="80"/>
                  </a:lnTo>
                  <a:lnTo>
                    <a:pt x="112" y="83"/>
                  </a:lnTo>
                  <a:lnTo>
                    <a:pt x="118" y="86"/>
                  </a:lnTo>
                  <a:lnTo>
                    <a:pt x="123" y="88"/>
                  </a:lnTo>
                  <a:lnTo>
                    <a:pt x="127" y="89"/>
                  </a:lnTo>
                  <a:lnTo>
                    <a:pt x="130" y="94"/>
                  </a:lnTo>
                  <a:lnTo>
                    <a:pt x="134" y="95"/>
                  </a:lnTo>
                  <a:lnTo>
                    <a:pt x="139" y="94"/>
                  </a:lnTo>
                  <a:lnTo>
                    <a:pt x="142" y="91"/>
                  </a:lnTo>
                  <a:lnTo>
                    <a:pt x="143" y="82"/>
                  </a:lnTo>
                  <a:lnTo>
                    <a:pt x="145" y="79"/>
                  </a:lnTo>
                  <a:lnTo>
                    <a:pt x="146" y="83"/>
                  </a:lnTo>
                  <a:lnTo>
                    <a:pt x="149" y="88"/>
                  </a:lnTo>
                  <a:lnTo>
                    <a:pt x="154" y="91"/>
                  </a:lnTo>
                  <a:lnTo>
                    <a:pt x="158" y="92"/>
                  </a:lnTo>
                  <a:lnTo>
                    <a:pt x="161" y="101"/>
                  </a:lnTo>
                  <a:lnTo>
                    <a:pt x="168" y="101"/>
                  </a:lnTo>
                  <a:lnTo>
                    <a:pt x="174" y="98"/>
                  </a:lnTo>
                  <a:lnTo>
                    <a:pt x="174" y="95"/>
                  </a:lnTo>
                  <a:lnTo>
                    <a:pt x="170" y="92"/>
                  </a:lnTo>
                  <a:lnTo>
                    <a:pt x="170" y="91"/>
                  </a:lnTo>
                  <a:lnTo>
                    <a:pt x="173" y="88"/>
                  </a:lnTo>
                  <a:lnTo>
                    <a:pt x="173" y="86"/>
                  </a:lnTo>
                  <a:lnTo>
                    <a:pt x="171" y="83"/>
                  </a:lnTo>
                  <a:lnTo>
                    <a:pt x="171" y="80"/>
                  </a:lnTo>
                  <a:lnTo>
                    <a:pt x="174" y="80"/>
                  </a:lnTo>
                  <a:lnTo>
                    <a:pt x="175" y="83"/>
                  </a:lnTo>
                  <a:lnTo>
                    <a:pt x="178" y="80"/>
                  </a:lnTo>
                  <a:lnTo>
                    <a:pt x="181" y="83"/>
                  </a:lnTo>
                  <a:lnTo>
                    <a:pt x="186" y="85"/>
                  </a:lnTo>
                  <a:lnTo>
                    <a:pt x="190" y="85"/>
                  </a:lnTo>
                  <a:lnTo>
                    <a:pt x="193" y="86"/>
                  </a:lnTo>
                  <a:lnTo>
                    <a:pt x="195" y="91"/>
                  </a:lnTo>
                  <a:lnTo>
                    <a:pt x="195" y="97"/>
                  </a:lnTo>
                  <a:lnTo>
                    <a:pt x="196" y="98"/>
                  </a:lnTo>
                  <a:lnTo>
                    <a:pt x="200" y="99"/>
                  </a:lnTo>
                  <a:lnTo>
                    <a:pt x="199" y="105"/>
                  </a:lnTo>
                  <a:lnTo>
                    <a:pt x="195" y="116"/>
                  </a:lnTo>
                  <a:lnTo>
                    <a:pt x="197" y="117"/>
                  </a:lnTo>
                  <a:lnTo>
                    <a:pt x="205" y="119"/>
                  </a:lnTo>
                  <a:lnTo>
                    <a:pt x="209" y="120"/>
                  </a:lnTo>
                  <a:lnTo>
                    <a:pt x="215" y="124"/>
                  </a:lnTo>
                  <a:lnTo>
                    <a:pt x="219" y="129"/>
                  </a:lnTo>
                  <a:lnTo>
                    <a:pt x="224" y="138"/>
                  </a:lnTo>
                  <a:lnTo>
                    <a:pt x="228" y="141"/>
                  </a:lnTo>
                  <a:lnTo>
                    <a:pt x="231" y="141"/>
                  </a:lnTo>
                  <a:lnTo>
                    <a:pt x="233" y="139"/>
                  </a:lnTo>
                  <a:lnTo>
                    <a:pt x="237" y="143"/>
                  </a:lnTo>
                  <a:lnTo>
                    <a:pt x="239" y="146"/>
                  </a:lnTo>
                  <a:lnTo>
                    <a:pt x="239" y="151"/>
                  </a:lnTo>
                  <a:lnTo>
                    <a:pt x="239" y="154"/>
                  </a:lnTo>
                  <a:lnTo>
                    <a:pt x="240" y="155"/>
                  </a:lnTo>
                  <a:lnTo>
                    <a:pt x="243" y="157"/>
                  </a:lnTo>
                  <a:lnTo>
                    <a:pt x="243" y="158"/>
                  </a:lnTo>
                  <a:lnTo>
                    <a:pt x="241" y="161"/>
                  </a:lnTo>
                  <a:lnTo>
                    <a:pt x="236" y="165"/>
                  </a:lnTo>
                  <a:lnTo>
                    <a:pt x="231" y="170"/>
                  </a:lnTo>
                  <a:lnTo>
                    <a:pt x="228" y="174"/>
                  </a:lnTo>
                  <a:lnTo>
                    <a:pt x="224" y="184"/>
                  </a:lnTo>
                  <a:lnTo>
                    <a:pt x="222" y="186"/>
                  </a:lnTo>
                  <a:lnTo>
                    <a:pt x="222" y="189"/>
                  </a:lnTo>
                  <a:lnTo>
                    <a:pt x="222" y="193"/>
                  </a:lnTo>
                  <a:lnTo>
                    <a:pt x="221" y="198"/>
                  </a:lnTo>
                  <a:lnTo>
                    <a:pt x="219" y="201"/>
                  </a:lnTo>
                  <a:lnTo>
                    <a:pt x="217" y="201"/>
                  </a:lnTo>
                  <a:lnTo>
                    <a:pt x="215" y="202"/>
                  </a:lnTo>
                  <a:lnTo>
                    <a:pt x="215" y="206"/>
                  </a:lnTo>
                  <a:lnTo>
                    <a:pt x="217" y="211"/>
                  </a:lnTo>
                  <a:lnTo>
                    <a:pt x="214" y="209"/>
                  </a:lnTo>
                  <a:lnTo>
                    <a:pt x="209" y="206"/>
                  </a:lnTo>
                  <a:lnTo>
                    <a:pt x="203" y="204"/>
                  </a:lnTo>
                  <a:lnTo>
                    <a:pt x="199" y="202"/>
                  </a:lnTo>
                  <a:lnTo>
                    <a:pt x="196" y="201"/>
                  </a:lnTo>
                  <a:lnTo>
                    <a:pt x="193" y="199"/>
                  </a:lnTo>
                  <a:lnTo>
                    <a:pt x="192" y="199"/>
                  </a:lnTo>
                  <a:lnTo>
                    <a:pt x="190" y="199"/>
                  </a:lnTo>
                  <a:lnTo>
                    <a:pt x="187" y="198"/>
                  </a:lnTo>
                  <a:lnTo>
                    <a:pt x="186" y="198"/>
                  </a:lnTo>
                  <a:lnTo>
                    <a:pt x="181" y="196"/>
                  </a:lnTo>
                  <a:lnTo>
                    <a:pt x="174" y="192"/>
                  </a:lnTo>
                  <a:lnTo>
                    <a:pt x="165" y="192"/>
                  </a:lnTo>
                  <a:lnTo>
                    <a:pt x="161" y="189"/>
                  </a:lnTo>
                  <a:lnTo>
                    <a:pt x="158" y="189"/>
                  </a:lnTo>
                  <a:lnTo>
                    <a:pt x="155" y="189"/>
                  </a:lnTo>
                  <a:lnTo>
                    <a:pt x="151" y="190"/>
                  </a:lnTo>
                  <a:lnTo>
                    <a:pt x="146" y="190"/>
                  </a:lnTo>
                  <a:lnTo>
                    <a:pt x="145" y="189"/>
                  </a:lnTo>
                  <a:lnTo>
                    <a:pt x="140" y="186"/>
                  </a:lnTo>
                  <a:lnTo>
                    <a:pt x="136" y="182"/>
                  </a:lnTo>
                  <a:lnTo>
                    <a:pt x="134" y="180"/>
                  </a:lnTo>
                  <a:lnTo>
                    <a:pt x="132" y="179"/>
                  </a:lnTo>
                  <a:lnTo>
                    <a:pt x="129" y="176"/>
                  </a:lnTo>
                  <a:lnTo>
                    <a:pt x="127" y="173"/>
                  </a:lnTo>
                  <a:lnTo>
                    <a:pt x="123" y="170"/>
                  </a:lnTo>
                  <a:lnTo>
                    <a:pt x="118" y="168"/>
                  </a:lnTo>
                  <a:lnTo>
                    <a:pt x="114" y="167"/>
                  </a:lnTo>
                  <a:lnTo>
                    <a:pt x="111" y="168"/>
                  </a:lnTo>
                  <a:lnTo>
                    <a:pt x="107" y="168"/>
                  </a:lnTo>
                  <a:lnTo>
                    <a:pt x="105" y="168"/>
                  </a:lnTo>
                  <a:lnTo>
                    <a:pt x="104" y="168"/>
                  </a:lnTo>
                  <a:lnTo>
                    <a:pt x="99" y="167"/>
                  </a:lnTo>
                  <a:lnTo>
                    <a:pt x="98" y="165"/>
                  </a:lnTo>
                  <a:lnTo>
                    <a:pt x="96" y="164"/>
                  </a:lnTo>
                  <a:lnTo>
                    <a:pt x="95" y="161"/>
                  </a:lnTo>
                  <a:lnTo>
                    <a:pt x="93" y="158"/>
                  </a:lnTo>
                  <a:lnTo>
                    <a:pt x="92" y="157"/>
                  </a:lnTo>
                  <a:lnTo>
                    <a:pt x="90" y="152"/>
                  </a:lnTo>
                  <a:lnTo>
                    <a:pt x="88" y="149"/>
                  </a:lnTo>
                  <a:lnTo>
                    <a:pt x="86" y="148"/>
                  </a:lnTo>
                  <a:lnTo>
                    <a:pt x="82" y="146"/>
                  </a:lnTo>
                  <a:lnTo>
                    <a:pt x="82" y="143"/>
                  </a:lnTo>
                  <a:lnTo>
                    <a:pt x="82" y="141"/>
                  </a:lnTo>
                  <a:lnTo>
                    <a:pt x="80" y="138"/>
                  </a:lnTo>
                  <a:lnTo>
                    <a:pt x="79" y="136"/>
                  </a:lnTo>
                  <a:lnTo>
                    <a:pt x="79" y="135"/>
                  </a:lnTo>
                  <a:lnTo>
                    <a:pt x="79" y="133"/>
                  </a:lnTo>
                  <a:lnTo>
                    <a:pt x="79" y="130"/>
                  </a:lnTo>
                  <a:lnTo>
                    <a:pt x="79" y="129"/>
                  </a:lnTo>
                  <a:lnTo>
                    <a:pt x="77" y="127"/>
                  </a:lnTo>
                  <a:lnTo>
                    <a:pt x="74" y="126"/>
                  </a:lnTo>
                  <a:lnTo>
                    <a:pt x="73" y="123"/>
                  </a:lnTo>
                  <a:lnTo>
                    <a:pt x="71" y="120"/>
                  </a:lnTo>
                  <a:lnTo>
                    <a:pt x="70" y="119"/>
                  </a:lnTo>
                  <a:lnTo>
                    <a:pt x="66" y="114"/>
                  </a:lnTo>
                  <a:lnTo>
                    <a:pt x="60" y="108"/>
                  </a:lnTo>
                  <a:lnTo>
                    <a:pt x="58" y="107"/>
                  </a:lnTo>
                  <a:lnTo>
                    <a:pt x="55" y="105"/>
                  </a:lnTo>
                  <a:lnTo>
                    <a:pt x="55" y="104"/>
                  </a:lnTo>
                  <a:lnTo>
                    <a:pt x="57" y="104"/>
                  </a:lnTo>
                  <a:lnTo>
                    <a:pt x="58" y="102"/>
                  </a:lnTo>
                  <a:lnTo>
                    <a:pt x="61" y="104"/>
                  </a:lnTo>
                  <a:lnTo>
                    <a:pt x="64" y="102"/>
                  </a:lnTo>
                  <a:lnTo>
                    <a:pt x="64" y="101"/>
                  </a:lnTo>
                  <a:lnTo>
                    <a:pt x="63" y="98"/>
                  </a:lnTo>
                  <a:lnTo>
                    <a:pt x="61" y="95"/>
                  </a:lnTo>
                  <a:lnTo>
                    <a:pt x="58" y="92"/>
                  </a:lnTo>
                  <a:lnTo>
                    <a:pt x="54" y="91"/>
                  </a:lnTo>
                  <a:lnTo>
                    <a:pt x="52" y="91"/>
                  </a:lnTo>
                  <a:lnTo>
                    <a:pt x="49" y="92"/>
                  </a:lnTo>
                  <a:lnTo>
                    <a:pt x="49" y="95"/>
                  </a:lnTo>
                  <a:lnTo>
                    <a:pt x="51" y="97"/>
                  </a:lnTo>
                  <a:lnTo>
                    <a:pt x="51" y="99"/>
                  </a:lnTo>
                  <a:lnTo>
                    <a:pt x="51" y="101"/>
                  </a:lnTo>
                  <a:lnTo>
                    <a:pt x="49" y="101"/>
                  </a:lnTo>
                  <a:lnTo>
                    <a:pt x="48" y="99"/>
                  </a:lnTo>
                  <a:lnTo>
                    <a:pt x="47" y="99"/>
                  </a:lnTo>
                  <a:lnTo>
                    <a:pt x="45" y="99"/>
                  </a:lnTo>
                  <a:lnTo>
                    <a:pt x="44" y="98"/>
                  </a:lnTo>
                  <a:lnTo>
                    <a:pt x="42" y="98"/>
                  </a:lnTo>
                  <a:lnTo>
                    <a:pt x="41" y="98"/>
                  </a:lnTo>
                  <a:lnTo>
                    <a:pt x="38" y="97"/>
                  </a:lnTo>
                  <a:lnTo>
                    <a:pt x="38" y="95"/>
                  </a:lnTo>
                  <a:lnTo>
                    <a:pt x="36" y="94"/>
                  </a:lnTo>
                  <a:lnTo>
                    <a:pt x="35" y="94"/>
                  </a:lnTo>
                  <a:lnTo>
                    <a:pt x="32" y="92"/>
                  </a:lnTo>
                  <a:lnTo>
                    <a:pt x="30" y="88"/>
                  </a:lnTo>
                  <a:lnTo>
                    <a:pt x="25" y="83"/>
                  </a:lnTo>
                  <a:lnTo>
                    <a:pt x="20" y="79"/>
                  </a:lnTo>
                  <a:lnTo>
                    <a:pt x="19" y="75"/>
                  </a:lnTo>
                  <a:lnTo>
                    <a:pt x="17" y="73"/>
                  </a:lnTo>
                  <a:lnTo>
                    <a:pt x="16" y="72"/>
                  </a:lnTo>
                  <a:lnTo>
                    <a:pt x="16" y="70"/>
                  </a:lnTo>
                  <a:lnTo>
                    <a:pt x="16" y="66"/>
                  </a:lnTo>
                  <a:lnTo>
                    <a:pt x="17" y="66"/>
                  </a:lnTo>
                  <a:lnTo>
                    <a:pt x="19" y="64"/>
                  </a:lnTo>
                  <a:lnTo>
                    <a:pt x="20" y="63"/>
                  </a:lnTo>
                  <a:lnTo>
                    <a:pt x="23" y="63"/>
                  </a:lnTo>
                  <a:lnTo>
                    <a:pt x="23" y="61"/>
                  </a:lnTo>
                  <a:lnTo>
                    <a:pt x="22" y="58"/>
                  </a:lnTo>
                  <a:lnTo>
                    <a:pt x="19" y="56"/>
                  </a:lnTo>
                  <a:lnTo>
                    <a:pt x="10" y="48"/>
                  </a:lnTo>
                  <a:lnTo>
                    <a:pt x="1" y="39"/>
                  </a:lnTo>
                  <a:lnTo>
                    <a:pt x="0" y="36"/>
                  </a:lnTo>
                  <a:lnTo>
                    <a:pt x="7" y="28"/>
                  </a:lnTo>
                  <a:lnTo>
                    <a:pt x="3" y="20"/>
                  </a:lnTo>
                  <a:lnTo>
                    <a:pt x="5" y="16"/>
                  </a:lnTo>
                  <a:lnTo>
                    <a:pt x="8" y="6"/>
                  </a:lnTo>
                  <a:lnTo>
                    <a:pt x="11" y="0"/>
                  </a:lnTo>
                  <a:lnTo>
                    <a:pt x="23" y="12"/>
                  </a:lnTo>
                  <a:lnTo>
                    <a:pt x="23" y="17"/>
                  </a:lnTo>
                  <a:lnTo>
                    <a:pt x="26" y="20"/>
                  </a:lnTo>
                  <a:lnTo>
                    <a:pt x="29" y="19"/>
                  </a:lnTo>
                  <a:lnTo>
                    <a:pt x="35" y="22"/>
                  </a:lnTo>
                  <a:lnTo>
                    <a:pt x="42" y="25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67" name="Freeform 277"/>
            <p:cNvSpPr>
              <a:spLocks/>
            </p:cNvSpPr>
            <p:nvPr/>
          </p:nvSpPr>
          <p:spPr bwMode="auto">
            <a:xfrm rot="21334256">
              <a:off x="4037844" y="4466242"/>
              <a:ext cx="763138" cy="793128"/>
            </a:xfrm>
            <a:custGeom>
              <a:avLst/>
              <a:gdLst>
                <a:gd name="T0" fmla="*/ 2147483647 w 225"/>
                <a:gd name="T1" fmla="*/ 2147483647 h 198"/>
                <a:gd name="T2" fmla="*/ 2147483647 w 225"/>
                <a:gd name="T3" fmla="*/ 2147483647 h 198"/>
                <a:gd name="T4" fmla="*/ 2147483647 w 225"/>
                <a:gd name="T5" fmla="*/ 2147483647 h 198"/>
                <a:gd name="T6" fmla="*/ 2147483647 w 225"/>
                <a:gd name="T7" fmla="*/ 2147483647 h 198"/>
                <a:gd name="T8" fmla="*/ 2147483647 w 225"/>
                <a:gd name="T9" fmla="*/ 2147483647 h 198"/>
                <a:gd name="T10" fmla="*/ 2147483647 w 225"/>
                <a:gd name="T11" fmla="*/ 2147483647 h 198"/>
                <a:gd name="T12" fmla="*/ 2147483647 w 225"/>
                <a:gd name="T13" fmla="*/ 2147483647 h 198"/>
                <a:gd name="T14" fmla="*/ 2147483647 w 225"/>
                <a:gd name="T15" fmla="*/ 2147483647 h 198"/>
                <a:gd name="T16" fmla="*/ 2147483647 w 225"/>
                <a:gd name="T17" fmla="*/ 2147483647 h 198"/>
                <a:gd name="T18" fmla="*/ 2147483647 w 225"/>
                <a:gd name="T19" fmla="*/ 2147483647 h 198"/>
                <a:gd name="T20" fmla="*/ 2147483647 w 225"/>
                <a:gd name="T21" fmla="*/ 2147483647 h 198"/>
                <a:gd name="T22" fmla="*/ 2147483647 w 225"/>
                <a:gd name="T23" fmla="*/ 2147483647 h 198"/>
                <a:gd name="T24" fmla="*/ 2147483647 w 225"/>
                <a:gd name="T25" fmla="*/ 2147483647 h 198"/>
                <a:gd name="T26" fmla="*/ 2147483647 w 225"/>
                <a:gd name="T27" fmla="*/ 2147483647 h 198"/>
                <a:gd name="T28" fmla="*/ 2147483647 w 225"/>
                <a:gd name="T29" fmla="*/ 2147483647 h 198"/>
                <a:gd name="T30" fmla="*/ 2147483647 w 225"/>
                <a:gd name="T31" fmla="*/ 2147483647 h 198"/>
                <a:gd name="T32" fmla="*/ 2147483647 w 225"/>
                <a:gd name="T33" fmla="*/ 2147483647 h 198"/>
                <a:gd name="T34" fmla="*/ 2147483647 w 225"/>
                <a:gd name="T35" fmla="*/ 2147483647 h 198"/>
                <a:gd name="T36" fmla="*/ 2147483647 w 225"/>
                <a:gd name="T37" fmla="*/ 2147483647 h 198"/>
                <a:gd name="T38" fmla="*/ 2147483647 w 225"/>
                <a:gd name="T39" fmla="*/ 2147483647 h 198"/>
                <a:gd name="T40" fmla="*/ 2147483647 w 225"/>
                <a:gd name="T41" fmla="*/ 2147483647 h 198"/>
                <a:gd name="T42" fmla="*/ 2147483647 w 225"/>
                <a:gd name="T43" fmla="*/ 2147483647 h 198"/>
                <a:gd name="T44" fmla="*/ 2147483647 w 225"/>
                <a:gd name="T45" fmla="*/ 2147483647 h 198"/>
                <a:gd name="T46" fmla="*/ 2147483647 w 225"/>
                <a:gd name="T47" fmla="*/ 2147483647 h 198"/>
                <a:gd name="T48" fmla="*/ 2147483647 w 225"/>
                <a:gd name="T49" fmla="*/ 2147483647 h 198"/>
                <a:gd name="T50" fmla="*/ 2147483647 w 225"/>
                <a:gd name="T51" fmla="*/ 2147483647 h 198"/>
                <a:gd name="T52" fmla="*/ 2147483647 w 225"/>
                <a:gd name="T53" fmla="*/ 2147483647 h 198"/>
                <a:gd name="T54" fmla="*/ 2147483647 w 225"/>
                <a:gd name="T55" fmla="*/ 2147483647 h 198"/>
                <a:gd name="T56" fmla="*/ 2147483647 w 225"/>
                <a:gd name="T57" fmla="*/ 2147483647 h 198"/>
                <a:gd name="T58" fmla="*/ 2147483647 w 225"/>
                <a:gd name="T59" fmla="*/ 2147483647 h 198"/>
                <a:gd name="T60" fmla="*/ 2147483647 w 225"/>
                <a:gd name="T61" fmla="*/ 2147483647 h 198"/>
                <a:gd name="T62" fmla="*/ 2147483647 w 225"/>
                <a:gd name="T63" fmla="*/ 2147483647 h 198"/>
                <a:gd name="T64" fmla="*/ 2147483647 w 225"/>
                <a:gd name="T65" fmla="*/ 2147483647 h 198"/>
                <a:gd name="T66" fmla="*/ 2147483647 w 225"/>
                <a:gd name="T67" fmla="*/ 2147483647 h 198"/>
                <a:gd name="T68" fmla="*/ 2147483647 w 225"/>
                <a:gd name="T69" fmla="*/ 2147483647 h 198"/>
                <a:gd name="T70" fmla="*/ 2147483647 w 225"/>
                <a:gd name="T71" fmla="*/ 2147483647 h 198"/>
                <a:gd name="T72" fmla="*/ 2147483647 w 225"/>
                <a:gd name="T73" fmla="*/ 2147483647 h 198"/>
                <a:gd name="T74" fmla="*/ 2147483647 w 225"/>
                <a:gd name="T75" fmla="*/ 2147483647 h 198"/>
                <a:gd name="T76" fmla="*/ 2147483647 w 225"/>
                <a:gd name="T77" fmla="*/ 2147483647 h 198"/>
                <a:gd name="T78" fmla="*/ 2147483647 w 225"/>
                <a:gd name="T79" fmla="*/ 2147483647 h 198"/>
                <a:gd name="T80" fmla="*/ 2147483647 w 225"/>
                <a:gd name="T81" fmla="*/ 2147483647 h 198"/>
                <a:gd name="T82" fmla="*/ 2147483647 w 225"/>
                <a:gd name="T83" fmla="*/ 2147483647 h 198"/>
                <a:gd name="T84" fmla="*/ 2147483647 w 225"/>
                <a:gd name="T85" fmla="*/ 2147483647 h 198"/>
                <a:gd name="T86" fmla="*/ 2147483647 w 225"/>
                <a:gd name="T87" fmla="*/ 2147483647 h 198"/>
                <a:gd name="T88" fmla="*/ 2147483647 w 225"/>
                <a:gd name="T89" fmla="*/ 2147483647 h 198"/>
                <a:gd name="T90" fmla="*/ 2147483647 w 225"/>
                <a:gd name="T91" fmla="*/ 2147483647 h 198"/>
                <a:gd name="T92" fmla="*/ 2147483647 w 225"/>
                <a:gd name="T93" fmla="*/ 2147483647 h 198"/>
                <a:gd name="T94" fmla="*/ 2147483647 w 225"/>
                <a:gd name="T95" fmla="*/ 2147483647 h 198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w 225"/>
                <a:gd name="T145" fmla="*/ 0 h 198"/>
                <a:gd name="T146" fmla="*/ 225 w 225"/>
                <a:gd name="T147" fmla="*/ 198 h 198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T144" t="T145" r="T146" b="T147"/>
              <a:pathLst>
                <a:path w="225" h="198">
                  <a:moveTo>
                    <a:pt x="82" y="13"/>
                  </a:moveTo>
                  <a:lnTo>
                    <a:pt x="83" y="11"/>
                  </a:lnTo>
                  <a:lnTo>
                    <a:pt x="85" y="9"/>
                  </a:lnTo>
                  <a:lnTo>
                    <a:pt x="87" y="9"/>
                  </a:lnTo>
                  <a:lnTo>
                    <a:pt x="93" y="10"/>
                  </a:lnTo>
                  <a:lnTo>
                    <a:pt x="95" y="10"/>
                  </a:lnTo>
                  <a:lnTo>
                    <a:pt x="98" y="10"/>
                  </a:lnTo>
                  <a:lnTo>
                    <a:pt x="101" y="9"/>
                  </a:lnTo>
                  <a:lnTo>
                    <a:pt x="117" y="17"/>
                  </a:lnTo>
                  <a:lnTo>
                    <a:pt x="121" y="17"/>
                  </a:lnTo>
                  <a:lnTo>
                    <a:pt x="126" y="17"/>
                  </a:lnTo>
                  <a:lnTo>
                    <a:pt x="131" y="17"/>
                  </a:lnTo>
                  <a:lnTo>
                    <a:pt x="139" y="17"/>
                  </a:lnTo>
                  <a:lnTo>
                    <a:pt x="143" y="19"/>
                  </a:lnTo>
                  <a:lnTo>
                    <a:pt x="149" y="20"/>
                  </a:lnTo>
                  <a:lnTo>
                    <a:pt x="153" y="23"/>
                  </a:lnTo>
                  <a:lnTo>
                    <a:pt x="156" y="25"/>
                  </a:lnTo>
                  <a:lnTo>
                    <a:pt x="159" y="25"/>
                  </a:lnTo>
                  <a:lnTo>
                    <a:pt x="165" y="23"/>
                  </a:lnTo>
                  <a:lnTo>
                    <a:pt x="171" y="23"/>
                  </a:lnTo>
                  <a:lnTo>
                    <a:pt x="175" y="23"/>
                  </a:lnTo>
                  <a:lnTo>
                    <a:pt x="178" y="23"/>
                  </a:lnTo>
                  <a:lnTo>
                    <a:pt x="180" y="23"/>
                  </a:lnTo>
                  <a:lnTo>
                    <a:pt x="183" y="28"/>
                  </a:lnTo>
                  <a:lnTo>
                    <a:pt x="187" y="28"/>
                  </a:lnTo>
                  <a:lnTo>
                    <a:pt x="190" y="29"/>
                  </a:lnTo>
                  <a:lnTo>
                    <a:pt x="193" y="26"/>
                  </a:lnTo>
                  <a:lnTo>
                    <a:pt x="194" y="25"/>
                  </a:lnTo>
                  <a:lnTo>
                    <a:pt x="200" y="26"/>
                  </a:lnTo>
                  <a:lnTo>
                    <a:pt x="203" y="28"/>
                  </a:lnTo>
                  <a:lnTo>
                    <a:pt x="202" y="39"/>
                  </a:lnTo>
                  <a:lnTo>
                    <a:pt x="206" y="42"/>
                  </a:lnTo>
                  <a:lnTo>
                    <a:pt x="209" y="42"/>
                  </a:lnTo>
                  <a:lnTo>
                    <a:pt x="219" y="50"/>
                  </a:lnTo>
                  <a:lnTo>
                    <a:pt x="225" y="42"/>
                  </a:lnTo>
                  <a:lnTo>
                    <a:pt x="225" y="45"/>
                  </a:lnTo>
                  <a:lnTo>
                    <a:pt x="225" y="48"/>
                  </a:lnTo>
                  <a:lnTo>
                    <a:pt x="224" y="53"/>
                  </a:lnTo>
                  <a:lnTo>
                    <a:pt x="222" y="58"/>
                  </a:lnTo>
                  <a:lnTo>
                    <a:pt x="203" y="77"/>
                  </a:lnTo>
                  <a:lnTo>
                    <a:pt x="206" y="79"/>
                  </a:lnTo>
                  <a:lnTo>
                    <a:pt x="193" y="92"/>
                  </a:lnTo>
                  <a:lnTo>
                    <a:pt x="194" y="94"/>
                  </a:lnTo>
                  <a:lnTo>
                    <a:pt x="193" y="95"/>
                  </a:lnTo>
                  <a:lnTo>
                    <a:pt x="187" y="95"/>
                  </a:lnTo>
                  <a:lnTo>
                    <a:pt x="175" y="116"/>
                  </a:lnTo>
                  <a:lnTo>
                    <a:pt x="171" y="120"/>
                  </a:lnTo>
                  <a:lnTo>
                    <a:pt x="162" y="123"/>
                  </a:lnTo>
                  <a:lnTo>
                    <a:pt x="146" y="133"/>
                  </a:lnTo>
                  <a:lnTo>
                    <a:pt x="145" y="136"/>
                  </a:lnTo>
                  <a:lnTo>
                    <a:pt x="136" y="139"/>
                  </a:lnTo>
                  <a:lnTo>
                    <a:pt x="136" y="142"/>
                  </a:lnTo>
                  <a:lnTo>
                    <a:pt x="145" y="145"/>
                  </a:lnTo>
                  <a:lnTo>
                    <a:pt x="150" y="148"/>
                  </a:lnTo>
                  <a:lnTo>
                    <a:pt x="155" y="151"/>
                  </a:lnTo>
                  <a:lnTo>
                    <a:pt x="164" y="159"/>
                  </a:lnTo>
                  <a:lnTo>
                    <a:pt x="164" y="162"/>
                  </a:lnTo>
                  <a:lnTo>
                    <a:pt x="161" y="164"/>
                  </a:lnTo>
                  <a:lnTo>
                    <a:pt x="156" y="164"/>
                  </a:lnTo>
                  <a:lnTo>
                    <a:pt x="155" y="173"/>
                  </a:lnTo>
                  <a:lnTo>
                    <a:pt x="148" y="173"/>
                  </a:lnTo>
                  <a:lnTo>
                    <a:pt x="142" y="174"/>
                  </a:lnTo>
                  <a:lnTo>
                    <a:pt x="136" y="180"/>
                  </a:lnTo>
                  <a:lnTo>
                    <a:pt x="109" y="177"/>
                  </a:lnTo>
                  <a:lnTo>
                    <a:pt x="108" y="181"/>
                  </a:lnTo>
                  <a:lnTo>
                    <a:pt x="92" y="176"/>
                  </a:lnTo>
                  <a:lnTo>
                    <a:pt x="85" y="174"/>
                  </a:lnTo>
                  <a:lnTo>
                    <a:pt x="76" y="168"/>
                  </a:lnTo>
                  <a:lnTo>
                    <a:pt x="68" y="171"/>
                  </a:lnTo>
                  <a:lnTo>
                    <a:pt x="65" y="170"/>
                  </a:lnTo>
                  <a:lnTo>
                    <a:pt x="63" y="170"/>
                  </a:lnTo>
                  <a:lnTo>
                    <a:pt x="58" y="171"/>
                  </a:lnTo>
                  <a:lnTo>
                    <a:pt x="55" y="177"/>
                  </a:lnTo>
                  <a:lnTo>
                    <a:pt x="51" y="180"/>
                  </a:lnTo>
                  <a:lnTo>
                    <a:pt x="52" y="186"/>
                  </a:lnTo>
                  <a:lnTo>
                    <a:pt x="48" y="192"/>
                  </a:lnTo>
                  <a:lnTo>
                    <a:pt x="39" y="198"/>
                  </a:lnTo>
                  <a:lnTo>
                    <a:pt x="38" y="196"/>
                  </a:lnTo>
                  <a:lnTo>
                    <a:pt x="41" y="192"/>
                  </a:lnTo>
                  <a:lnTo>
                    <a:pt x="41" y="189"/>
                  </a:lnTo>
                  <a:lnTo>
                    <a:pt x="39" y="186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30" y="186"/>
                  </a:lnTo>
                  <a:lnTo>
                    <a:pt x="30" y="189"/>
                  </a:lnTo>
                  <a:lnTo>
                    <a:pt x="26" y="190"/>
                  </a:lnTo>
                  <a:lnTo>
                    <a:pt x="8" y="180"/>
                  </a:lnTo>
                  <a:lnTo>
                    <a:pt x="7" y="179"/>
                  </a:lnTo>
                  <a:lnTo>
                    <a:pt x="7" y="177"/>
                  </a:lnTo>
                  <a:lnTo>
                    <a:pt x="10" y="177"/>
                  </a:lnTo>
                  <a:lnTo>
                    <a:pt x="20" y="177"/>
                  </a:lnTo>
                  <a:lnTo>
                    <a:pt x="22" y="176"/>
                  </a:lnTo>
                  <a:lnTo>
                    <a:pt x="22" y="173"/>
                  </a:lnTo>
                  <a:lnTo>
                    <a:pt x="22" y="171"/>
                  </a:lnTo>
                  <a:lnTo>
                    <a:pt x="26" y="174"/>
                  </a:lnTo>
                  <a:lnTo>
                    <a:pt x="27" y="170"/>
                  </a:lnTo>
                  <a:lnTo>
                    <a:pt x="17" y="152"/>
                  </a:lnTo>
                  <a:lnTo>
                    <a:pt x="14" y="148"/>
                  </a:lnTo>
                  <a:lnTo>
                    <a:pt x="11" y="146"/>
                  </a:lnTo>
                  <a:lnTo>
                    <a:pt x="8" y="145"/>
                  </a:lnTo>
                  <a:lnTo>
                    <a:pt x="2" y="146"/>
                  </a:lnTo>
                  <a:lnTo>
                    <a:pt x="1" y="145"/>
                  </a:lnTo>
                  <a:lnTo>
                    <a:pt x="0" y="142"/>
                  </a:lnTo>
                  <a:lnTo>
                    <a:pt x="2" y="138"/>
                  </a:lnTo>
                  <a:lnTo>
                    <a:pt x="2" y="132"/>
                  </a:lnTo>
                  <a:lnTo>
                    <a:pt x="7" y="133"/>
                  </a:lnTo>
                  <a:lnTo>
                    <a:pt x="11" y="127"/>
                  </a:lnTo>
                  <a:lnTo>
                    <a:pt x="16" y="127"/>
                  </a:lnTo>
                  <a:lnTo>
                    <a:pt x="17" y="126"/>
                  </a:lnTo>
                  <a:lnTo>
                    <a:pt x="19" y="120"/>
                  </a:lnTo>
                  <a:lnTo>
                    <a:pt x="17" y="116"/>
                  </a:lnTo>
                  <a:lnTo>
                    <a:pt x="16" y="111"/>
                  </a:lnTo>
                  <a:lnTo>
                    <a:pt x="16" y="110"/>
                  </a:lnTo>
                  <a:lnTo>
                    <a:pt x="19" y="108"/>
                  </a:lnTo>
                  <a:lnTo>
                    <a:pt x="22" y="110"/>
                  </a:lnTo>
                  <a:lnTo>
                    <a:pt x="22" y="108"/>
                  </a:lnTo>
                  <a:lnTo>
                    <a:pt x="26" y="101"/>
                  </a:lnTo>
                  <a:lnTo>
                    <a:pt x="27" y="96"/>
                  </a:lnTo>
                  <a:lnTo>
                    <a:pt x="30" y="94"/>
                  </a:lnTo>
                  <a:lnTo>
                    <a:pt x="36" y="86"/>
                  </a:lnTo>
                  <a:lnTo>
                    <a:pt x="36" y="83"/>
                  </a:lnTo>
                  <a:lnTo>
                    <a:pt x="38" y="82"/>
                  </a:lnTo>
                  <a:lnTo>
                    <a:pt x="41" y="82"/>
                  </a:lnTo>
                  <a:lnTo>
                    <a:pt x="49" y="91"/>
                  </a:lnTo>
                  <a:lnTo>
                    <a:pt x="51" y="86"/>
                  </a:lnTo>
                  <a:lnTo>
                    <a:pt x="60" y="83"/>
                  </a:lnTo>
                  <a:lnTo>
                    <a:pt x="49" y="77"/>
                  </a:lnTo>
                  <a:lnTo>
                    <a:pt x="49" y="74"/>
                  </a:lnTo>
                  <a:lnTo>
                    <a:pt x="43" y="72"/>
                  </a:lnTo>
                  <a:lnTo>
                    <a:pt x="46" y="69"/>
                  </a:lnTo>
                  <a:lnTo>
                    <a:pt x="51" y="60"/>
                  </a:lnTo>
                  <a:lnTo>
                    <a:pt x="42" y="45"/>
                  </a:lnTo>
                  <a:lnTo>
                    <a:pt x="43" y="38"/>
                  </a:lnTo>
                  <a:lnTo>
                    <a:pt x="41" y="33"/>
                  </a:lnTo>
                  <a:lnTo>
                    <a:pt x="45" y="0"/>
                  </a:lnTo>
                  <a:lnTo>
                    <a:pt x="49" y="1"/>
                  </a:lnTo>
                  <a:lnTo>
                    <a:pt x="52" y="3"/>
                  </a:lnTo>
                  <a:lnTo>
                    <a:pt x="58" y="7"/>
                  </a:lnTo>
                  <a:lnTo>
                    <a:pt x="63" y="10"/>
                  </a:lnTo>
                  <a:lnTo>
                    <a:pt x="67" y="11"/>
                  </a:lnTo>
                  <a:lnTo>
                    <a:pt x="73" y="13"/>
                  </a:lnTo>
                  <a:lnTo>
                    <a:pt x="76" y="14"/>
                  </a:lnTo>
                  <a:lnTo>
                    <a:pt x="80" y="14"/>
                  </a:lnTo>
                  <a:lnTo>
                    <a:pt x="82" y="13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68" name="Freeform 278"/>
            <p:cNvSpPr>
              <a:spLocks/>
            </p:cNvSpPr>
            <p:nvPr/>
          </p:nvSpPr>
          <p:spPr bwMode="auto">
            <a:xfrm rot="21334256">
              <a:off x="2729755" y="4252057"/>
              <a:ext cx="420907" cy="562611"/>
            </a:xfrm>
            <a:custGeom>
              <a:avLst/>
              <a:gdLst>
                <a:gd name="T0" fmla="*/ 2147483647 w 136"/>
                <a:gd name="T1" fmla="*/ 2147483647 h 155"/>
                <a:gd name="T2" fmla="*/ 2147483647 w 136"/>
                <a:gd name="T3" fmla="*/ 2147483647 h 155"/>
                <a:gd name="T4" fmla="*/ 2147483647 w 136"/>
                <a:gd name="T5" fmla="*/ 2147483647 h 155"/>
                <a:gd name="T6" fmla="*/ 2147483647 w 136"/>
                <a:gd name="T7" fmla="*/ 2147483647 h 155"/>
                <a:gd name="T8" fmla="*/ 2147483647 w 136"/>
                <a:gd name="T9" fmla="*/ 2147483647 h 155"/>
                <a:gd name="T10" fmla="*/ 2147483647 w 136"/>
                <a:gd name="T11" fmla="*/ 2147483647 h 155"/>
                <a:gd name="T12" fmla="*/ 2147483647 w 136"/>
                <a:gd name="T13" fmla="*/ 2147483647 h 155"/>
                <a:gd name="T14" fmla="*/ 2147483647 w 136"/>
                <a:gd name="T15" fmla="*/ 2147483647 h 155"/>
                <a:gd name="T16" fmla="*/ 2147483647 w 136"/>
                <a:gd name="T17" fmla="*/ 2147483647 h 155"/>
                <a:gd name="T18" fmla="*/ 2147483647 w 136"/>
                <a:gd name="T19" fmla="*/ 2147483647 h 155"/>
                <a:gd name="T20" fmla="*/ 2147483647 w 136"/>
                <a:gd name="T21" fmla="*/ 2147483647 h 155"/>
                <a:gd name="T22" fmla="*/ 2147483647 w 136"/>
                <a:gd name="T23" fmla="*/ 2147483647 h 155"/>
                <a:gd name="T24" fmla="*/ 2147483647 w 136"/>
                <a:gd name="T25" fmla="*/ 2147483647 h 155"/>
                <a:gd name="T26" fmla="*/ 2147483647 w 136"/>
                <a:gd name="T27" fmla="*/ 2147483647 h 155"/>
                <a:gd name="T28" fmla="*/ 2147483647 w 136"/>
                <a:gd name="T29" fmla="*/ 2147483647 h 155"/>
                <a:gd name="T30" fmla="*/ 2147483647 w 136"/>
                <a:gd name="T31" fmla="*/ 2147483647 h 155"/>
                <a:gd name="T32" fmla="*/ 2147483647 w 136"/>
                <a:gd name="T33" fmla="*/ 2147483647 h 155"/>
                <a:gd name="T34" fmla="*/ 2147483647 w 136"/>
                <a:gd name="T35" fmla="*/ 2147483647 h 155"/>
                <a:gd name="T36" fmla="*/ 2147483647 w 136"/>
                <a:gd name="T37" fmla="*/ 2147483647 h 155"/>
                <a:gd name="T38" fmla="*/ 2147483647 w 136"/>
                <a:gd name="T39" fmla="*/ 2147483647 h 155"/>
                <a:gd name="T40" fmla="*/ 2147483647 w 136"/>
                <a:gd name="T41" fmla="*/ 2147483647 h 155"/>
                <a:gd name="T42" fmla="*/ 0 w 136"/>
                <a:gd name="T43" fmla="*/ 2147483647 h 155"/>
                <a:gd name="T44" fmla="*/ 2147483647 w 136"/>
                <a:gd name="T45" fmla="*/ 2147483647 h 155"/>
                <a:gd name="T46" fmla="*/ 2147483647 w 136"/>
                <a:gd name="T47" fmla="*/ 2147483647 h 155"/>
                <a:gd name="T48" fmla="*/ 2147483647 w 136"/>
                <a:gd name="T49" fmla="*/ 2147483647 h 155"/>
                <a:gd name="T50" fmla="*/ 2147483647 w 136"/>
                <a:gd name="T51" fmla="*/ 2147483647 h 155"/>
                <a:gd name="T52" fmla="*/ 2147483647 w 136"/>
                <a:gd name="T53" fmla="*/ 2147483647 h 155"/>
                <a:gd name="T54" fmla="*/ 2147483647 w 136"/>
                <a:gd name="T55" fmla="*/ 2147483647 h 155"/>
                <a:gd name="T56" fmla="*/ 2147483647 w 136"/>
                <a:gd name="T57" fmla="*/ 2147483647 h 155"/>
                <a:gd name="T58" fmla="*/ 2147483647 w 136"/>
                <a:gd name="T59" fmla="*/ 2147483647 h 155"/>
                <a:gd name="T60" fmla="*/ 2147483647 w 136"/>
                <a:gd name="T61" fmla="*/ 2147483647 h 155"/>
                <a:gd name="T62" fmla="*/ 2147483647 w 136"/>
                <a:gd name="T63" fmla="*/ 2147483647 h 155"/>
                <a:gd name="T64" fmla="*/ 2147483647 w 136"/>
                <a:gd name="T65" fmla="*/ 2147483647 h 155"/>
                <a:gd name="T66" fmla="*/ 2147483647 w 136"/>
                <a:gd name="T67" fmla="*/ 0 h 155"/>
                <a:gd name="T68" fmla="*/ 2147483647 w 136"/>
                <a:gd name="T69" fmla="*/ 2147483647 h 155"/>
                <a:gd name="T70" fmla="*/ 2147483647 w 136"/>
                <a:gd name="T71" fmla="*/ 2147483647 h 155"/>
                <a:gd name="T72" fmla="*/ 2147483647 w 136"/>
                <a:gd name="T73" fmla="*/ 2147483647 h 155"/>
                <a:gd name="T74" fmla="*/ 2147483647 w 136"/>
                <a:gd name="T75" fmla="*/ 2147483647 h 155"/>
                <a:gd name="T76" fmla="*/ 2147483647 w 136"/>
                <a:gd name="T77" fmla="*/ 2147483647 h 155"/>
                <a:gd name="T78" fmla="*/ 2147483647 w 136"/>
                <a:gd name="T79" fmla="*/ 2147483647 h 155"/>
                <a:gd name="T80" fmla="*/ 2147483647 w 136"/>
                <a:gd name="T81" fmla="*/ 2147483647 h 155"/>
                <a:gd name="T82" fmla="*/ 2147483647 w 136"/>
                <a:gd name="T83" fmla="*/ 2147483647 h 155"/>
                <a:gd name="T84" fmla="*/ 2147483647 w 136"/>
                <a:gd name="T85" fmla="*/ 2147483647 h 155"/>
                <a:gd name="T86" fmla="*/ 2147483647 w 136"/>
                <a:gd name="T87" fmla="*/ 2147483647 h 155"/>
                <a:gd name="T88" fmla="*/ 2147483647 w 136"/>
                <a:gd name="T89" fmla="*/ 2147483647 h 155"/>
                <a:gd name="T90" fmla="*/ 2147483647 w 136"/>
                <a:gd name="T91" fmla="*/ 2147483647 h 155"/>
                <a:gd name="T92" fmla="*/ 2147483647 w 136"/>
                <a:gd name="T93" fmla="*/ 2147483647 h 155"/>
                <a:gd name="T94" fmla="*/ 2147483647 w 136"/>
                <a:gd name="T95" fmla="*/ 2147483647 h 155"/>
                <a:gd name="T96" fmla="*/ 2147483647 w 136"/>
                <a:gd name="T97" fmla="*/ 2147483647 h 15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36"/>
                <a:gd name="T148" fmla="*/ 0 h 155"/>
                <a:gd name="T149" fmla="*/ 136 w 136"/>
                <a:gd name="T150" fmla="*/ 155 h 155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36" h="155">
                  <a:moveTo>
                    <a:pt x="131" y="104"/>
                  </a:moveTo>
                  <a:lnTo>
                    <a:pt x="128" y="114"/>
                  </a:lnTo>
                  <a:lnTo>
                    <a:pt x="126" y="118"/>
                  </a:lnTo>
                  <a:lnTo>
                    <a:pt x="130" y="126"/>
                  </a:lnTo>
                  <a:lnTo>
                    <a:pt x="123" y="134"/>
                  </a:lnTo>
                  <a:lnTo>
                    <a:pt x="121" y="130"/>
                  </a:lnTo>
                  <a:lnTo>
                    <a:pt x="117" y="126"/>
                  </a:lnTo>
                  <a:lnTo>
                    <a:pt x="114" y="124"/>
                  </a:lnTo>
                  <a:lnTo>
                    <a:pt x="111" y="123"/>
                  </a:lnTo>
                  <a:lnTo>
                    <a:pt x="108" y="123"/>
                  </a:lnTo>
                  <a:lnTo>
                    <a:pt x="106" y="123"/>
                  </a:lnTo>
                  <a:lnTo>
                    <a:pt x="105" y="123"/>
                  </a:lnTo>
                  <a:lnTo>
                    <a:pt x="104" y="124"/>
                  </a:lnTo>
                  <a:lnTo>
                    <a:pt x="104" y="126"/>
                  </a:lnTo>
                  <a:lnTo>
                    <a:pt x="105" y="130"/>
                  </a:lnTo>
                  <a:lnTo>
                    <a:pt x="106" y="133"/>
                  </a:lnTo>
                  <a:lnTo>
                    <a:pt x="106" y="136"/>
                  </a:lnTo>
                  <a:lnTo>
                    <a:pt x="106" y="139"/>
                  </a:lnTo>
                  <a:lnTo>
                    <a:pt x="109" y="142"/>
                  </a:lnTo>
                  <a:lnTo>
                    <a:pt x="112" y="143"/>
                  </a:lnTo>
                  <a:lnTo>
                    <a:pt x="111" y="145"/>
                  </a:lnTo>
                  <a:lnTo>
                    <a:pt x="109" y="146"/>
                  </a:lnTo>
                  <a:lnTo>
                    <a:pt x="111" y="143"/>
                  </a:lnTo>
                  <a:lnTo>
                    <a:pt x="109" y="143"/>
                  </a:lnTo>
                  <a:lnTo>
                    <a:pt x="108" y="143"/>
                  </a:lnTo>
                  <a:lnTo>
                    <a:pt x="108" y="146"/>
                  </a:lnTo>
                  <a:lnTo>
                    <a:pt x="108" y="148"/>
                  </a:lnTo>
                  <a:lnTo>
                    <a:pt x="106" y="151"/>
                  </a:lnTo>
                  <a:lnTo>
                    <a:pt x="102" y="152"/>
                  </a:lnTo>
                  <a:lnTo>
                    <a:pt x="99" y="154"/>
                  </a:lnTo>
                  <a:lnTo>
                    <a:pt x="98" y="154"/>
                  </a:lnTo>
                  <a:lnTo>
                    <a:pt x="92" y="154"/>
                  </a:lnTo>
                  <a:lnTo>
                    <a:pt x="89" y="155"/>
                  </a:lnTo>
                  <a:lnTo>
                    <a:pt x="82" y="154"/>
                  </a:lnTo>
                  <a:lnTo>
                    <a:pt x="74" y="151"/>
                  </a:lnTo>
                  <a:lnTo>
                    <a:pt x="68" y="148"/>
                  </a:lnTo>
                  <a:lnTo>
                    <a:pt x="61" y="145"/>
                  </a:lnTo>
                  <a:lnTo>
                    <a:pt x="57" y="145"/>
                  </a:lnTo>
                  <a:lnTo>
                    <a:pt x="55" y="145"/>
                  </a:lnTo>
                  <a:lnTo>
                    <a:pt x="52" y="145"/>
                  </a:lnTo>
                  <a:lnTo>
                    <a:pt x="51" y="145"/>
                  </a:lnTo>
                  <a:lnTo>
                    <a:pt x="49" y="143"/>
                  </a:lnTo>
                  <a:lnTo>
                    <a:pt x="43" y="142"/>
                  </a:lnTo>
                  <a:lnTo>
                    <a:pt x="42" y="142"/>
                  </a:lnTo>
                  <a:lnTo>
                    <a:pt x="41" y="140"/>
                  </a:lnTo>
                  <a:lnTo>
                    <a:pt x="39" y="140"/>
                  </a:lnTo>
                  <a:lnTo>
                    <a:pt x="38" y="139"/>
                  </a:lnTo>
                  <a:lnTo>
                    <a:pt x="36" y="139"/>
                  </a:lnTo>
                  <a:lnTo>
                    <a:pt x="33" y="137"/>
                  </a:lnTo>
                  <a:lnTo>
                    <a:pt x="30" y="136"/>
                  </a:lnTo>
                  <a:lnTo>
                    <a:pt x="27" y="134"/>
                  </a:lnTo>
                  <a:lnTo>
                    <a:pt x="24" y="132"/>
                  </a:lnTo>
                  <a:lnTo>
                    <a:pt x="19" y="130"/>
                  </a:lnTo>
                  <a:lnTo>
                    <a:pt x="16" y="129"/>
                  </a:lnTo>
                  <a:lnTo>
                    <a:pt x="14" y="127"/>
                  </a:lnTo>
                  <a:lnTo>
                    <a:pt x="13" y="126"/>
                  </a:lnTo>
                  <a:lnTo>
                    <a:pt x="11" y="124"/>
                  </a:lnTo>
                  <a:lnTo>
                    <a:pt x="10" y="124"/>
                  </a:lnTo>
                  <a:lnTo>
                    <a:pt x="8" y="123"/>
                  </a:lnTo>
                  <a:lnTo>
                    <a:pt x="5" y="121"/>
                  </a:lnTo>
                  <a:lnTo>
                    <a:pt x="4" y="120"/>
                  </a:lnTo>
                  <a:lnTo>
                    <a:pt x="2" y="118"/>
                  </a:lnTo>
                  <a:lnTo>
                    <a:pt x="1" y="115"/>
                  </a:lnTo>
                  <a:lnTo>
                    <a:pt x="0" y="114"/>
                  </a:lnTo>
                  <a:lnTo>
                    <a:pt x="8" y="104"/>
                  </a:lnTo>
                  <a:lnTo>
                    <a:pt x="11" y="104"/>
                  </a:lnTo>
                  <a:lnTo>
                    <a:pt x="11" y="107"/>
                  </a:lnTo>
                  <a:lnTo>
                    <a:pt x="11" y="111"/>
                  </a:lnTo>
                  <a:lnTo>
                    <a:pt x="14" y="111"/>
                  </a:lnTo>
                  <a:lnTo>
                    <a:pt x="16" y="107"/>
                  </a:lnTo>
                  <a:lnTo>
                    <a:pt x="20" y="102"/>
                  </a:lnTo>
                  <a:lnTo>
                    <a:pt x="21" y="95"/>
                  </a:lnTo>
                  <a:lnTo>
                    <a:pt x="23" y="96"/>
                  </a:lnTo>
                  <a:lnTo>
                    <a:pt x="24" y="93"/>
                  </a:lnTo>
                  <a:lnTo>
                    <a:pt x="11" y="85"/>
                  </a:lnTo>
                  <a:lnTo>
                    <a:pt x="7" y="83"/>
                  </a:lnTo>
                  <a:lnTo>
                    <a:pt x="7" y="80"/>
                  </a:lnTo>
                  <a:lnTo>
                    <a:pt x="1" y="77"/>
                  </a:lnTo>
                  <a:lnTo>
                    <a:pt x="1" y="76"/>
                  </a:lnTo>
                  <a:lnTo>
                    <a:pt x="8" y="77"/>
                  </a:lnTo>
                  <a:lnTo>
                    <a:pt x="10" y="71"/>
                  </a:lnTo>
                  <a:lnTo>
                    <a:pt x="14" y="73"/>
                  </a:lnTo>
                  <a:lnTo>
                    <a:pt x="17" y="48"/>
                  </a:lnTo>
                  <a:lnTo>
                    <a:pt x="30" y="51"/>
                  </a:lnTo>
                  <a:lnTo>
                    <a:pt x="32" y="48"/>
                  </a:lnTo>
                  <a:lnTo>
                    <a:pt x="30" y="45"/>
                  </a:lnTo>
                  <a:lnTo>
                    <a:pt x="32" y="41"/>
                  </a:lnTo>
                  <a:lnTo>
                    <a:pt x="26" y="36"/>
                  </a:lnTo>
                  <a:lnTo>
                    <a:pt x="33" y="14"/>
                  </a:lnTo>
                  <a:lnTo>
                    <a:pt x="39" y="16"/>
                  </a:lnTo>
                  <a:lnTo>
                    <a:pt x="43" y="11"/>
                  </a:lnTo>
                  <a:lnTo>
                    <a:pt x="48" y="16"/>
                  </a:lnTo>
                  <a:lnTo>
                    <a:pt x="51" y="19"/>
                  </a:lnTo>
                  <a:lnTo>
                    <a:pt x="61" y="19"/>
                  </a:lnTo>
                  <a:lnTo>
                    <a:pt x="63" y="17"/>
                  </a:lnTo>
                  <a:lnTo>
                    <a:pt x="55" y="14"/>
                  </a:lnTo>
                  <a:lnTo>
                    <a:pt x="57" y="11"/>
                  </a:lnTo>
                  <a:lnTo>
                    <a:pt x="51" y="4"/>
                  </a:lnTo>
                  <a:lnTo>
                    <a:pt x="49" y="1"/>
                  </a:lnTo>
                  <a:lnTo>
                    <a:pt x="49" y="0"/>
                  </a:lnTo>
                  <a:lnTo>
                    <a:pt x="54" y="0"/>
                  </a:lnTo>
                  <a:lnTo>
                    <a:pt x="61" y="8"/>
                  </a:lnTo>
                  <a:lnTo>
                    <a:pt x="64" y="8"/>
                  </a:lnTo>
                  <a:lnTo>
                    <a:pt x="61" y="3"/>
                  </a:lnTo>
                  <a:lnTo>
                    <a:pt x="65" y="1"/>
                  </a:lnTo>
                  <a:lnTo>
                    <a:pt x="77" y="4"/>
                  </a:lnTo>
                  <a:lnTo>
                    <a:pt x="67" y="16"/>
                  </a:lnTo>
                  <a:lnTo>
                    <a:pt x="68" y="20"/>
                  </a:lnTo>
                  <a:lnTo>
                    <a:pt x="68" y="23"/>
                  </a:lnTo>
                  <a:lnTo>
                    <a:pt x="71" y="25"/>
                  </a:lnTo>
                  <a:lnTo>
                    <a:pt x="74" y="29"/>
                  </a:lnTo>
                  <a:lnTo>
                    <a:pt x="76" y="36"/>
                  </a:lnTo>
                  <a:lnTo>
                    <a:pt x="80" y="36"/>
                  </a:lnTo>
                  <a:lnTo>
                    <a:pt x="82" y="38"/>
                  </a:lnTo>
                  <a:lnTo>
                    <a:pt x="85" y="36"/>
                  </a:lnTo>
                  <a:lnTo>
                    <a:pt x="86" y="36"/>
                  </a:lnTo>
                  <a:lnTo>
                    <a:pt x="89" y="42"/>
                  </a:lnTo>
                  <a:lnTo>
                    <a:pt x="90" y="45"/>
                  </a:lnTo>
                  <a:lnTo>
                    <a:pt x="99" y="47"/>
                  </a:lnTo>
                  <a:lnTo>
                    <a:pt x="99" y="48"/>
                  </a:lnTo>
                  <a:lnTo>
                    <a:pt x="90" y="49"/>
                  </a:lnTo>
                  <a:lnTo>
                    <a:pt x="87" y="51"/>
                  </a:lnTo>
                  <a:lnTo>
                    <a:pt x="86" y="52"/>
                  </a:lnTo>
                  <a:lnTo>
                    <a:pt x="90" y="57"/>
                  </a:lnTo>
                  <a:lnTo>
                    <a:pt x="96" y="57"/>
                  </a:lnTo>
                  <a:lnTo>
                    <a:pt x="104" y="54"/>
                  </a:lnTo>
                  <a:lnTo>
                    <a:pt x="108" y="54"/>
                  </a:lnTo>
                  <a:lnTo>
                    <a:pt x="109" y="57"/>
                  </a:lnTo>
                  <a:lnTo>
                    <a:pt x="111" y="58"/>
                  </a:lnTo>
                  <a:lnTo>
                    <a:pt x="111" y="61"/>
                  </a:lnTo>
                  <a:lnTo>
                    <a:pt x="115" y="64"/>
                  </a:lnTo>
                  <a:lnTo>
                    <a:pt x="112" y="70"/>
                  </a:lnTo>
                  <a:lnTo>
                    <a:pt x="109" y="69"/>
                  </a:lnTo>
                  <a:lnTo>
                    <a:pt x="106" y="74"/>
                  </a:lnTo>
                  <a:lnTo>
                    <a:pt x="114" y="74"/>
                  </a:lnTo>
                  <a:lnTo>
                    <a:pt x="114" y="76"/>
                  </a:lnTo>
                  <a:lnTo>
                    <a:pt x="124" y="77"/>
                  </a:lnTo>
                  <a:lnTo>
                    <a:pt x="124" y="82"/>
                  </a:lnTo>
                  <a:lnTo>
                    <a:pt x="128" y="83"/>
                  </a:lnTo>
                  <a:lnTo>
                    <a:pt x="131" y="80"/>
                  </a:lnTo>
                  <a:lnTo>
                    <a:pt x="136" y="82"/>
                  </a:lnTo>
                  <a:lnTo>
                    <a:pt x="128" y="88"/>
                  </a:lnTo>
                  <a:lnTo>
                    <a:pt x="131" y="92"/>
                  </a:lnTo>
                  <a:lnTo>
                    <a:pt x="128" y="104"/>
                  </a:lnTo>
                  <a:lnTo>
                    <a:pt x="131" y="104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64" tIns="34282" rIns="68564" bIns="34282" anchor="ctr"/>
            <a:lstStyle/>
            <a:p>
              <a:pPr defTabSz="960120"/>
              <a:endParaRPr lang="ru-RU" sz="15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9" name="Freeform 279"/>
            <p:cNvSpPr>
              <a:spLocks/>
            </p:cNvSpPr>
            <p:nvPr/>
          </p:nvSpPr>
          <p:spPr bwMode="auto">
            <a:xfrm rot="21334256">
              <a:off x="4367566" y="5553025"/>
              <a:ext cx="1371387" cy="1167379"/>
            </a:xfrm>
            <a:custGeom>
              <a:avLst/>
              <a:gdLst>
                <a:gd name="T0" fmla="*/ 2147483647 w 444"/>
                <a:gd name="T1" fmla="*/ 2147483647 h 321"/>
                <a:gd name="T2" fmla="*/ 2147483647 w 444"/>
                <a:gd name="T3" fmla="*/ 2147483647 h 321"/>
                <a:gd name="T4" fmla="*/ 2147483647 w 444"/>
                <a:gd name="T5" fmla="*/ 2147483647 h 321"/>
                <a:gd name="T6" fmla="*/ 2147483647 w 444"/>
                <a:gd name="T7" fmla="*/ 2147483647 h 321"/>
                <a:gd name="T8" fmla="*/ 2147483647 w 444"/>
                <a:gd name="T9" fmla="*/ 2147483647 h 321"/>
                <a:gd name="T10" fmla="*/ 2147483647 w 444"/>
                <a:gd name="T11" fmla="*/ 2147483647 h 321"/>
                <a:gd name="T12" fmla="*/ 2147483647 w 444"/>
                <a:gd name="T13" fmla="*/ 2147483647 h 321"/>
                <a:gd name="T14" fmla="*/ 2147483647 w 444"/>
                <a:gd name="T15" fmla="*/ 2147483647 h 321"/>
                <a:gd name="T16" fmla="*/ 2147483647 w 444"/>
                <a:gd name="T17" fmla="*/ 2147483647 h 321"/>
                <a:gd name="T18" fmla="*/ 2147483647 w 444"/>
                <a:gd name="T19" fmla="*/ 2147483647 h 321"/>
                <a:gd name="T20" fmla="*/ 2147483647 w 444"/>
                <a:gd name="T21" fmla="*/ 2147483647 h 321"/>
                <a:gd name="T22" fmla="*/ 2147483647 w 444"/>
                <a:gd name="T23" fmla="*/ 2147483647 h 321"/>
                <a:gd name="T24" fmla="*/ 2147483647 w 444"/>
                <a:gd name="T25" fmla="*/ 2147483647 h 321"/>
                <a:gd name="T26" fmla="*/ 2147483647 w 444"/>
                <a:gd name="T27" fmla="*/ 2147483647 h 321"/>
                <a:gd name="T28" fmla="*/ 2147483647 w 444"/>
                <a:gd name="T29" fmla="*/ 2147483647 h 321"/>
                <a:gd name="T30" fmla="*/ 2147483647 w 444"/>
                <a:gd name="T31" fmla="*/ 2147483647 h 321"/>
                <a:gd name="T32" fmla="*/ 2147483647 w 444"/>
                <a:gd name="T33" fmla="*/ 2147483647 h 321"/>
                <a:gd name="T34" fmla="*/ 2147483647 w 444"/>
                <a:gd name="T35" fmla="*/ 2147483647 h 321"/>
                <a:gd name="T36" fmla="*/ 2147483647 w 444"/>
                <a:gd name="T37" fmla="*/ 2147483647 h 321"/>
                <a:gd name="T38" fmla="*/ 2147483647 w 444"/>
                <a:gd name="T39" fmla="*/ 2147483647 h 321"/>
                <a:gd name="T40" fmla="*/ 2147483647 w 444"/>
                <a:gd name="T41" fmla="*/ 2147483647 h 321"/>
                <a:gd name="T42" fmla="*/ 2147483647 w 444"/>
                <a:gd name="T43" fmla="*/ 2147483647 h 321"/>
                <a:gd name="T44" fmla="*/ 2147483647 w 444"/>
                <a:gd name="T45" fmla="*/ 2147483647 h 321"/>
                <a:gd name="T46" fmla="*/ 2147483647 w 444"/>
                <a:gd name="T47" fmla="*/ 2147483647 h 321"/>
                <a:gd name="T48" fmla="*/ 2147483647 w 444"/>
                <a:gd name="T49" fmla="*/ 2147483647 h 321"/>
                <a:gd name="T50" fmla="*/ 2147483647 w 444"/>
                <a:gd name="T51" fmla="*/ 2147483647 h 321"/>
                <a:gd name="T52" fmla="*/ 2147483647 w 444"/>
                <a:gd name="T53" fmla="*/ 2147483647 h 321"/>
                <a:gd name="T54" fmla="*/ 2147483647 w 444"/>
                <a:gd name="T55" fmla="*/ 2147483647 h 321"/>
                <a:gd name="T56" fmla="*/ 2147483647 w 444"/>
                <a:gd name="T57" fmla="*/ 2147483647 h 321"/>
                <a:gd name="T58" fmla="*/ 2147483647 w 444"/>
                <a:gd name="T59" fmla="*/ 2147483647 h 321"/>
                <a:gd name="T60" fmla="*/ 2147483647 w 444"/>
                <a:gd name="T61" fmla="*/ 2147483647 h 321"/>
                <a:gd name="T62" fmla="*/ 2147483647 w 444"/>
                <a:gd name="T63" fmla="*/ 2147483647 h 321"/>
                <a:gd name="T64" fmla="*/ 2147483647 w 444"/>
                <a:gd name="T65" fmla="*/ 2147483647 h 321"/>
                <a:gd name="T66" fmla="*/ 2147483647 w 444"/>
                <a:gd name="T67" fmla="*/ 2147483647 h 321"/>
                <a:gd name="T68" fmla="*/ 2147483647 w 444"/>
                <a:gd name="T69" fmla="*/ 2147483647 h 321"/>
                <a:gd name="T70" fmla="*/ 2147483647 w 444"/>
                <a:gd name="T71" fmla="*/ 2147483647 h 321"/>
                <a:gd name="T72" fmla="*/ 2147483647 w 444"/>
                <a:gd name="T73" fmla="*/ 2147483647 h 321"/>
                <a:gd name="T74" fmla="*/ 2147483647 w 444"/>
                <a:gd name="T75" fmla="*/ 2147483647 h 321"/>
                <a:gd name="T76" fmla="*/ 2147483647 w 444"/>
                <a:gd name="T77" fmla="*/ 2147483647 h 321"/>
                <a:gd name="T78" fmla="*/ 2147483647 w 444"/>
                <a:gd name="T79" fmla="*/ 2147483647 h 321"/>
                <a:gd name="T80" fmla="*/ 2147483647 w 444"/>
                <a:gd name="T81" fmla="*/ 2147483647 h 321"/>
                <a:gd name="T82" fmla="*/ 2147483647 w 444"/>
                <a:gd name="T83" fmla="*/ 2147483647 h 321"/>
                <a:gd name="T84" fmla="*/ 2147483647 w 444"/>
                <a:gd name="T85" fmla="*/ 2147483647 h 321"/>
                <a:gd name="T86" fmla="*/ 2147483647 w 444"/>
                <a:gd name="T87" fmla="*/ 2147483647 h 321"/>
                <a:gd name="T88" fmla="*/ 2147483647 w 444"/>
                <a:gd name="T89" fmla="*/ 2147483647 h 321"/>
                <a:gd name="T90" fmla="*/ 2147483647 w 444"/>
                <a:gd name="T91" fmla="*/ 2147483647 h 321"/>
                <a:gd name="T92" fmla="*/ 2147483647 w 444"/>
                <a:gd name="T93" fmla="*/ 2147483647 h 321"/>
                <a:gd name="T94" fmla="*/ 2147483647 w 444"/>
                <a:gd name="T95" fmla="*/ 2147483647 h 321"/>
                <a:gd name="T96" fmla="*/ 2147483647 w 444"/>
                <a:gd name="T97" fmla="*/ 2147483647 h 321"/>
                <a:gd name="T98" fmla="*/ 2147483647 w 444"/>
                <a:gd name="T99" fmla="*/ 2147483647 h 321"/>
                <a:gd name="T100" fmla="*/ 2147483647 w 444"/>
                <a:gd name="T101" fmla="*/ 2147483647 h 321"/>
                <a:gd name="T102" fmla="*/ 2147483647 w 444"/>
                <a:gd name="T103" fmla="*/ 2147483647 h 321"/>
                <a:gd name="T104" fmla="*/ 2147483647 w 444"/>
                <a:gd name="T105" fmla="*/ 2147483647 h 321"/>
                <a:gd name="T106" fmla="*/ 2147483647 w 444"/>
                <a:gd name="T107" fmla="*/ 2147483647 h 321"/>
                <a:gd name="T108" fmla="*/ 2147483647 w 444"/>
                <a:gd name="T109" fmla="*/ 2147483647 h 321"/>
                <a:gd name="T110" fmla="*/ 2147483647 w 444"/>
                <a:gd name="T111" fmla="*/ 2147483647 h 321"/>
                <a:gd name="T112" fmla="*/ 2147483647 w 444"/>
                <a:gd name="T113" fmla="*/ 2147483647 h 32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44"/>
                <a:gd name="T172" fmla="*/ 0 h 321"/>
                <a:gd name="T173" fmla="*/ 444 w 444"/>
                <a:gd name="T174" fmla="*/ 321 h 32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44" h="321">
                  <a:moveTo>
                    <a:pt x="106" y="20"/>
                  </a:moveTo>
                  <a:lnTo>
                    <a:pt x="115" y="26"/>
                  </a:lnTo>
                  <a:lnTo>
                    <a:pt x="121" y="28"/>
                  </a:lnTo>
                  <a:lnTo>
                    <a:pt x="124" y="32"/>
                  </a:lnTo>
                  <a:lnTo>
                    <a:pt x="124" y="38"/>
                  </a:lnTo>
                  <a:lnTo>
                    <a:pt x="125" y="41"/>
                  </a:lnTo>
                  <a:lnTo>
                    <a:pt x="132" y="45"/>
                  </a:lnTo>
                  <a:lnTo>
                    <a:pt x="144" y="53"/>
                  </a:lnTo>
                  <a:lnTo>
                    <a:pt x="147" y="53"/>
                  </a:lnTo>
                  <a:lnTo>
                    <a:pt x="150" y="54"/>
                  </a:lnTo>
                  <a:lnTo>
                    <a:pt x="159" y="61"/>
                  </a:lnTo>
                  <a:lnTo>
                    <a:pt x="154" y="70"/>
                  </a:lnTo>
                  <a:lnTo>
                    <a:pt x="156" y="73"/>
                  </a:lnTo>
                  <a:lnTo>
                    <a:pt x="154" y="76"/>
                  </a:lnTo>
                  <a:lnTo>
                    <a:pt x="157" y="80"/>
                  </a:lnTo>
                  <a:lnTo>
                    <a:pt x="160" y="80"/>
                  </a:lnTo>
                  <a:lnTo>
                    <a:pt x="162" y="79"/>
                  </a:lnTo>
                  <a:lnTo>
                    <a:pt x="165" y="79"/>
                  </a:lnTo>
                  <a:lnTo>
                    <a:pt x="167" y="80"/>
                  </a:lnTo>
                  <a:lnTo>
                    <a:pt x="173" y="85"/>
                  </a:lnTo>
                  <a:lnTo>
                    <a:pt x="178" y="88"/>
                  </a:lnTo>
                  <a:lnTo>
                    <a:pt x="182" y="88"/>
                  </a:lnTo>
                  <a:lnTo>
                    <a:pt x="194" y="85"/>
                  </a:lnTo>
                  <a:lnTo>
                    <a:pt x="198" y="88"/>
                  </a:lnTo>
                  <a:lnTo>
                    <a:pt x="204" y="91"/>
                  </a:lnTo>
                  <a:lnTo>
                    <a:pt x="211" y="94"/>
                  </a:lnTo>
                  <a:lnTo>
                    <a:pt x="216" y="92"/>
                  </a:lnTo>
                  <a:lnTo>
                    <a:pt x="219" y="91"/>
                  </a:lnTo>
                  <a:lnTo>
                    <a:pt x="220" y="88"/>
                  </a:lnTo>
                  <a:lnTo>
                    <a:pt x="222" y="85"/>
                  </a:lnTo>
                  <a:lnTo>
                    <a:pt x="225" y="82"/>
                  </a:lnTo>
                  <a:lnTo>
                    <a:pt x="228" y="79"/>
                  </a:lnTo>
                  <a:lnTo>
                    <a:pt x="229" y="79"/>
                  </a:lnTo>
                  <a:lnTo>
                    <a:pt x="233" y="79"/>
                  </a:lnTo>
                  <a:lnTo>
                    <a:pt x="235" y="82"/>
                  </a:lnTo>
                  <a:lnTo>
                    <a:pt x="236" y="85"/>
                  </a:lnTo>
                  <a:lnTo>
                    <a:pt x="238" y="85"/>
                  </a:lnTo>
                  <a:lnTo>
                    <a:pt x="238" y="86"/>
                  </a:lnTo>
                  <a:lnTo>
                    <a:pt x="241" y="91"/>
                  </a:lnTo>
                  <a:lnTo>
                    <a:pt x="241" y="92"/>
                  </a:lnTo>
                  <a:lnTo>
                    <a:pt x="241" y="94"/>
                  </a:lnTo>
                  <a:lnTo>
                    <a:pt x="242" y="94"/>
                  </a:lnTo>
                  <a:lnTo>
                    <a:pt x="244" y="95"/>
                  </a:lnTo>
                  <a:lnTo>
                    <a:pt x="245" y="97"/>
                  </a:lnTo>
                  <a:lnTo>
                    <a:pt x="245" y="98"/>
                  </a:lnTo>
                  <a:lnTo>
                    <a:pt x="247" y="101"/>
                  </a:lnTo>
                  <a:lnTo>
                    <a:pt x="248" y="102"/>
                  </a:lnTo>
                  <a:lnTo>
                    <a:pt x="250" y="104"/>
                  </a:lnTo>
                  <a:lnTo>
                    <a:pt x="252" y="105"/>
                  </a:lnTo>
                  <a:lnTo>
                    <a:pt x="254" y="107"/>
                  </a:lnTo>
                  <a:lnTo>
                    <a:pt x="255" y="111"/>
                  </a:lnTo>
                  <a:lnTo>
                    <a:pt x="257" y="113"/>
                  </a:lnTo>
                  <a:lnTo>
                    <a:pt x="260" y="114"/>
                  </a:lnTo>
                  <a:lnTo>
                    <a:pt x="264" y="116"/>
                  </a:lnTo>
                  <a:lnTo>
                    <a:pt x="266" y="116"/>
                  </a:lnTo>
                  <a:lnTo>
                    <a:pt x="267" y="117"/>
                  </a:lnTo>
                  <a:lnTo>
                    <a:pt x="269" y="117"/>
                  </a:lnTo>
                  <a:lnTo>
                    <a:pt x="270" y="119"/>
                  </a:lnTo>
                  <a:lnTo>
                    <a:pt x="272" y="120"/>
                  </a:lnTo>
                  <a:lnTo>
                    <a:pt x="273" y="121"/>
                  </a:lnTo>
                  <a:lnTo>
                    <a:pt x="276" y="126"/>
                  </a:lnTo>
                  <a:lnTo>
                    <a:pt x="277" y="127"/>
                  </a:lnTo>
                  <a:lnTo>
                    <a:pt x="279" y="129"/>
                  </a:lnTo>
                  <a:lnTo>
                    <a:pt x="280" y="130"/>
                  </a:lnTo>
                  <a:lnTo>
                    <a:pt x="280" y="129"/>
                  </a:lnTo>
                  <a:lnTo>
                    <a:pt x="282" y="127"/>
                  </a:lnTo>
                  <a:lnTo>
                    <a:pt x="285" y="123"/>
                  </a:lnTo>
                  <a:lnTo>
                    <a:pt x="285" y="121"/>
                  </a:lnTo>
                  <a:lnTo>
                    <a:pt x="288" y="121"/>
                  </a:lnTo>
                  <a:lnTo>
                    <a:pt x="289" y="123"/>
                  </a:lnTo>
                  <a:lnTo>
                    <a:pt x="292" y="123"/>
                  </a:lnTo>
                  <a:lnTo>
                    <a:pt x="292" y="124"/>
                  </a:lnTo>
                  <a:lnTo>
                    <a:pt x="294" y="124"/>
                  </a:lnTo>
                  <a:lnTo>
                    <a:pt x="296" y="126"/>
                  </a:lnTo>
                  <a:lnTo>
                    <a:pt x="299" y="126"/>
                  </a:lnTo>
                  <a:lnTo>
                    <a:pt x="302" y="124"/>
                  </a:lnTo>
                  <a:lnTo>
                    <a:pt x="304" y="121"/>
                  </a:lnTo>
                  <a:lnTo>
                    <a:pt x="305" y="120"/>
                  </a:lnTo>
                  <a:lnTo>
                    <a:pt x="307" y="120"/>
                  </a:lnTo>
                  <a:lnTo>
                    <a:pt x="310" y="121"/>
                  </a:lnTo>
                  <a:lnTo>
                    <a:pt x="311" y="123"/>
                  </a:lnTo>
                  <a:lnTo>
                    <a:pt x="311" y="124"/>
                  </a:lnTo>
                  <a:lnTo>
                    <a:pt x="311" y="129"/>
                  </a:lnTo>
                  <a:lnTo>
                    <a:pt x="311" y="132"/>
                  </a:lnTo>
                  <a:lnTo>
                    <a:pt x="311" y="133"/>
                  </a:lnTo>
                  <a:lnTo>
                    <a:pt x="313" y="136"/>
                  </a:lnTo>
                  <a:lnTo>
                    <a:pt x="314" y="142"/>
                  </a:lnTo>
                  <a:lnTo>
                    <a:pt x="314" y="163"/>
                  </a:lnTo>
                  <a:lnTo>
                    <a:pt x="317" y="164"/>
                  </a:lnTo>
                  <a:lnTo>
                    <a:pt x="324" y="168"/>
                  </a:lnTo>
                  <a:lnTo>
                    <a:pt x="330" y="170"/>
                  </a:lnTo>
                  <a:lnTo>
                    <a:pt x="335" y="171"/>
                  </a:lnTo>
                  <a:lnTo>
                    <a:pt x="342" y="164"/>
                  </a:lnTo>
                  <a:lnTo>
                    <a:pt x="345" y="163"/>
                  </a:lnTo>
                  <a:lnTo>
                    <a:pt x="349" y="164"/>
                  </a:lnTo>
                  <a:lnTo>
                    <a:pt x="351" y="164"/>
                  </a:lnTo>
                  <a:lnTo>
                    <a:pt x="357" y="168"/>
                  </a:lnTo>
                  <a:lnTo>
                    <a:pt x="358" y="165"/>
                  </a:lnTo>
                  <a:lnTo>
                    <a:pt x="361" y="165"/>
                  </a:lnTo>
                  <a:lnTo>
                    <a:pt x="364" y="167"/>
                  </a:lnTo>
                  <a:lnTo>
                    <a:pt x="367" y="168"/>
                  </a:lnTo>
                  <a:lnTo>
                    <a:pt x="365" y="173"/>
                  </a:lnTo>
                  <a:lnTo>
                    <a:pt x="367" y="176"/>
                  </a:lnTo>
                  <a:lnTo>
                    <a:pt x="364" y="177"/>
                  </a:lnTo>
                  <a:lnTo>
                    <a:pt x="358" y="179"/>
                  </a:lnTo>
                  <a:lnTo>
                    <a:pt x="354" y="183"/>
                  </a:lnTo>
                  <a:lnTo>
                    <a:pt x="355" y="186"/>
                  </a:lnTo>
                  <a:lnTo>
                    <a:pt x="359" y="184"/>
                  </a:lnTo>
                  <a:lnTo>
                    <a:pt x="381" y="186"/>
                  </a:lnTo>
                  <a:lnTo>
                    <a:pt x="387" y="195"/>
                  </a:lnTo>
                  <a:lnTo>
                    <a:pt x="383" y="198"/>
                  </a:lnTo>
                  <a:lnTo>
                    <a:pt x="384" y="199"/>
                  </a:lnTo>
                  <a:lnTo>
                    <a:pt x="383" y="202"/>
                  </a:lnTo>
                  <a:lnTo>
                    <a:pt x="381" y="208"/>
                  </a:lnTo>
                  <a:lnTo>
                    <a:pt x="384" y="211"/>
                  </a:lnTo>
                  <a:lnTo>
                    <a:pt x="384" y="215"/>
                  </a:lnTo>
                  <a:lnTo>
                    <a:pt x="387" y="218"/>
                  </a:lnTo>
                  <a:lnTo>
                    <a:pt x="392" y="220"/>
                  </a:lnTo>
                  <a:lnTo>
                    <a:pt x="395" y="220"/>
                  </a:lnTo>
                  <a:lnTo>
                    <a:pt x="399" y="224"/>
                  </a:lnTo>
                  <a:lnTo>
                    <a:pt x="403" y="226"/>
                  </a:lnTo>
                  <a:lnTo>
                    <a:pt x="408" y="230"/>
                  </a:lnTo>
                  <a:lnTo>
                    <a:pt x="412" y="231"/>
                  </a:lnTo>
                  <a:lnTo>
                    <a:pt x="427" y="242"/>
                  </a:lnTo>
                  <a:lnTo>
                    <a:pt x="427" y="246"/>
                  </a:lnTo>
                  <a:lnTo>
                    <a:pt x="430" y="248"/>
                  </a:lnTo>
                  <a:lnTo>
                    <a:pt x="434" y="246"/>
                  </a:lnTo>
                  <a:lnTo>
                    <a:pt x="443" y="250"/>
                  </a:lnTo>
                  <a:lnTo>
                    <a:pt x="443" y="253"/>
                  </a:lnTo>
                  <a:lnTo>
                    <a:pt x="444" y="259"/>
                  </a:lnTo>
                  <a:lnTo>
                    <a:pt x="443" y="259"/>
                  </a:lnTo>
                  <a:lnTo>
                    <a:pt x="442" y="259"/>
                  </a:lnTo>
                  <a:lnTo>
                    <a:pt x="440" y="261"/>
                  </a:lnTo>
                  <a:lnTo>
                    <a:pt x="430" y="267"/>
                  </a:lnTo>
                  <a:lnTo>
                    <a:pt x="428" y="268"/>
                  </a:lnTo>
                  <a:lnTo>
                    <a:pt x="425" y="269"/>
                  </a:lnTo>
                  <a:lnTo>
                    <a:pt x="423" y="271"/>
                  </a:lnTo>
                  <a:lnTo>
                    <a:pt x="421" y="274"/>
                  </a:lnTo>
                  <a:lnTo>
                    <a:pt x="420" y="274"/>
                  </a:lnTo>
                  <a:lnTo>
                    <a:pt x="415" y="274"/>
                  </a:lnTo>
                  <a:lnTo>
                    <a:pt x="409" y="275"/>
                  </a:lnTo>
                  <a:lnTo>
                    <a:pt x="406" y="274"/>
                  </a:lnTo>
                  <a:lnTo>
                    <a:pt x="405" y="274"/>
                  </a:lnTo>
                  <a:lnTo>
                    <a:pt x="399" y="272"/>
                  </a:lnTo>
                  <a:lnTo>
                    <a:pt x="393" y="269"/>
                  </a:lnTo>
                  <a:lnTo>
                    <a:pt x="384" y="262"/>
                  </a:lnTo>
                  <a:lnTo>
                    <a:pt x="379" y="258"/>
                  </a:lnTo>
                  <a:lnTo>
                    <a:pt x="371" y="258"/>
                  </a:lnTo>
                  <a:lnTo>
                    <a:pt x="368" y="256"/>
                  </a:lnTo>
                  <a:lnTo>
                    <a:pt x="361" y="256"/>
                  </a:lnTo>
                  <a:lnTo>
                    <a:pt x="359" y="255"/>
                  </a:lnTo>
                  <a:lnTo>
                    <a:pt x="358" y="255"/>
                  </a:lnTo>
                  <a:lnTo>
                    <a:pt x="354" y="253"/>
                  </a:lnTo>
                  <a:lnTo>
                    <a:pt x="352" y="253"/>
                  </a:lnTo>
                  <a:lnTo>
                    <a:pt x="349" y="250"/>
                  </a:lnTo>
                  <a:lnTo>
                    <a:pt x="346" y="250"/>
                  </a:lnTo>
                  <a:lnTo>
                    <a:pt x="345" y="248"/>
                  </a:lnTo>
                  <a:lnTo>
                    <a:pt x="342" y="246"/>
                  </a:lnTo>
                  <a:lnTo>
                    <a:pt x="340" y="246"/>
                  </a:lnTo>
                  <a:lnTo>
                    <a:pt x="335" y="248"/>
                  </a:lnTo>
                  <a:lnTo>
                    <a:pt x="332" y="246"/>
                  </a:lnTo>
                  <a:lnTo>
                    <a:pt x="329" y="245"/>
                  </a:lnTo>
                  <a:lnTo>
                    <a:pt x="327" y="243"/>
                  </a:lnTo>
                  <a:lnTo>
                    <a:pt x="326" y="242"/>
                  </a:lnTo>
                  <a:lnTo>
                    <a:pt x="324" y="242"/>
                  </a:lnTo>
                  <a:lnTo>
                    <a:pt x="323" y="240"/>
                  </a:lnTo>
                  <a:lnTo>
                    <a:pt x="317" y="240"/>
                  </a:lnTo>
                  <a:lnTo>
                    <a:pt x="313" y="243"/>
                  </a:lnTo>
                  <a:lnTo>
                    <a:pt x="311" y="243"/>
                  </a:lnTo>
                  <a:lnTo>
                    <a:pt x="308" y="243"/>
                  </a:lnTo>
                  <a:lnTo>
                    <a:pt x="301" y="245"/>
                  </a:lnTo>
                  <a:lnTo>
                    <a:pt x="298" y="243"/>
                  </a:lnTo>
                  <a:lnTo>
                    <a:pt x="296" y="243"/>
                  </a:lnTo>
                  <a:lnTo>
                    <a:pt x="295" y="243"/>
                  </a:lnTo>
                  <a:lnTo>
                    <a:pt x="294" y="243"/>
                  </a:lnTo>
                  <a:lnTo>
                    <a:pt x="292" y="245"/>
                  </a:lnTo>
                  <a:lnTo>
                    <a:pt x="288" y="246"/>
                  </a:lnTo>
                  <a:lnTo>
                    <a:pt x="285" y="246"/>
                  </a:lnTo>
                  <a:lnTo>
                    <a:pt x="282" y="246"/>
                  </a:lnTo>
                  <a:lnTo>
                    <a:pt x="279" y="246"/>
                  </a:lnTo>
                  <a:lnTo>
                    <a:pt x="277" y="248"/>
                  </a:lnTo>
                  <a:lnTo>
                    <a:pt x="276" y="249"/>
                  </a:lnTo>
                  <a:lnTo>
                    <a:pt x="273" y="256"/>
                  </a:lnTo>
                  <a:lnTo>
                    <a:pt x="272" y="259"/>
                  </a:lnTo>
                  <a:lnTo>
                    <a:pt x="267" y="264"/>
                  </a:lnTo>
                  <a:lnTo>
                    <a:pt x="264" y="269"/>
                  </a:lnTo>
                  <a:lnTo>
                    <a:pt x="263" y="274"/>
                  </a:lnTo>
                  <a:lnTo>
                    <a:pt x="261" y="275"/>
                  </a:lnTo>
                  <a:lnTo>
                    <a:pt x="258" y="281"/>
                  </a:lnTo>
                  <a:lnTo>
                    <a:pt x="257" y="283"/>
                  </a:lnTo>
                  <a:lnTo>
                    <a:pt x="257" y="284"/>
                  </a:lnTo>
                  <a:lnTo>
                    <a:pt x="257" y="286"/>
                  </a:lnTo>
                  <a:lnTo>
                    <a:pt x="257" y="287"/>
                  </a:lnTo>
                  <a:lnTo>
                    <a:pt x="255" y="289"/>
                  </a:lnTo>
                  <a:lnTo>
                    <a:pt x="255" y="291"/>
                  </a:lnTo>
                  <a:lnTo>
                    <a:pt x="252" y="293"/>
                  </a:lnTo>
                  <a:lnTo>
                    <a:pt x="252" y="294"/>
                  </a:lnTo>
                  <a:lnTo>
                    <a:pt x="251" y="296"/>
                  </a:lnTo>
                  <a:lnTo>
                    <a:pt x="250" y="299"/>
                  </a:lnTo>
                  <a:lnTo>
                    <a:pt x="248" y="300"/>
                  </a:lnTo>
                  <a:lnTo>
                    <a:pt x="247" y="303"/>
                  </a:lnTo>
                  <a:lnTo>
                    <a:pt x="245" y="306"/>
                  </a:lnTo>
                  <a:lnTo>
                    <a:pt x="247" y="309"/>
                  </a:lnTo>
                  <a:lnTo>
                    <a:pt x="245" y="313"/>
                  </a:lnTo>
                  <a:lnTo>
                    <a:pt x="242" y="316"/>
                  </a:lnTo>
                  <a:lnTo>
                    <a:pt x="242" y="318"/>
                  </a:lnTo>
                  <a:lnTo>
                    <a:pt x="242" y="321"/>
                  </a:lnTo>
                  <a:lnTo>
                    <a:pt x="241" y="319"/>
                  </a:lnTo>
                  <a:lnTo>
                    <a:pt x="238" y="319"/>
                  </a:lnTo>
                  <a:lnTo>
                    <a:pt x="235" y="316"/>
                  </a:lnTo>
                  <a:lnTo>
                    <a:pt x="233" y="316"/>
                  </a:lnTo>
                  <a:lnTo>
                    <a:pt x="232" y="315"/>
                  </a:lnTo>
                  <a:lnTo>
                    <a:pt x="231" y="315"/>
                  </a:lnTo>
                  <a:lnTo>
                    <a:pt x="228" y="313"/>
                  </a:lnTo>
                  <a:lnTo>
                    <a:pt x="226" y="313"/>
                  </a:lnTo>
                  <a:lnTo>
                    <a:pt x="225" y="312"/>
                  </a:lnTo>
                  <a:lnTo>
                    <a:pt x="223" y="312"/>
                  </a:lnTo>
                  <a:lnTo>
                    <a:pt x="222" y="311"/>
                  </a:lnTo>
                  <a:lnTo>
                    <a:pt x="220" y="309"/>
                  </a:lnTo>
                  <a:lnTo>
                    <a:pt x="219" y="309"/>
                  </a:lnTo>
                  <a:lnTo>
                    <a:pt x="217" y="306"/>
                  </a:lnTo>
                  <a:lnTo>
                    <a:pt x="216" y="305"/>
                  </a:lnTo>
                  <a:lnTo>
                    <a:pt x="214" y="302"/>
                  </a:lnTo>
                  <a:lnTo>
                    <a:pt x="214" y="300"/>
                  </a:lnTo>
                  <a:lnTo>
                    <a:pt x="210" y="291"/>
                  </a:lnTo>
                  <a:lnTo>
                    <a:pt x="209" y="281"/>
                  </a:lnTo>
                  <a:lnTo>
                    <a:pt x="207" y="275"/>
                  </a:lnTo>
                  <a:lnTo>
                    <a:pt x="206" y="274"/>
                  </a:lnTo>
                  <a:lnTo>
                    <a:pt x="204" y="269"/>
                  </a:lnTo>
                  <a:lnTo>
                    <a:pt x="203" y="268"/>
                  </a:lnTo>
                  <a:lnTo>
                    <a:pt x="201" y="268"/>
                  </a:lnTo>
                  <a:lnTo>
                    <a:pt x="198" y="265"/>
                  </a:lnTo>
                  <a:lnTo>
                    <a:pt x="195" y="264"/>
                  </a:lnTo>
                  <a:lnTo>
                    <a:pt x="194" y="262"/>
                  </a:lnTo>
                  <a:lnTo>
                    <a:pt x="192" y="261"/>
                  </a:lnTo>
                  <a:lnTo>
                    <a:pt x="187" y="255"/>
                  </a:lnTo>
                  <a:lnTo>
                    <a:pt x="182" y="252"/>
                  </a:lnTo>
                  <a:lnTo>
                    <a:pt x="178" y="250"/>
                  </a:lnTo>
                  <a:lnTo>
                    <a:pt x="176" y="250"/>
                  </a:lnTo>
                  <a:lnTo>
                    <a:pt x="170" y="245"/>
                  </a:lnTo>
                  <a:lnTo>
                    <a:pt x="167" y="243"/>
                  </a:lnTo>
                  <a:lnTo>
                    <a:pt x="165" y="240"/>
                  </a:lnTo>
                  <a:lnTo>
                    <a:pt x="163" y="240"/>
                  </a:lnTo>
                  <a:lnTo>
                    <a:pt x="163" y="239"/>
                  </a:lnTo>
                  <a:lnTo>
                    <a:pt x="162" y="237"/>
                  </a:lnTo>
                  <a:lnTo>
                    <a:pt x="160" y="236"/>
                  </a:lnTo>
                  <a:lnTo>
                    <a:pt x="157" y="231"/>
                  </a:lnTo>
                  <a:lnTo>
                    <a:pt x="156" y="231"/>
                  </a:lnTo>
                  <a:lnTo>
                    <a:pt x="156" y="230"/>
                  </a:lnTo>
                  <a:lnTo>
                    <a:pt x="156" y="227"/>
                  </a:lnTo>
                  <a:lnTo>
                    <a:pt x="154" y="224"/>
                  </a:lnTo>
                  <a:lnTo>
                    <a:pt x="154" y="221"/>
                  </a:lnTo>
                  <a:lnTo>
                    <a:pt x="153" y="218"/>
                  </a:lnTo>
                  <a:lnTo>
                    <a:pt x="151" y="217"/>
                  </a:lnTo>
                  <a:lnTo>
                    <a:pt x="151" y="215"/>
                  </a:lnTo>
                  <a:lnTo>
                    <a:pt x="150" y="212"/>
                  </a:lnTo>
                  <a:lnTo>
                    <a:pt x="147" y="209"/>
                  </a:lnTo>
                  <a:lnTo>
                    <a:pt x="144" y="208"/>
                  </a:lnTo>
                  <a:lnTo>
                    <a:pt x="143" y="206"/>
                  </a:lnTo>
                  <a:lnTo>
                    <a:pt x="141" y="205"/>
                  </a:lnTo>
                  <a:lnTo>
                    <a:pt x="138" y="204"/>
                  </a:lnTo>
                  <a:lnTo>
                    <a:pt x="134" y="201"/>
                  </a:lnTo>
                  <a:lnTo>
                    <a:pt x="132" y="199"/>
                  </a:lnTo>
                  <a:lnTo>
                    <a:pt x="131" y="199"/>
                  </a:lnTo>
                  <a:lnTo>
                    <a:pt x="128" y="196"/>
                  </a:lnTo>
                  <a:lnTo>
                    <a:pt x="125" y="192"/>
                  </a:lnTo>
                  <a:lnTo>
                    <a:pt x="119" y="182"/>
                  </a:lnTo>
                  <a:lnTo>
                    <a:pt x="118" y="179"/>
                  </a:lnTo>
                  <a:lnTo>
                    <a:pt x="115" y="176"/>
                  </a:lnTo>
                  <a:lnTo>
                    <a:pt x="113" y="174"/>
                  </a:lnTo>
                  <a:lnTo>
                    <a:pt x="109" y="167"/>
                  </a:lnTo>
                  <a:lnTo>
                    <a:pt x="107" y="164"/>
                  </a:lnTo>
                  <a:lnTo>
                    <a:pt x="103" y="160"/>
                  </a:lnTo>
                  <a:lnTo>
                    <a:pt x="100" y="157"/>
                  </a:lnTo>
                  <a:lnTo>
                    <a:pt x="99" y="155"/>
                  </a:lnTo>
                  <a:lnTo>
                    <a:pt x="97" y="154"/>
                  </a:lnTo>
                  <a:lnTo>
                    <a:pt x="94" y="151"/>
                  </a:lnTo>
                  <a:lnTo>
                    <a:pt x="94" y="149"/>
                  </a:lnTo>
                  <a:lnTo>
                    <a:pt x="93" y="148"/>
                  </a:lnTo>
                  <a:lnTo>
                    <a:pt x="88" y="143"/>
                  </a:lnTo>
                  <a:lnTo>
                    <a:pt x="87" y="142"/>
                  </a:lnTo>
                  <a:lnTo>
                    <a:pt x="85" y="139"/>
                  </a:lnTo>
                  <a:lnTo>
                    <a:pt x="84" y="139"/>
                  </a:lnTo>
                  <a:lnTo>
                    <a:pt x="84" y="138"/>
                  </a:lnTo>
                  <a:lnTo>
                    <a:pt x="80" y="130"/>
                  </a:lnTo>
                  <a:lnTo>
                    <a:pt x="78" y="127"/>
                  </a:lnTo>
                  <a:lnTo>
                    <a:pt x="77" y="124"/>
                  </a:lnTo>
                  <a:lnTo>
                    <a:pt x="71" y="116"/>
                  </a:lnTo>
                  <a:lnTo>
                    <a:pt x="68" y="113"/>
                  </a:lnTo>
                  <a:lnTo>
                    <a:pt x="61" y="102"/>
                  </a:lnTo>
                  <a:lnTo>
                    <a:pt x="58" y="100"/>
                  </a:lnTo>
                  <a:lnTo>
                    <a:pt x="50" y="94"/>
                  </a:lnTo>
                  <a:lnTo>
                    <a:pt x="49" y="91"/>
                  </a:lnTo>
                  <a:lnTo>
                    <a:pt x="43" y="80"/>
                  </a:lnTo>
                  <a:lnTo>
                    <a:pt x="41" y="79"/>
                  </a:lnTo>
                  <a:lnTo>
                    <a:pt x="40" y="76"/>
                  </a:lnTo>
                  <a:lnTo>
                    <a:pt x="39" y="75"/>
                  </a:lnTo>
                  <a:lnTo>
                    <a:pt x="37" y="73"/>
                  </a:lnTo>
                  <a:lnTo>
                    <a:pt x="34" y="70"/>
                  </a:lnTo>
                  <a:lnTo>
                    <a:pt x="33" y="69"/>
                  </a:lnTo>
                  <a:lnTo>
                    <a:pt x="28" y="64"/>
                  </a:lnTo>
                  <a:lnTo>
                    <a:pt x="22" y="60"/>
                  </a:lnTo>
                  <a:lnTo>
                    <a:pt x="21" y="58"/>
                  </a:lnTo>
                  <a:lnTo>
                    <a:pt x="17" y="53"/>
                  </a:lnTo>
                  <a:lnTo>
                    <a:pt x="14" y="50"/>
                  </a:lnTo>
                  <a:lnTo>
                    <a:pt x="12" y="48"/>
                  </a:lnTo>
                  <a:lnTo>
                    <a:pt x="9" y="47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6" y="29"/>
                  </a:lnTo>
                  <a:lnTo>
                    <a:pt x="11" y="31"/>
                  </a:lnTo>
                  <a:lnTo>
                    <a:pt x="22" y="23"/>
                  </a:lnTo>
                  <a:lnTo>
                    <a:pt x="25" y="25"/>
                  </a:lnTo>
                  <a:lnTo>
                    <a:pt x="27" y="19"/>
                  </a:lnTo>
                  <a:lnTo>
                    <a:pt x="33" y="19"/>
                  </a:lnTo>
                  <a:lnTo>
                    <a:pt x="36" y="19"/>
                  </a:lnTo>
                  <a:lnTo>
                    <a:pt x="39" y="22"/>
                  </a:lnTo>
                  <a:lnTo>
                    <a:pt x="43" y="28"/>
                  </a:lnTo>
                  <a:lnTo>
                    <a:pt x="47" y="29"/>
                  </a:lnTo>
                  <a:lnTo>
                    <a:pt x="66" y="29"/>
                  </a:lnTo>
                  <a:lnTo>
                    <a:pt x="71" y="25"/>
                  </a:lnTo>
                  <a:lnTo>
                    <a:pt x="71" y="13"/>
                  </a:lnTo>
                  <a:lnTo>
                    <a:pt x="74" y="10"/>
                  </a:lnTo>
                  <a:lnTo>
                    <a:pt x="82" y="9"/>
                  </a:lnTo>
                  <a:lnTo>
                    <a:pt x="84" y="4"/>
                  </a:lnTo>
                  <a:lnTo>
                    <a:pt x="85" y="3"/>
                  </a:lnTo>
                  <a:lnTo>
                    <a:pt x="87" y="0"/>
                  </a:lnTo>
                  <a:lnTo>
                    <a:pt x="99" y="12"/>
                  </a:lnTo>
                  <a:lnTo>
                    <a:pt x="106" y="20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64" tIns="34282" rIns="68564" bIns="34282" anchor="ctr"/>
            <a:lstStyle/>
            <a:p>
              <a:pPr defTabSz="960120"/>
              <a:endParaRPr lang="ru-RU" sz="15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70" name="Freeform 280"/>
            <p:cNvSpPr>
              <a:spLocks/>
            </p:cNvSpPr>
            <p:nvPr/>
          </p:nvSpPr>
          <p:spPr bwMode="auto">
            <a:xfrm rot="21334256">
              <a:off x="5024384" y="3369429"/>
              <a:ext cx="440165" cy="635572"/>
            </a:xfrm>
            <a:custGeom>
              <a:avLst/>
              <a:gdLst>
                <a:gd name="T0" fmla="*/ 2147483647 w 142"/>
                <a:gd name="T1" fmla="*/ 2147483647 h 175"/>
                <a:gd name="T2" fmla="*/ 2147483647 w 142"/>
                <a:gd name="T3" fmla="*/ 2147483647 h 175"/>
                <a:gd name="T4" fmla="*/ 2147483647 w 142"/>
                <a:gd name="T5" fmla="*/ 2147483647 h 175"/>
                <a:gd name="T6" fmla="*/ 2147483647 w 142"/>
                <a:gd name="T7" fmla="*/ 2147483647 h 175"/>
                <a:gd name="T8" fmla="*/ 2147483647 w 142"/>
                <a:gd name="T9" fmla="*/ 2147483647 h 175"/>
                <a:gd name="T10" fmla="*/ 2147483647 w 142"/>
                <a:gd name="T11" fmla="*/ 2147483647 h 175"/>
                <a:gd name="T12" fmla="*/ 2147483647 w 142"/>
                <a:gd name="T13" fmla="*/ 2147483647 h 175"/>
                <a:gd name="T14" fmla="*/ 2147483647 w 142"/>
                <a:gd name="T15" fmla="*/ 2147483647 h 175"/>
                <a:gd name="T16" fmla="*/ 2147483647 w 142"/>
                <a:gd name="T17" fmla="*/ 2147483647 h 175"/>
                <a:gd name="T18" fmla="*/ 2147483647 w 142"/>
                <a:gd name="T19" fmla="*/ 2147483647 h 175"/>
                <a:gd name="T20" fmla="*/ 2147483647 w 142"/>
                <a:gd name="T21" fmla="*/ 2147483647 h 175"/>
                <a:gd name="T22" fmla="*/ 2147483647 w 142"/>
                <a:gd name="T23" fmla="*/ 2147483647 h 175"/>
                <a:gd name="T24" fmla="*/ 2147483647 w 142"/>
                <a:gd name="T25" fmla="*/ 2147483647 h 175"/>
                <a:gd name="T26" fmla="*/ 2147483647 w 142"/>
                <a:gd name="T27" fmla="*/ 2147483647 h 175"/>
                <a:gd name="T28" fmla="*/ 2147483647 w 142"/>
                <a:gd name="T29" fmla="*/ 2147483647 h 175"/>
                <a:gd name="T30" fmla="*/ 2147483647 w 142"/>
                <a:gd name="T31" fmla="*/ 2147483647 h 175"/>
                <a:gd name="T32" fmla="*/ 2147483647 w 142"/>
                <a:gd name="T33" fmla="*/ 2147483647 h 175"/>
                <a:gd name="T34" fmla="*/ 2147483647 w 142"/>
                <a:gd name="T35" fmla="*/ 2147483647 h 175"/>
                <a:gd name="T36" fmla="*/ 2147483647 w 142"/>
                <a:gd name="T37" fmla="*/ 2147483647 h 175"/>
                <a:gd name="T38" fmla="*/ 2147483647 w 142"/>
                <a:gd name="T39" fmla="*/ 2147483647 h 175"/>
                <a:gd name="T40" fmla="*/ 2147483647 w 142"/>
                <a:gd name="T41" fmla="*/ 2147483647 h 175"/>
                <a:gd name="T42" fmla="*/ 2147483647 w 142"/>
                <a:gd name="T43" fmla="*/ 2147483647 h 175"/>
                <a:gd name="T44" fmla="*/ 2147483647 w 142"/>
                <a:gd name="T45" fmla="*/ 2147483647 h 175"/>
                <a:gd name="T46" fmla="*/ 2147483647 w 142"/>
                <a:gd name="T47" fmla="*/ 2147483647 h 175"/>
                <a:gd name="T48" fmla="*/ 2147483647 w 142"/>
                <a:gd name="T49" fmla="*/ 2147483647 h 175"/>
                <a:gd name="T50" fmla="*/ 2147483647 w 142"/>
                <a:gd name="T51" fmla="*/ 2147483647 h 175"/>
                <a:gd name="T52" fmla="*/ 2147483647 w 142"/>
                <a:gd name="T53" fmla="*/ 2147483647 h 175"/>
                <a:gd name="T54" fmla="*/ 2147483647 w 142"/>
                <a:gd name="T55" fmla="*/ 2147483647 h 175"/>
                <a:gd name="T56" fmla="*/ 2147483647 w 142"/>
                <a:gd name="T57" fmla="*/ 2147483647 h 175"/>
                <a:gd name="T58" fmla="*/ 2147483647 w 142"/>
                <a:gd name="T59" fmla="*/ 2147483647 h 175"/>
                <a:gd name="T60" fmla="*/ 2147483647 w 142"/>
                <a:gd name="T61" fmla="*/ 2147483647 h 175"/>
                <a:gd name="T62" fmla="*/ 2147483647 w 142"/>
                <a:gd name="T63" fmla="*/ 2147483647 h 175"/>
                <a:gd name="T64" fmla="*/ 2147483647 w 142"/>
                <a:gd name="T65" fmla="*/ 2147483647 h 175"/>
                <a:gd name="T66" fmla="*/ 2147483647 w 142"/>
                <a:gd name="T67" fmla="*/ 2147483647 h 175"/>
                <a:gd name="T68" fmla="*/ 2147483647 w 142"/>
                <a:gd name="T69" fmla="*/ 2147483647 h 175"/>
                <a:gd name="T70" fmla="*/ 2147483647 w 142"/>
                <a:gd name="T71" fmla="*/ 2147483647 h 175"/>
                <a:gd name="T72" fmla="*/ 2147483647 w 142"/>
                <a:gd name="T73" fmla="*/ 2147483647 h 175"/>
                <a:gd name="T74" fmla="*/ 2147483647 w 142"/>
                <a:gd name="T75" fmla="*/ 2147483647 h 175"/>
                <a:gd name="T76" fmla="*/ 2147483647 w 142"/>
                <a:gd name="T77" fmla="*/ 2147483647 h 175"/>
                <a:gd name="T78" fmla="*/ 2147483647 w 142"/>
                <a:gd name="T79" fmla="*/ 2147483647 h 175"/>
                <a:gd name="T80" fmla="*/ 2147483647 w 142"/>
                <a:gd name="T81" fmla="*/ 2147483647 h 175"/>
                <a:gd name="T82" fmla="*/ 2147483647 w 142"/>
                <a:gd name="T83" fmla="*/ 2147483647 h 175"/>
                <a:gd name="T84" fmla="*/ 2147483647 w 142"/>
                <a:gd name="T85" fmla="*/ 2147483647 h 175"/>
                <a:gd name="T86" fmla="*/ 2147483647 w 142"/>
                <a:gd name="T87" fmla="*/ 2147483647 h 175"/>
                <a:gd name="T88" fmla="*/ 2147483647 w 142"/>
                <a:gd name="T89" fmla="*/ 2147483647 h 175"/>
                <a:gd name="T90" fmla="*/ 2147483647 w 142"/>
                <a:gd name="T91" fmla="*/ 2147483647 h 175"/>
                <a:gd name="T92" fmla="*/ 2147483647 w 142"/>
                <a:gd name="T93" fmla="*/ 2147483647 h 175"/>
                <a:gd name="T94" fmla="*/ 2147483647 w 142"/>
                <a:gd name="T95" fmla="*/ 2147483647 h 175"/>
                <a:gd name="T96" fmla="*/ 2147483647 w 142"/>
                <a:gd name="T97" fmla="*/ 2147483647 h 175"/>
                <a:gd name="T98" fmla="*/ 2147483647 w 142"/>
                <a:gd name="T99" fmla="*/ 2147483647 h 175"/>
                <a:gd name="T100" fmla="*/ 2147483647 w 142"/>
                <a:gd name="T101" fmla="*/ 2147483647 h 175"/>
                <a:gd name="T102" fmla="*/ 0 w 142"/>
                <a:gd name="T103" fmla="*/ 2147483647 h 175"/>
                <a:gd name="T104" fmla="*/ 2147483647 w 142"/>
                <a:gd name="T105" fmla="*/ 2147483647 h 175"/>
                <a:gd name="T106" fmla="*/ 2147483647 w 142"/>
                <a:gd name="T107" fmla="*/ 2147483647 h 175"/>
                <a:gd name="T108" fmla="*/ 2147483647 w 142"/>
                <a:gd name="T109" fmla="*/ 2147483647 h 175"/>
                <a:gd name="T110" fmla="*/ 2147483647 w 142"/>
                <a:gd name="T111" fmla="*/ 2147483647 h 175"/>
                <a:gd name="T112" fmla="*/ 2147483647 w 142"/>
                <a:gd name="T113" fmla="*/ 2147483647 h 175"/>
                <a:gd name="T114" fmla="*/ 2147483647 w 142"/>
                <a:gd name="T115" fmla="*/ 2147483647 h 17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2"/>
                <a:gd name="T175" fmla="*/ 0 h 175"/>
                <a:gd name="T176" fmla="*/ 142 w 142"/>
                <a:gd name="T177" fmla="*/ 175 h 17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2" h="175">
                  <a:moveTo>
                    <a:pt x="92" y="1"/>
                  </a:moveTo>
                  <a:lnTo>
                    <a:pt x="91" y="29"/>
                  </a:lnTo>
                  <a:lnTo>
                    <a:pt x="100" y="30"/>
                  </a:lnTo>
                  <a:lnTo>
                    <a:pt x="100" y="27"/>
                  </a:lnTo>
                  <a:lnTo>
                    <a:pt x="107" y="27"/>
                  </a:lnTo>
                  <a:lnTo>
                    <a:pt x="134" y="29"/>
                  </a:lnTo>
                  <a:lnTo>
                    <a:pt x="134" y="36"/>
                  </a:lnTo>
                  <a:lnTo>
                    <a:pt x="128" y="36"/>
                  </a:lnTo>
                  <a:lnTo>
                    <a:pt x="126" y="44"/>
                  </a:lnTo>
                  <a:lnTo>
                    <a:pt x="126" y="46"/>
                  </a:lnTo>
                  <a:lnTo>
                    <a:pt x="122" y="46"/>
                  </a:lnTo>
                  <a:lnTo>
                    <a:pt x="117" y="45"/>
                  </a:lnTo>
                  <a:lnTo>
                    <a:pt x="117" y="54"/>
                  </a:lnTo>
                  <a:lnTo>
                    <a:pt x="112" y="51"/>
                  </a:lnTo>
                  <a:lnTo>
                    <a:pt x="112" y="58"/>
                  </a:lnTo>
                  <a:lnTo>
                    <a:pt x="113" y="58"/>
                  </a:lnTo>
                  <a:lnTo>
                    <a:pt x="110" y="85"/>
                  </a:lnTo>
                  <a:lnTo>
                    <a:pt x="114" y="85"/>
                  </a:lnTo>
                  <a:lnTo>
                    <a:pt x="114" y="95"/>
                  </a:lnTo>
                  <a:lnTo>
                    <a:pt x="114" y="99"/>
                  </a:lnTo>
                  <a:lnTo>
                    <a:pt x="110" y="99"/>
                  </a:lnTo>
                  <a:lnTo>
                    <a:pt x="109" y="99"/>
                  </a:lnTo>
                  <a:lnTo>
                    <a:pt x="107" y="101"/>
                  </a:lnTo>
                  <a:lnTo>
                    <a:pt x="104" y="105"/>
                  </a:lnTo>
                  <a:lnTo>
                    <a:pt x="106" y="107"/>
                  </a:lnTo>
                  <a:lnTo>
                    <a:pt x="107" y="105"/>
                  </a:lnTo>
                  <a:lnTo>
                    <a:pt x="109" y="107"/>
                  </a:lnTo>
                  <a:lnTo>
                    <a:pt x="107" y="107"/>
                  </a:lnTo>
                  <a:lnTo>
                    <a:pt x="104" y="107"/>
                  </a:lnTo>
                  <a:lnTo>
                    <a:pt x="103" y="107"/>
                  </a:lnTo>
                  <a:lnTo>
                    <a:pt x="101" y="107"/>
                  </a:lnTo>
                  <a:lnTo>
                    <a:pt x="98" y="108"/>
                  </a:lnTo>
                  <a:lnTo>
                    <a:pt x="97" y="107"/>
                  </a:lnTo>
                  <a:lnTo>
                    <a:pt x="95" y="105"/>
                  </a:lnTo>
                  <a:lnTo>
                    <a:pt x="94" y="107"/>
                  </a:lnTo>
                  <a:lnTo>
                    <a:pt x="92" y="107"/>
                  </a:lnTo>
                  <a:lnTo>
                    <a:pt x="91" y="107"/>
                  </a:lnTo>
                  <a:lnTo>
                    <a:pt x="92" y="104"/>
                  </a:lnTo>
                  <a:lnTo>
                    <a:pt x="91" y="102"/>
                  </a:lnTo>
                  <a:lnTo>
                    <a:pt x="87" y="102"/>
                  </a:lnTo>
                  <a:lnTo>
                    <a:pt x="84" y="102"/>
                  </a:lnTo>
                  <a:lnTo>
                    <a:pt x="90" y="112"/>
                  </a:lnTo>
                  <a:lnTo>
                    <a:pt x="101" y="114"/>
                  </a:lnTo>
                  <a:lnTo>
                    <a:pt x="113" y="114"/>
                  </a:lnTo>
                  <a:lnTo>
                    <a:pt x="123" y="109"/>
                  </a:lnTo>
                  <a:lnTo>
                    <a:pt x="122" y="117"/>
                  </a:lnTo>
                  <a:lnTo>
                    <a:pt x="120" y="117"/>
                  </a:lnTo>
                  <a:lnTo>
                    <a:pt x="120" y="124"/>
                  </a:lnTo>
                  <a:lnTo>
                    <a:pt x="138" y="126"/>
                  </a:lnTo>
                  <a:lnTo>
                    <a:pt x="138" y="139"/>
                  </a:lnTo>
                  <a:lnTo>
                    <a:pt x="142" y="139"/>
                  </a:lnTo>
                  <a:lnTo>
                    <a:pt x="142" y="146"/>
                  </a:lnTo>
                  <a:lnTo>
                    <a:pt x="139" y="148"/>
                  </a:lnTo>
                  <a:lnTo>
                    <a:pt x="136" y="152"/>
                  </a:lnTo>
                  <a:lnTo>
                    <a:pt x="136" y="170"/>
                  </a:lnTo>
                  <a:lnTo>
                    <a:pt x="135" y="170"/>
                  </a:lnTo>
                  <a:lnTo>
                    <a:pt x="132" y="168"/>
                  </a:lnTo>
                  <a:lnTo>
                    <a:pt x="132" y="170"/>
                  </a:lnTo>
                  <a:lnTo>
                    <a:pt x="131" y="170"/>
                  </a:lnTo>
                  <a:lnTo>
                    <a:pt x="129" y="167"/>
                  </a:lnTo>
                  <a:lnTo>
                    <a:pt x="128" y="167"/>
                  </a:lnTo>
                  <a:lnTo>
                    <a:pt x="125" y="168"/>
                  </a:lnTo>
                  <a:lnTo>
                    <a:pt x="123" y="167"/>
                  </a:lnTo>
                  <a:lnTo>
                    <a:pt x="125" y="171"/>
                  </a:lnTo>
                  <a:lnTo>
                    <a:pt x="123" y="174"/>
                  </a:lnTo>
                  <a:lnTo>
                    <a:pt x="104" y="164"/>
                  </a:lnTo>
                  <a:lnTo>
                    <a:pt x="104" y="161"/>
                  </a:lnTo>
                  <a:lnTo>
                    <a:pt x="100" y="158"/>
                  </a:lnTo>
                  <a:lnTo>
                    <a:pt x="94" y="165"/>
                  </a:lnTo>
                  <a:lnTo>
                    <a:pt x="91" y="164"/>
                  </a:lnTo>
                  <a:lnTo>
                    <a:pt x="90" y="167"/>
                  </a:lnTo>
                  <a:lnTo>
                    <a:pt x="92" y="170"/>
                  </a:lnTo>
                  <a:lnTo>
                    <a:pt x="88" y="175"/>
                  </a:lnTo>
                  <a:lnTo>
                    <a:pt x="73" y="168"/>
                  </a:lnTo>
                  <a:lnTo>
                    <a:pt x="72" y="171"/>
                  </a:lnTo>
                  <a:lnTo>
                    <a:pt x="62" y="167"/>
                  </a:lnTo>
                  <a:lnTo>
                    <a:pt x="60" y="170"/>
                  </a:lnTo>
                  <a:lnTo>
                    <a:pt x="57" y="168"/>
                  </a:lnTo>
                  <a:lnTo>
                    <a:pt x="56" y="171"/>
                  </a:lnTo>
                  <a:lnTo>
                    <a:pt x="46" y="165"/>
                  </a:lnTo>
                  <a:lnTo>
                    <a:pt x="56" y="143"/>
                  </a:lnTo>
                  <a:lnTo>
                    <a:pt x="54" y="142"/>
                  </a:lnTo>
                  <a:lnTo>
                    <a:pt x="56" y="131"/>
                  </a:lnTo>
                  <a:lnTo>
                    <a:pt x="54" y="133"/>
                  </a:lnTo>
                  <a:lnTo>
                    <a:pt x="53" y="136"/>
                  </a:lnTo>
                  <a:lnTo>
                    <a:pt x="51" y="134"/>
                  </a:lnTo>
                  <a:lnTo>
                    <a:pt x="50" y="136"/>
                  </a:lnTo>
                  <a:lnTo>
                    <a:pt x="49" y="137"/>
                  </a:lnTo>
                  <a:lnTo>
                    <a:pt x="41" y="140"/>
                  </a:lnTo>
                  <a:lnTo>
                    <a:pt x="40" y="139"/>
                  </a:lnTo>
                  <a:lnTo>
                    <a:pt x="40" y="117"/>
                  </a:lnTo>
                  <a:lnTo>
                    <a:pt x="41" y="117"/>
                  </a:lnTo>
                  <a:lnTo>
                    <a:pt x="43" y="96"/>
                  </a:lnTo>
                  <a:lnTo>
                    <a:pt x="40" y="93"/>
                  </a:lnTo>
                  <a:lnTo>
                    <a:pt x="40" y="71"/>
                  </a:lnTo>
                  <a:lnTo>
                    <a:pt x="37" y="71"/>
                  </a:lnTo>
                  <a:lnTo>
                    <a:pt x="38" y="58"/>
                  </a:lnTo>
                  <a:lnTo>
                    <a:pt x="35" y="54"/>
                  </a:lnTo>
                  <a:lnTo>
                    <a:pt x="28" y="55"/>
                  </a:lnTo>
                  <a:lnTo>
                    <a:pt x="27" y="52"/>
                  </a:lnTo>
                  <a:lnTo>
                    <a:pt x="18" y="52"/>
                  </a:lnTo>
                  <a:lnTo>
                    <a:pt x="18" y="41"/>
                  </a:lnTo>
                  <a:lnTo>
                    <a:pt x="0" y="39"/>
                  </a:lnTo>
                  <a:lnTo>
                    <a:pt x="0" y="23"/>
                  </a:lnTo>
                  <a:lnTo>
                    <a:pt x="28" y="24"/>
                  </a:lnTo>
                  <a:lnTo>
                    <a:pt x="28" y="16"/>
                  </a:lnTo>
                  <a:lnTo>
                    <a:pt x="32" y="11"/>
                  </a:lnTo>
                  <a:lnTo>
                    <a:pt x="29" y="8"/>
                  </a:lnTo>
                  <a:lnTo>
                    <a:pt x="29" y="4"/>
                  </a:lnTo>
                  <a:lnTo>
                    <a:pt x="31" y="3"/>
                  </a:lnTo>
                  <a:lnTo>
                    <a:pt x="40" y="7"/>
                  </a:lnTo>
                  <a:lnTo>
                    <a:pt x="60" y="8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92" y="1"/>
                  </a:lnTo>
                  <a:close/>
                </a:path>
              </a:pathLst>
            </a:cu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71" name="Freeform 281"/>
            <p:cNvSpPr>
              <a:spLocks noEditPoints="1"/>
            </p:cNvSpPr>
            <p:nvPr/>
          </p:nvSpPr>
          <p:spPr bwMode="auto">
            <a:xfrm rot="21334256">
              <a:off x="1936020" y="3544087"/>
              <a:ext cx="1061896" cy="601524"/>
            </a:xfrm>
            <a:custGeom>
              <a:avLst/>
              <a:gdLst>
                <a:gd name="T0" fmla="*/ 2147483647 w 344"/>
                <a:gd name="T1" fmla="*/ 2147483647 h 165"/>
                <a:gd name="T2" fmla="*/ 2147483647 w 344"/>
                <a:gd name="T3" fmla="*/ 2147483647 h 165"/>
                <a:gd name="T4" fmla="*/ 2147483647 w 344"/>
                <a:gd name="T5" fmla="*/ 2147483647 h 165"/>
                <a:gd name="T6" fmla="*/ 2147483647 w 344"/>
                <a:gd name="T7" fmla="*/ 2147483647 h 165"/>
                <a:gd name="T8" fmla="*/ 2147483647 w 344"/>
                <a:gd name="T9" fmla="*/ 2147483647 h 165"/>
                <a:gd name="T10" fmla="*/ 2147483647 w 344"/>
                <a:gd name="T11" fmla="*/ 2147483647 h 165"/>
                <a:gd name="T12" fmla="*/ 2147483647 w 344"/>
                <a:gd name="T13" fmla="*/ 2147483647 h 165"/>
                <a:gd name="T14" fmla="*/ 2147483647 w 344"/>
                <a:gd name="T15" fmla="*/ 2147483647 h 165"/>
                <a:gd name="T16" fmla="*/ 2147483647 w 344"/>
                <a:gd name="T17" fmla="*/ 2147483647 h 165"/>
                <a:gd name="T18" fmla="*/ 2147483647 w 344"/>
                <a:gd name="T19" fmla="*/ 2147483647 h 165"/>
                <a:gd name="T20" fmla="*/ 2147483647 w 344"/>
                <a:gd name="T21" fmla="*/ 2147483647 h 165"/>
                <a:gd name="T22" fmla="*/ 2147483647 w 344"/>
                <a:gd name="T23" fmla="*/ 2147483647 h 165"/>
                <a:gd name="T24" fmla="*/ 2147483647 w 344"/>
                <a:gd name="T25" fmla="*/ 2147483647 h 165"/>
                <a:gd name="T26" fmla="*/ 2147483647 w 344"/>
                <a:gd name="T27" fmla="*/ 2147483647 h 165"/>
                <a:gd name="T28" fmla="*/ 2147483647 w 344"/>
                <a:gd name="T29" fmla="*/ 2147483647 h 165"/>
                <a:gd name="T30" fmla="*/ 2147483647 w 344"/>
                <a:gd name="T31" fmla="*/ 2147483647 h 165"/>
                <a:gd name="T32" fmla="*/ 2147483647 w 344"/>
                <a:gd name="T33" fmla="*/ 2147483647 h 165"/>
                <a:gd name="T34" fmla="*/ 2147483647 w 344"/>
                <a:gd name="T35" fmla="*/ 2147483647 h 165"/>
                <a:gd name="T36" fmla="*/ 2147483647 w 344"/>
                <a:gd name="T37" fmla="*/ 2147483647 h 165"/>
                <a:gd name="T38" fmla="*/ 2147483647 w 344"/>
                <a:gd name="T39" fmla="*/ 2147483647 h 165"/>
                <a:gd name="T40" fmla="*/ 2147483647 w 344"/>
                <a:gd name="T41" fmla="*/ 2147483647 h 165"/>
                <a:gd name="T42" fmla="*/ 2147483647 w 344"/>
                <a:gd name="T43" fmla="*/ 2147483647 h 165"/>
                <a:gd name="T44" fmla="*/ 2147483647 w 344"/>
                <a:gd name="T45" fmla="*/ 2147483647 h 165"/>
                <a:gd name="T46" fmla="*/ 2147483647 w 344"/>
                <a:gd name="T47" fmla="*/ 2147483647 h 165"/>
                <a:gd name="T48" fmla="*/ 2147483647 w 344"/>
                <a:gd name="T49" fmla="*/ 2147483647 h 165"/>
                <a:gd name="T50" fmla="*/ 2147483647 w 344"/>
                <a:gd name="T51" fmla="*/ 2147483647 h 165"/>
                <a:gd name="T52" fmla="*/ 2147483647 w 344"/>
                <a:gd name="T53" fmla="*/ 2147483647 h 165"/>
                <a:gd name="T54" fmla="*/ 2147483647 w 344"/>
                <a:gd name="T55" fmla="*/ 2147483647 h 165"/>
                <a:gd name="T56" fmla="*/ 2147483647 w 344"/>
                <a:gd name="T57" fmla="*/ 2147483647 h 165"/>
                <a:gd name="T58" fmla="*/ 2147483647 w 344"/>
                <a:gd name="T59" fmla="*/ 2147483647 h 165"/>
                <a:gd name="T60" fmla="*/ 2147483647 w 344"/>
                <a:gd name="T61" fmla="*/ 2147483647 h 165"/>
                <a:gd name="T62" fmla="*/ 2147483647 w 344"/>
                <a:gd name="T63" fmla="*/ 2147483647 h 165"/>
                <a:gd name="T64" fmla="*/ 2147483647 w 344"/>
                <a:gd name="T65" fmla="*/ 2147483647 h 165"/>
                <a:gd name="T66" fmla="*/ 2147483647 w 344"/>
                <a:gd name="T67" fmla="*/ 2147483647 h 165"/>
                <a:gd name="T68" fmla="*/ 2147483647 w 344"/>
                <a:gd name="T69" fmla="*/ 2147483647 h 165"/>
                <a:gd name="T70" fmla="*/ 2147483647 w 344"/>
                <a:gd name="T71" fmla="*/ 2147483647 h 165"/>
                <a:gd name="T72" fmla="*/ 2147483647 w 344"/>
                <a:gd name="T73" fmla="*/ 2147483647 h 165"/>
                <a:gd name="T74" fmla="*/ 2147483647 w 344"/>
                <a:gd name="T75" fmla="*/ 2147483647 h 165"/>
                <a:gd name="T76" fmla="*/ 2147483647 w 344"/>
                <a:gd name="T77" fmla="*/ 2147483647 h 165"/>
                <a:gd name="T78" fmla="*/ 2147483647 w 344"/>
                <a:gd name="T79" fmla="*/ 2147483647 h 165"/>
                <a:gd name="T80" fmla="*/ 2147483647 w 344"/>
                <a:gd name="T81" fmla="*/ 2147483647 h 165"/>
                <a:gd name="T82" fmla="*/ 2147483647 w 344"/>
                <a:gd name="T83" fmla="*/ 2147483647 h 165"/>
                <a:gd name="T84" fmla="*/ 2147483647 w 344"/>
                <a:gd name="T85" fmla="*/ 2147483647 h 165"/>
                <a:gd name="T86" fmla="*/ 2147483647 w 344"/>
                <a:gd name="T87" fmla="*/ 2147483647 h 165"/>
                <a:gd name="T88" fmla="*/ 2147483647 w 344"/>
                <a:gd name="T89" fmla="*/ 2147483647 h 165"/>
                <a:gd name="T90" fmla="*/ 2147483647 w 344"/>
                <a:gd name="T91" fmla="*/ 2147483647 h 165"/>
                <a:gd name="T92" fmla="*/ 2147483647 w 344"/>
                <a:gd name="T93" fmla="*/ 2147483647 h 165"/>
                <a:gd name="T94" fmla="*/ 2147483647 w 344"/>
                <a:gd name="T95" fmla="*/ 2147483647 h 165"/>
                <a:gd name="T96" fmla="*/ 2147483647 w 344"/>
                <a:gd name="T97" fmla="*/ 2147483647 h 165"/>
                <a:gd name="T98" fmla="*/ 2147483647 w 344"/>
                <a:gd name="T99" fmla="*/ 2147483647 h 165"/>
                <a:gd name="T100" fmla="*/ 2147483647 w 344"/>
                <a:gd name="T101" fmla="*/ 2147483647 h 165"/>
                <a:gd name="T102" fmla="*/ 2147483647 w 344"/>
                <a:gd name="T103" fmla="*/ 2147483647 h 165"/>
                <a:gd name="T104" fmla="*/ 2147483647 w 344"/>
                <a:gd name="T105" fmla="*/ 2147483647 h 165"/>
                <a:gd name="T106" fmla="*/ 2147483647 w 344"/>
                <a:gd name="T107" fmla="*/ 2147483647 h 165"/>
                <a:gd name="T108" fmla="*/ 2147483647 w 344"/>
                <a:gd name="T109" fmla="*/ 2147483647 h 165"/>
                <a:gd name="T110" fmla="*/ 2147483647 w 344"/>
                <a:gd name="T111" fmla="*/ 2147483647 h 165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344"/>
                <a:gd name="T169" fmla="*/ 0 h 165"/>
                <a:gd name="T170" fmla="*/ 344 w 344"/>
                <a:gd name="T171" fmla="*/ 165 h 165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344" h="165">
                  <a:moveTo>
                    <a:pt x="88" y="2"/>
                  </a:moveTo>
                  <a:lnTo>
                    <a:pt x="91" y="2"/>
                  </a:lnTo>
                  <a:lnTo>
                    <a:pt x="95" y="0"/>
                  </a:lnTo>
                  <a:lnTo>
                    <a:pt x="99" y="0"/>
                  </a:lnTo>
                  <a:lnTo>
                    <a:pt x="101" y="0"/>
                  </a:lnTo>
                  <a:lnTo>
                    <a:pt x="104" y="1"/>
                  </a:lnTo>
                  <a:lnTo>
                    <a:pt x="110" y="4"/>
                  </a:lnTo>
                  <a:lnTo>
                    <a:pt x="115" y="7"/>
                  </a:lnTo>
                  <a:lnTo>
                    <a:pt x="118" y="8"/>
                  </a:lnTo>
                  <a:lnTo>
                    <a:pt x="121" y="10"/>
                  </a:lnTo>
                  <a:lnTo>
                    <a:pt x="123" y="11"/>
                  </a:lnTo>
                  <a:lnTo>
                    <a:pt x="127" y="16"/>
                  </a:lnTo>
                  <a:lnTo>
                    <a:pt x="129" y="19"/>
                  </a:lnTo>
                  <a:lnTo>
                    <a:pt x="135" y="23"/>
                  </a:lnTo>
                  <a:lnTo>
                    <a:pt x="137" y="26"/>
                  </a:lnTo>
                  <a:lnTo>
                    <a:pt x="146" y="32"/>
                  </a:lnTo>
                  <a:lnTo>
                    <a:pt x="152" y="36"/>
                  </a:lnTo>
                  <a:lnTo>
                    <a:pt x="156" y="39"/>
                  </a:lnTo>
                  <a:lnTo>
                    <a:pt x="164" y="42"/>
                  </a:lnTo>
                  <a:lnTo>
                    <a:pt x="165" y="43"/>
                  </a:lnTo>
                  <a:lnTo>
                    <a:pt x="184" y="51"/>
                  </a:lnTo>
                  <a:lnTo>
                    <a:pt x="187" y="54"/>
                  </a:lnTo>
                  <a:lnTo>
                    <a:pt x="195" y="57"/>
                  </a:lnTo>
                  <a:lnTo>
                    <a:pt x="198" y="58"/>
                  </a:lnTo>
                  <a:lnTo>
                    <a:pt x="202" y="60"/>
                  </a:lnTo>
                  <a:lnTo>
                    <a:pt x="206" y="61"/>
                  </a:lnTo>
                  <a:lnTo>
                    <a:pt x="209" y="61"/>
                  </a:lnTo>
                  <a:lnTo>
                    <a:pt x="214" y="61"/>
                  </a:lnTo>
                  <a:lnTo>
                    <a:pt x="217" y="61"/>
                  </a:lnTo>
                  <a:lnTo>
                    <a:pt x="218" y="61"/>
                  </a:lnTo>
                  <a:lnTo>
                    <a:pt x="222" y="63"/>
                  </a:lnTo>
                  <a:lnTo>
                    <a:pt x="227" y="63"/>
                  </a:lnTo>
                  <a:lnTo>
                    <a:pt x="231" y="63"/>
                  </a:lnTo>
                  <a:lnTo>
                    <a:pt x="234" y="63"/>
                  </a:lnTo>
                  <a:lnTo>
                    <a:pt x="247" y="64"/>
                  </a:lnTo>
                  <a:lnTo>
                    <a:pt x="249" y="64"/>
                  </a:lnTo>
                  <a:lnTo>
                    <a:pt x="250" y="64"/>
                  </a:lnTo>
                  <a:lnTo>
                    <a:pt x="252" y="64"/>
                  </a:lnTo>
                  <a:lnTo>
                    <a:pt x="253" y="63"/>
                  </a:lnTo>
                  <a:lnTo>
                    <a:pt x="255" y="63"/>
                  </a:lnTo>
                  <a:lnTo>
                    <a:pt x="256" y="64"/>
                  </a:lnTo>
                  <a:lnTo>
                    <a:pt x="258" y="63"/>
                  </a:lnTo>
                  <a:lnTo>
                    <a:pt x="256" y="61"/>
                  </a:lnTo>
                  <a:lnTo>
                    <a:pt x="255" y="60"/>
                  </a:lnTo>
                  <a:lnTo>
                    <a:pt x="256" y="58"/>
                  </a:lnTo>
                  <a:lnTo>
                    <a:pt x="258" y="57"/>
                  </a:lnTo>
                  <a:lnTo>
                    <a:pt x="262" y="58"/>
                  </a:lnTo>
                  <a:lnTo>
                    <a:pt x="265" y="60"/>
                  </a:lnTo>
                  <a:lnTo>
                    <a:pt x="265" y="61"/>
                  </a:lnTo>
                  <a:lnTo>
                    <a:pt x="263" y="63"/>
                  </a:lnTo>
                  <a:lnTo>
                    <a:pt x="266" y="63"/>
                  </a:lnTo>
                  <a:lnTo>
                    <a:pt x="268" y="63"/>
                  </a:lnTo>
                  <a:lnTo>
                    <a:pt x="272" y="61"/>
                  </a:lnTo>
                  <a:lnTo>
                    <a:pt x="284" y="55"/>
                  </a:lnTo>
                  <a:lnTo>
                    <a:pt x="287" y="54"/>
                  </a:lnTo>
                  <a:lnTo>
                    <a:pt x="293" y="52"/>
                  </a:lnTo>
                  <a:lnTo>
                    <a:pt x="297" y="49"/>
                  </a:lnTo>
                  <a:lnTo>
                    <a:pt x="303" y="45"/>
                  </a:lnTo>
                  <a:lnTo>
                    <a:pt x="305" y="43"/>
                  </a:lnTo>
                  <a:lnTo>
                    <a:pt x="307" y="41"/>
                  </a:lnTo>
                  <a:lnTo>
                    <a:pt x="313" y="33"/>
                  </a:lnTo>
                  <a:lnTo>
                    <a:pt x="315" y="33"/>
                  </a:lnTo>
                  <a:lnTo>
                    <a:pt x="322" y="39"/>
                  </a:lnTo>
                  <a:lnTo>
                    <a:pt x="322" y="41"/>
                  </a:lnTo>
                  <a:lnTo>
                    <a:pt x="321" y="43"/>
                  </a:lnTo>
                  <a:lnTo>
                    <a:pt x="321" y="45"/>
                  </a:lnTo>
                  <a:lnTo>
                    <a:pt x="324" y="46"/>
                  </a:lnTo>
                  <a:lnTo>
                    <a:pt x="325" y="49"/>
                  </a:lnTo>
                  <a:lnTo>
                    <a:pt x="331" y="54"/>
                  </a:lnTo>
                  <a:lnTo>
                    <a:pt x="331" y="57"/>
                  </a:lnTo>
                  <a:lnTo>
                    <a:pt x="335" y="57"/>
                  </a:lnTo>
                  <a:lnTo>
                    <a:pt x="340" y="65"/>
                  </a:lnTo>
                  <a:lnTo>
                    <a:pt x="343" y="74"/>
                  </a:lnTo>
                  <a:lnTo>
                    <a:pt x="344" y="82"/>
                  </a:lnTo>
                  <a:lnTo>
                    <a:pt x="344" y="92"/>
                  </a:lnTo>
                  <a:lnTo>
                    <a:pt x="337" y="99"/>
                  </a:lnTo>
                  <a:lnTo>
                    <a:pt x="340" y="108"/>
                  </a:lnTo>
                  <a:lnTo>
                    <a:pt x="340" y="111"/>
                  </a:lnTo>
                  <a:lnTo>
                    <a:pt x="335" y="124"/>
                  </a:lnTo>
                  <a:lnTo>
                    <a:pt x="335" y="128"/>
                  </a:lnTo>
                  <a:lnTo>
                    <a:pt x="335" y="131"/>
                  </a:lnTo>
                  <a:lnTo>
                    <a:pt x="331" y="134"/>
                  </a:lnTo>
                  <a:lnTo>
                    <a:pt x="328" y="134"/>
                  </a:lnTo>
                  <a:lnTo>
                    <a:pt x="327" y="136"/>
                  </a:lnTo>
                  <a:lnTo>
                    <a:pt x="329" y="139"/>
                  </a:lnTo>
                  <a:lnTo>
                    <a:pt x="328" y="146"/>
                  </a:lnTo>
                  <a:lnTo>
                    <a:pt x="325" y="149"/>
                  </a:lnTo>
                  <a:lnTo>
                    <a:pt x="322" y="152"/>
                  </a:lnTo>
                  <a:lnTo>
                    <a:pt x="321" y="153"/>
                  </a:lnTo>
                  <a:lnTo>
                    <a:pt x="318" y="153"/>
                  </a:lnTo>
                  <a:lnTo>
                    <a:pt x="315" y="150"/>
                  </a:lnTo>
                  <a:lnTo>
                    <a:pt x="312" y="149"/>
                  </a:lnTo>
                  <a:lnTo>
                    <a:pt x="306" y="149"/>
                  </a:lnTo>
                  <a:lnTo>
                    <a:pt x="306" y="148"/>
                  </a:lnTo>
                  <a:lnTo>
                    <a:pt x="300" y="148"/>
                  </a:lnTo>
                  <a:lnTo>
                    <a:pt x="300" y="146"/>
                  </a:lnTo>
                  <a:lnTo>
                    <a:pt x="299" y="145"/>
                  </a:lnTo>
                  <a:lnTo>
                    <a:pt x="297" y="146"/>
                  </a:lnTo>
                  <a:lnTo>
                    <a:pt x="296" y="145"/>
                  </a:lnTo>
                  <a:lnTo>
                    <a:pt x="288" y="145"/>
                  </a:lnTo>
                  <a:lnTo>
                    <a:pt x="287" y="145"/>
                  </a:lnTo>
                  <a:lnTo>
                    <a:pt x="285" y="143"/>
                  </a:lnTo>
                  <a:lnTo>
                    <a:pt x="287" y="140"/>
                  </a:lnTo>
                  <a:lnTo>
                    <a:pt x="287" y="139"/>
                  </a:lnTo>
                  <a:lnTo>
                    <a:pt x="285" y="137"/>
                  </a:lnTo>
                  <a:lnTo>
                    <a:pt x="284" y="137"/>
                  </a:lnTo>
                  <a:lnTo>
                    <a:pt x="283" y="134"/>
                  </a:lnTo>
                  <a:lnTo>
                    <a:pt x="280" y="134"/>
                  </a:lnTo>
                  <a:lnTo>
                    <a:pt x="278" y="133"/>
                  </a:lnTo>
                  <a:lnTo>
                    <a:pt x="277" y="133"/>
                  </a:lnTo>
                  <a:lnTo>
                    <a:pt x="275" y="133"/>
                  </a:lnTo>
                  <a:lnTo>
                    <a:pt x="274" y="128"/>
                  </a:lnTo>
                  <a:lnTo>
                    <a:pt x="271" y="128"/>
                  </a:lnTo>
                  <a:lnTo>
                    <a:pt x="268" y="124"/>
                  </a:lnTo>
                  <a:lnTo>
                    <a:pt x="265" y="124"/>
                  </a:lnTo>
                  <a:lnTo>
                    <a:pt x="258" y="126"/>
                  </a:lnTo>
                  <a:lnTo>
                    <a:pt x="256" y="128"/>
                  </a:lnTo>
                  <a:lnTo>
                    <a:pt x="252" y="134"/>
                  </a:lnTo>
                  <a:lnTo>
                    <a:pt x="250" y="134"/>
                  </a:lnTo>
                  <a:lnTo>
                    <a:pt x="237" y="133"/>
                  </a:lnTo>
                  <a:lnTo>
                    <a:pt x="236" y="133"/>
                  </a:lnTo>
                  <a:lnTo>
                    <a:pt x="234" y="136"/>
                  </a:lnTo>
                  <a:lnTo>
                    <a:pt x="228" y="140"/>
                  </a:lnTo>
                  <a:lnTo>
                    <a:pt x="221" y="143"/>
                  </a:lnTo>
                  <a:lnTo>
                    <a:pt x="215" y="143"/>
                  </a:lnTo>
                  <a:lnTo>
                    <a:pt x="208" y="149"/>
                  </a:lnTo>
                  <a:lnTo>
                    <a:pt x="203" y="152"/>
                  </a:lnTo>
                  <a:lnTo>
                    <a:pt x="202" y="150"/>
                  </a:lnTo>
                  <a:lnTo>
                    <a:pt x="200" y="152"/>
                  </a:lnTo>
                  <a:lnTo>
                    <a:pt x="199" y="155"/>
                  </a:lnTo>
                  <a:lnTo>
                    <a:pt x="198" y="161"/>
                  </a:lnTo>
                  <a:lnTo>
                    <a:pt x="195" y="162"/>
                  </a:lnTo>
                  <a:lnTo>
                    <a:pt x="190" y="164"/>
                  </a:lnTo>
                  <a:lnTo>
                    <a:pt x="187" y="165"/>
                  </a:lnTo>
                  <a:lnTo>
                    <a:pt x="183" y="164"/>
                  </a:lnTo>
                  <a:lnTo>
                    <a:pt x="178" y="161"/>
                  </a:lnTo>
                  <a:lnTo>
                    <a:pt x="146" y="149"/>
                  </a:lnTo>
                  <a:lnTo>
                    <a:pt x="126" y="140"/>
                  </a:lnTo>
                  <a:lnTo>
                    <a:pt x="98" y="146"/>
                  </a:lnTo>
                  <a:lnTo>
                    <a:pt x="95" y="145"/>
                  </a:lnTo>
                  <a:lnTo>
                    <a:pt x="88" y="143"/>
                  </a:lnTo>
                  <a:lnTo>
                    <a:pt x="79" y="140"/>
                  </a:lnTo>
                  <a:lnTo>
                    <a:pt x="73" y="139"/>
                  </a:lnTo>
                  <a:lnTo>
                    <a:pt x="58" y="139"/>
                  </a:lnTo>
                  <a:lnTo>
                    <a:pt x="54" y="140"/>
                  </a:lnTo>
                  <a:lnTo>
                    <a:pt x="51" y="139"/>
                  </a:lnTo>
                  <a:lnTo>
                    <a:pt x="50" y="137"/>
                  </a:lnTo>
                  <a:lnTo>
                    <a:pt x="48" y="136"/>
                  </a:lnTo>
                  <a:lnTo>
                    <a:pt x="32" y="128"/>
                  </a:lnTo>
                  <a:lnTo>
                    <a:pt x="26" y="127"/>
                  </a:lnTo>
                  <a:lnTo>
                    <a:pt x="25" y="126"/>
                  </a:lnTo>
                  <a:lnTo>
                    <a:pt x="23" y="123"/>
                  </a:lnTo>
                  <a:lnTo>
                    <a:pt x="23" y="121"/>
                  </a:lnTo>
                  <a:lnTo>
                    <a:pt x="22" y="120"/>
                  </a:lnTo>
                  <a:lnTo>
                    <a:pt x="20" y="114"/>
                  </a:lnTo>
                  <a:lnTo>
                    <a:pt x="19" y="111"/>
                  </a:lnTo>
                  <a:lnTo>
                    <a:pt x="20" y="106"/>
                  </a:lnTo>
                  <a:lnTo>
                    <a:pt x="19" y="105"/>
                  </a:lnTo>
                  <a:lnTo>
                    <a:pt x="17" y="102"/>
                  </a:lnTo>
                  <a:lnTo>
                    <a:pt x="16" y="102"/>
                  </a:lnTo>
                  <a:lnTo>
                    <a:pt x="16" y="101"/>
                  </a:lnTo>
                  <a:lnTo>
                    <a:pt x="16" y="98"/>
                  </a:lnTo>
                  <a:lnTo>
                    <a:pt x="16" y="96"/>
                  </a:lnTo>
                  <a:lnTo>
                    <a:pt x="17" y="93"/>
                  </a:lnTo>
                  <a:lnTo>
                    <a:pt x="19" y="92"/>
                  </a:lnTo>
                  <a:lnTo>
                    <a:pt x="20" y="92"/>
                  </a:lnTo>
                  <a:lnTo>
                    <a:pt x="22" y="93"/>
                  </a:lnTo>
                  <a:lnTo>
                    <a:pt x="23" y="93"/>
                  </a:lnTo>
                  <a:lnTo>
                    <a:pt x="28" y="92"/>
                  </a:lnTo>
                  <a:lnTo>
                    <a:pt x="30" y="92"/>
                  </a:lnTo>
                  <a:lnTo>
                    <a:pt x="32" y="92"/>
                  </a:lnTo>
                  <a:lnTo>
                    <a:pt x="35" y="92"/>
                  </a:lnTo>
                  <a:lnTo>
                    <a:pt x="38" y="90"/>
                  </a:lnTo>
                  <a:lnTo>
                    <a:pt x="44" y="89"/>
                  </a:lnTo>
                  <a:lnTo>
                    <a:pt x="45" y="89"/>
                  </a:lnTo>
                  <a:lnTo>
                    <a:pt x="48" y="92"/>
                  </a:lnTo>
                  <a:lnTo>
                    <a:pt x="54" y="93"/>
                  </a:lnTo>
                  <a:lnTo>
                    <a:pt x="60" y="92"/>
                  </a:lnTo>
                  <a:lnTo>
                    <a:pt x="61" y="92"/>
                  </a:lnTo>
                  <a:lnTo>
                    <a:pt x="64" y="89"/>
                  </a:lnTo>
                  <a:lnTo>
                    <a:pt x="66" y="89"/>
                  </a:lnTo>
                  <a:lnTo>
                    <a:pt x="66" y="86"/>
                  </a:lnTo>
                  <a:lnTo>
                    <a:pt x="67" y="85"/>
                  </a:lnTo>
                  <a:lnTo>
                    <a:pt x="69" y="86"/>
                  </a:lnTo>
                  <a:lnTo>
                    <a:pt x="70" y="86"/>
                  </a:lnTo>
                  <a:lnTo>
                    <a:pt x="69" y="86"/>
                  </a:lnTo>
                  <a:lnTo>
                    <a:pt x="67" y="87"/>
                  </a:lnTo>
                  <a:lnTo>
                    <a:pt x="69" y="87"/>
                  </a:lnTo>
                  <a:lnTo>
                    <a:pt x="70" y="87"/>
                  </a:lnTo>
                  <a:lnTo>
                    <a:pt x="73" y="86"/>
                  </a:lnTo>
                  <a:lnTo>
                    <a:pt x="77" y="86"/>
                  </a:lnTo>
                  <a:lnTo>
                    <a:pt x="82" y="85"/>
                  </a:lnTo>
                  <a:lnTo>
                    <a:pt x="88" y="85"/>
                  </a:lnTo>
                  <a:lnTo>
                    <a:pt x="91" y="85"/>
                  </a:lnTo>
                  <a:lnTo>
                    <a:pt x="92" y="85"/>
                  </a:lnTo>
                  <a:lnTo>
                    <a:pt x="96" y="85"/>
                  </a:lnTo>
                  <a:lnTo>
                    <a:pt x="101" y="85"/>
                  </a:lnTo>
                  <a:lnTo>
                    <a:pt x="104" y="83"/>
                  </a:lnTo>
                  <a:lnTo>
                    <a:pt x="105" y="82"/>
                  </a:lnTo>
                  <a:lnTo>
                    <a:pt x="105" y="83"/>
                  </a:lnTo>
                  <a:lnTo>
                    <a:pt x="107" y="83"/>
                  </a:lnTo>
                  <a:lnTo>
                    <a:pt x="108" y="83"/>
                  </a:lnTo>
                  <a:lnTo>
                    <a:pt x="108" y="82"/>
                  </a:lnTo>
                  <a:lnTo>
                    <a:pt x="107" y="82"/>
                  </a:lnTo>
                  <a:lnTo>
                    <a:pt x="108" y="80"/>
                  </a:lnTo>
                  <a:lnTo>
                    <a:pt x="117" y="76"/>
                  </a:lnTo>
                  <a:lnTo>
                    <a:pt x="121" y="76"/>
                  </a:lnTo>
                  <a:lnTo>
                    <a:pt x="124" y="76"/>
                  </a:lnTo>
                  <a:lnTo>
                    <a:pt x="132" y="74"/>
                  </a:lnTo>
                  <a:lnTo>
                    <a:pt x="136" y="73"/>
                  </a:lnTo>
                  <a:lnTo>
                    <a:pt x="136" y="71"/>
                  </a:lnTo>
                  <a:lnTo>
                    <a:pt x="136" y="70"/>
                  </a:lnTo>
                  <a:lnTo>
                    <a:pt x="135" y="65"/>
                  </a:lnTo>
                  <a:lnTo>
                    <a:pt x="136" y="63"/>
                  </a:lnTo>
                  <a:lnTo>
                    <a:pt x="139" y="60"/>
                  </a:lnTo>
                  <a:lnTo>
                    <a:pt x="139" y="57"/>
                  </a:lnTo>
                  <a:lnTo>
                    <a:pt x="137" y="57"/>
                  </a:lnTo>
                  <a:lnTo>
                    <a:pt x="133" y="57"/>
                  </a:lnTo>
                  <a:lnTo>
                    <a:pt x="127" y="55"/>
                  </a:lnTo>
                  <a:lnTo>
                    <a:pt x="123" y="54"/>
                  </a:lnTo>
                  <a:lnTo>
                    <a:pt x="115" y="54"/>
                  </a:lnTo>
                  <a:lnTo>
                    <a:pt x="110" y="55"/>
                  </a:lnTo>
                  <a:lnTo>
                    <a:pt x="101" y="55"/>
                  </a:lnTo>
                  <a:lnTo>
                    <a:pt x="93" y="57"/>
                  </a:lnTo>
                  <a:lnTo>
                    <a:pt x="88" y="58"/>
                  </a:lnTo>
                  <a:lnTo>
                    <a:pt x="85" y="60"/>
                  </a:lnTo>
                  <a:lnTo>
                    <a:pt x="82" y="61"/>
                  </a:lnTo>
                  <a:lnTo>
                    <a:pt x="80" y="61"/>
                  </a:lnTo>
                  <a:lnTo>
                    <a:pt x="79" y="61"/>
                  </a:lnTo>
                  <a:lnTo>
                    <a:pt x="77" y="57"/>
                  </a:lnTo>
                  <a:lnTo>
                    <a:pt x="76" y="49"/>
                  </a:lnTo>
                  <a:lnTo>
                    <a:pt x="74" y="45"/>
                  </a:lnTo>
                  <a:lnTo>
                    <a:pt x="74" y="42"/>
                  </a:lnTo>
                  <a:lnTo>
                    <a:pt x="74" y="38"/>
                  </a:lnTo>
                  <a:lnTo>
                    <a:pt x="73" y="33"/>
                  </a:lnTo>
                  <a:lnTo>
                    <a:pt x="73" y="30"/>
                  </a:lnTo>
                  <a:lnTo>
                    <a:pt x="73" y="29"/>
                  </a:lnTo>
                  <a:lnTo>
                    <a:pt x="74" y="30"/>
                  </a:lnTo>
                  <a:lnTo>
                    <a:pt x="76" y="30"/>
                  </a:lnTo>
                  <a:lnTo>
                    <a:pt x="77" y="29"/>
                  </a:lnTo>
                  <a:lnTo>
                    <a:pt x="79" y="29"/>
                  </a:lnTo>
                  <a:lnTo>
                    <a:pt x="79" y="32"/>
                  </a:lnTo>
                  <a:lnTo>
                    <a:pt x="79" y="33"/>
                  </a:lnTo>
                  <a:lnTo>
                    <a:pt x="80" y="35"/>
                  </a:lnTo>
                  <a:lnTo>
                    <a:pt x="82" y="36"/>
                  </a:lnTo>
                  <a:lnTo>
                    <a:pt x="83" y="38"/>
                  </a:lnTo>
                  <a:lnTo>
                    <a:pt x="85" y="38"/>
                  </a:lnTo>
                  <a:lnTo>
                    <a:pt x="89" y="36"/>
                  </a:lnTo>
                  <a:lnTo>
                    <a:pt x="91" y="36"/>
                  </a:lnTo>
                  <a:lnTo>
                    <a:pt x="93" y="35"/>
                  </a:lnTo>
                  <a:lnTo>
                    <a:pt x="95" y="33"/>
                  </a:lnTo>
                  <a:lnTo>
                    <a:pt x="96" y="32"/>
                  </a:lnTo>
                  <a:lnTo>
                    <a:pt x="96" y="30"/>
                  </a:lnTo>
                  <a:lnTo>
                    <a:pt x="98" y="32"/>
                  </a:lnTo>
                  <a:lnTo>
                    <a:pt x="96" y="35"/>
                  </a:lnTo>
                  <a:lnTo>
                    <a:pt x="98" y="35"/>
                  </a:lnTo>
                  <a:lnTo>
                    <a:pt x="99" y="32"/>
                  </a:lnTo>
                  <a:lnTo>
                    <a:pt x="99" y="30"/>
                  </a:lnTo>
                  <a:lnTo>
                    <a:pt x="98" y="29"/>
                  </a:lnTo>
                  <a:lnTo>
                    <a:pt x="89" y="27"/>
                  </a:lnTo>
                  <a:lnTo>
                    <a:pt x="88" y="27"/>
                  </a:lnTo>
                  <a:lnTo>
                    <a:pt x="88" y="26"/>
                  </a:lnTo>
                  <a:lnTo>
                    <a:pt x="88" y="24"/>
                  </a:lnTo>
                  <a:lnTo>
                    <a:pt x="86" y="24"/>
                  </a:lnTo>
                  <a:lnTo>
                    <a:pt x="85" y="23"/>
                  </a:lnTo>
                  <a:lnTo>
                    <a:pt x="82" y="24"/>
                  </a:lnTo>
                  <a:lnTo>
                    <a:pt x="80" y="23"/>
                  </a:lnTo>
                  <a:lnTo>
                    <a:pt x="79" y="17"/>
                  </a:lnTo>
                  <a:lnTo>
                    <a:pt x="77" y="16"/>
                  </a:lnTo>
                  <a:lnTo>
                    <a:pt x="76" y="16"/>
                  </a:lnTo>
                  <a:lnTo>
                    <a:pt x="73" y="17"/>
                  </a:lnTo>
                  <a:lnTo>
                    <a:pt x="71" y="19"/>
                  </a:lnTo>
                  <a:lnTo>
                    <a:pt x="70" y="20"/>
                  </a:lnTo>
                  <a:lnTo>
                    <a:pt x="70" y="22"/>
                  </a:lnTo>
                  <a:lnTo>
                    <a:pt x="66" y="27"/>
                  </a:lnTo>
                  <a:lnTo>
                    <a:pt x="64" y="29"/>
                  </a:lnTo>
                  <a:lnTo>
                    <a:pt x="60" y="33"/>
                  </a:lnTo>
                  <a:lnTo>
                    <a:pt x="58" y="38"/>
                  </a:lnTo>
                  <a:lnTo>
                    <a:pt x="58" y="36"/>
                  </a:lnTo>
                  <a:lnTo>
                    <a:pt x="58" y="35"/>
                  </a:lnTo>
                  <a:lnTo>
                    <a:pt x="54" y="38"/>
                  </a:lnTo>
                  <a:lnTo>
                    <a:pt x="54" y="39"/>
                  </a:lnTo>
                  <a:lnTo>
                    <a:pt x="52" y="41"/>
                  </a:lnTo>
                  <a:lnTo>
                    <a:pt x="51" y="42"/>
                  </a:lnTo>
                  <a:lnTo>
                    <a:pt x="51" y="41"/>
                  </a:lnTo>
                  <a:lnTo>
                    <a:pt x="51" y="39"/>
                  </a:lnTo>
                  <a:lnTo>
                    <a:pt x="50" y="41"/>
                  </a:lnTo>
                  <a:lnTo>
                    <a:pt x="50" y="42"/>
                  </a:lnTo>
                  <a:lnTo>
                    <a:pt x="50" y="43"/>
                  </a:lnTo>
                  <a:lnTo>
                    <a:pt x="48" y="45"/>
                  </a:lnTo>
                  <a:lnTo>
                    <a:pt x="47" y="43"/>
                  </a:lnTo>
                  <a:lnTo>
                    <a:pt x="45" y="46"/>
                  </a:lnTo>
                  <a:lnTo>
                    <a:pt x="44" y="48"/>
                  </a:lnTo>
                  <a:lnTo>
                    <a:pt x="44" y="45"/>
                  </a:lnTo>
                  <a:lnTo>
                    <a:pt x="42" y="45"/>
                  </a:lnTo>
                  <a:lnTo>
                    <a:pt x="41" y="49"/>
                  </a:lnTo>
                  <a:lnTo>
                    <a:pt x="39" y="51"/>
                  </a:lnTo>
                  <a:lnTo>
                    <a:pt x="39" y="52"/>
                  </a:lnTo>
                  <a:lnTo>
                    <a:pt x="38" y="51"/>
                  </a:lnTo>
                  <a:lnTo>
                    <a:pt x="39" y="48"/>
                  </a:lnTo>
                  <a:lnTo>
                    <a:pt x="35" y="51"/>
                  </a:lnTo>
                  <a:lnTo>
                    <a:pt x="35" y="52"/>
                  </a:lnTo>
                  <a:lnTo>
                    <a:pt x="33" y="54"/>
                  </a:lnTo>
                  <a:lnTo>
                    <a:pt x="33" y="51"/>
                  </a:lnTo>
                  <a:lnTo>
                    <a:pt x="29" y="54"/>
                  </a:lnTo>
                  <a:lnTo>
                    <a:pt x="28" y="55"/>
                  </a:lnTo>
                  <a:lnTo>
                    <a:pt x="28" y="54"/>
                  </a:lnTo>
                  <a:lnTo>
                    <a:pt x="30" y="51"/>
                  </a:lnTo>
                  <a:lnTo>
                    <a:pt x="35" y="48"/>
                  </a:lnTo>
                  <a:lnTo>
                    <a:pt x="38" y="46"/>
                  </a:lnTo>
                  <a:lnTo>
                    <a:pt x="41" y="43"/>
                  </a:lnTo>
                  <a:lnTo>
                    <a:pt x="41" y="42"/>
                  </a:lnTo>
                  <a:lnTo>
                    <a:pt x="42" y="41"/>
                  </a:lnTo>
                  <a:lnTo>
                    <a:pt x="42" y="39"/>
                  </a:lnTo>
                  <a:lnTo>
                    <a:pt x="44" y="39"/>
                  </a:lnTo>
                  <a:lnTo>
                    <a:pt x="48" y="38"/>
                  </a:lnTo>
                  <a:lnTo>
                    <a:pt x="57" y="30"/>
                  </a:lnTo>
                  <a:lnTo>
                    <a:pt x="66" y="22"/>
                  </a:lnTo>
                  <a:lnTo>
                    <a:pt x="74" y="10"/>
                  </a:lnTo>
                  <a:lnTo>
                    <a:pt x="79" y="5"/>
                  </a:lnTo>
                  <a:lnTo>
                    <a:pt x="80" y="4"/>
                  </a:lnTo>
                  <a:lnTo>
                    <a:pt x="83" y="2"/>
                  </a:lnTo>
                  <a:lnTo>
                    <a:pt x="85" y="2"/>
                  </a:lnTo>
                  <a:lnTo>
                    <a:pt x="88" y="2"/>
                  </a:lnTo>
                  <a:close/>
                  <a:moveTo>
                    <a:pt x="8" y="74"/>
                  </a:moveTo>
                  <a:lnTo>
                    <a:pt x="11" y="76"/>
                  </a:lnTo>
                  <a:lnTo>
                    <a:pt x="11" y="73"/>
                  </a:lnTo>
                  <a:lnTo>
                    <a:pt x="13" y="76"/>
                  </a:lnTo>
                  <a:lnTo>
                    <a:pt x="13" y="77"/>
                  </a:lnTo>
                  <a:lnTo>
                    <a:pt x="13" y="79"/>
                  </a:lnTo>
                  <a:lnTo>
                    <a:pt x="11" y="79"/>
                  </a:lnTo>
                  <a:lnTo>
                    <a:pt x="10" y="77"/>
                  </a:lnTo>
                  <a:lnTo>
                    <a:pt x="7" y="74"/>
                  </a:lnTo>
                  <a:lnTo>
                    <a:pt x="4" y="68"/>
                  </a:lnTo>
                  <a:lnTo>
                    <a:pt x="4" y="67"/>
                  </a:lnTo>
                  <a:lnTo>
                    <a:pt x="3" y="65"/>
                  </a:lnTo>
                  <a:lnTo>
                    <a:pt x="1" y="63"/>
                  </a:lnTo>
                  <a:lnTo>
                    <a:pt x="1" y="61"/>
                  </a:lnTo>
                  <a:lnTo>
                    <a:pt x="0" y="60"/>
                  </a:lnTo>
                  <a:lnTo>
                    <a:pt x="0" y="58"/>
                  </a:lnTo>
                  <a:lnTo>
                    <a:pt x="3" y="60"/>
                  </a:lnTo>
                  <a:lnTo>
                    <a:pt x="4" y="63"/>
                  </a:lnTo>
                  <a:lnTo>
                    <a:pt x="4" y="65"/>
                  </a:lnTo>
                  <a:lnTo>
                    <a:pt x="6" y="68"/>
                  </a:lnTo>
                  <a:lnTo>
                    <a:pt x="8" y="74"/>
                  </a:lnTo>
                  <a:close/>
                  <a:moveTo>
                    <a:pt x="42" y="51"/>
                  </a:moveTo>
                  <a:lnTo>
                    <a:pt x="42" y="51"/>
                  </a:lnTo>
                  <a:lnTo>
                    <a:pt x="42" y="49"/>
                  </a:lnTo>
                  <a:lnTo>
                    <a:pt x="44" y="49"/>
                  </a:lnTo>
                  <a:lnTo>
                    <a:pt x="45" y="51"/>
                  </a:lnTo>
                  <a:lnTo>
                    <a:pt x="45" y="52"/>
                  </a:lnTo>
                  <a:lnTo>
                    <a:pt x="44" y="52"/>
                  </a:lnTo>
                  <a:lnTo>
                    <a:pt x="42" y="52"/>
                  </a:lnTo>
                  <a:lnTo>
                    <a:pt x="41" y="52"/>
                  </a:lnTo>
                  <a:lnTo>
                    <a:pt x="41" y="51"/>
                  </a:lnTo>
                  <a:lnTo>
                    <a:pt x="42" y="51"/>
                  </a:lnTo>
                  <a:close/>
                  <a:moveTo>
                    <a:pt x="55" y="46"/>
                  </a:moveTo>
                  <a:lnTo>
                    <a:pt x="55" y="48"/>
                  </a:lnTo>
                  <a:lnTo>
                    <a:pt x="54" y="48"/>
                  </a:lnTo>
                  <a:lnTo>
                    <a:pt x="52" y="48"/>
                  </a:lnTo>
                  <a:lnTo>
                    <a:pt x="51" y="48"/>
                  </a:lnTo>
                  <a:lnTo>
                    <a:pt x="51" y="46"/>
                  </a:lnTo>
                  <a:lnTo>
                    <a:pt x="52" y="46"/>
                  </a:lnTo>
                  <a:lnTo>
                    <a:pt x="54" y="46"/>
                  </a:lnTo>
                  <a:lnTo>
                    <a:pt x="55" y="46"/>
                  </a:lnTo>
                  <a:close/>
                  <a:moveTo>
                    <a:pt x="268" y="60"/>
                  </a:moveTo>
                  <a:lnTo>
                    <a:pt x="268" y="61"/>
                  </a:lnTo>
                  <a:lnTo>
                    <a:pt x="266" y="61"/>
                  </a:lnTo>
                  <a:lnTo>
                    <a:pt x="266" y="60"/>
                  </a:lnTo>
                  <a:lnTo>
                    <a:pt x="266" y="58"/>
                  </a:lnTo>
                  <a:lnTo>
                    <a:pt x="268" y="60"/>
                  </a:lnTo>
                  <a:close/>
                  <a:moveTo>
                    <a:pt x="16" y="85"/>
                  </a:moveTo>
                  <a:lnTo>
                    <a:pt x="16" y="86"/>
                  </a:lnTo>
                  <a:lnTo>
                    <a:pt x="14" y="85"/>
                  </a:lnTo>
                  <a:lnTo>
                    <a:pt x="14" y="83"/>
                  </a:lnTo>
                  <a:lnTo>
                    <a:pt x="16" y="83"/>
                  </a:lnTo>
                  <a:lnTo>
                    <a:pt x="16" y="85"/>
                  </a:lnTo>
                  <a:close/>
                  <a:moveTo>
                    <a:pt x="58" y="42"/>
                  </a:moveTo>
                  <a:lnTo>
                    <a:pt x="58" y="43"/>
                  </a:lnTo>
                  <a:lnTo>
                    <a:pt x="57" y="43"/>
                  </a:lnTo>
                  <a:lnTo>
                    <a:pt x="57" y="45"/>
                  </a:lnTo>
                  <a:lnTo>
                    <a:pt x="57" y="43"/>
                  </a:lnTo>
                  <a:lnTo>
                    <a:pt x="57" y="42"/>
                  </a:lnTo>
                  <a:lnTo>
                    <a:pt x="58" y="42"/>
                  </a:lnTo>
                  <a:close/>
                  <a:moveTo>
                    <a:pt x="47" y="46"/>
                  </a:moveTo>
                  <a:lnTo>
                    <a:pt x="47" y="48"/>
                  </a:lnTo>
                  <a:lnTo>
                    <a:pt x="45" y="48"/>
                  </a:lnTo>
                  <a:lnTo>
                    <a:pt x="45" y="46"/>
                  </a:lnTo>
                  <a:lnTo>
                    <a:pt x="47" y="46"/>
                  </a:lnTo>
                  <a:close/>
                  <a:moveTo>
                    <a:pt x="55" y="39"/>
                  </a:moveTo>
                  <a:lnTo>
                    <a:pt x="55" y="39"/>
                  </a:lnTo>
                  <a:lnTo>
                    <a:pt x="55" y="38"/>
                  </a:lnTo>
                  <a:lnTo>
                    <a:pt x="55" y="39"/>
                  </a:lnTo>
                  <a:close/>
                </a:path>
              </a:pathLst>
            </a:custGeom>
            <a:solidFill>
              <a:schemeClr val="bg2">
                <a:alpha val="5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73" name="Freeform 283"/>
            <p:cNvSpPr>
              <a:spLocks/>
            </p:cNvSpPr>
            <p:nvPr/>
          </p:nvSpPr>
          <p:spPr bwMode="auto">
            <a:xfrm rot="21334256">
              <a:off x="4928234" y="2614152"/>
              <a:ext cx="654744" cy="812301"/>
            </a:xfrm>
            <a:custGeom>
              <a:avLst/>
              <a:gdLst>
                <a:gd name="T0" fmla="*/ 2147483647 w 212"/>
                <a:gd name="T1" fmla="*/ 2147483647 h 223"/>
                <a:gd name="T2" fmla="*/ 2147483647 w 212"/>
                <a:gd name="T3" fmla="*/ 2147483647 h 223"/>
                <a:gd name="T4" fmla="*/ 2147483647 w 212"/>
                <a:gd name="T5" fmla="*/ 2147483647 h 223"/>
                <a:gd name="T6" fmla="*/ 2147483647 w 212"/>
                <a:gd name="T7" fmla="*/ 2147483647 h 223"/>
                <a:gd name="T8" fmla="*/ 2147483647 w 212"/>
                <a:gd name="T9" fmla="*/ 2147483647 h 223"/>
                <a:gd name="T10" fmla="*/ 2147483647 w 212"/>
                <a:gd name="T11" fmla="*/ 2147483647 h 223"/>
                <a:gd name="T12" fmla="*/ 2147483647 w 212"/>
                <a:gd name="T13" fmla="*/ 2147483647 h 223"/>
                <a:gd name="T14" fmla="*/ 2147483647 w 212"/>
                <a:gd name="T15" fmla="*/ 2147483647 h 223"/>
                <a:gd name="T16" fmla="*/ 2147483647 w 212"/>
                <a:gd name="T17" fmla="*/ 2147483647 h 223"/>
                <a:gd name="T18" fmla="*/ 2147483647 w 212"/>
                <a:gd name="T19" fmla="*/ 2147483647 h 223"/>
                <a:gd name="T20" fmla="*/ 2147483647 w 212"/>
                <a:gd name="T21" fmla="*/ 2147483647 h 223"/>
                <a:gd name="T22" fmla="*/ 2147483647 w 212"/>
                <a:gd name="T23" fmla="*/ 2147483647 h 223"/>
                <a:gd name="T24" fmla="*/ 2147483647 w 212"/>
                <a:gd name="T25" fmla="*/ 2147483647 h 223"/>
                <a:gd name="T26" fmla="*/ 2147483647 w 212"/>
                <a:gd name="T27" fmla="*/ 2147483647 h 223"/>
                <a:gd name="T28" fmla="*/ 2147483647 w 212"/>
                <a:gd name="T29" fmla="*/ 2147483647 h 223"/>
                <a:gd name="T30" fmla="*/ 2147483647 w 212"/>
                <a:gd name="T31" fmla="*/ 2147483647 h 223"/>
                <a:gd name="T32" fmla="*/ 2147483647 w 212"/>
                <a:gd name="T33" fmla="*/ 2147483647 h 223"/>
                <a:gd name="T34" fmla="*/ 2147483647 w 212"/>
                <a:gd name="T35" fmla="*/ 2147483647 h 223"/>
                <a:gd name="T36" fmla="*/ 2147483647 w 212"/>
                <a:gd name="T37" fmla="*/ 2147483647 h 223"/>
                <a:gd name="T38" fmla="*/ 2147483647 w 212"/>
                <a:gd name="T39" fmla="*/ 2147483647 h 223"/>
                <a:gd name="T40" fmla="*/ 2147483647 w 212"/>
                <a:gd name="T41" fmla="*/ 2147483647 h 223"/>
                <a:gd name="T42" fmla="*/ 2147483647 w 212"/>
                <a:gd name="T43" fmla="*/ 2147483647 h 223"/>
                <a:gd name="T44" fmla="*/ 2147483647 w 212"/>
                <a:gd name="T45" fmla="*/ 2147483647 h 223"/>
                <a:gd name="T46" fmla="*/ 2147483647 w 212"/>
                <a:gd name="T47" fmla="*/ 2147483647 h 223"/>
                <a:gd name="T48" fmla="*/ 2147483647 w 212"/>
                <a:gd name="T49" fmla="*/ 2147483647 h 223"/>
                <a:gd name="T50" fmla="*/ 2147483647 w 212"/>
                <a:gd name="T51" fmla="*/ 2147483647 h 223"/>
                <a:gd name="T52" fmla="*/ 2147483647 w 212"/>
                <a:gd name="T53" fmla="*/ 2147483647 h 223"/>
                <a:gd name="T54" fmla="*/ 2147483647 w 212"/>
                <a:gd name="T55" fmla="*/ 2147483647 h 223"/>
                <a:gd name="T56" fmla="*/ 2147483647 w 212"/>
                <a:gd name="T57" fmla="*/ 2147483647 h 223"/>
                <a:gd name="T58" fmla="*/ 2147483647 w 212"/>
                <a:gd name="T59" fmla="*/ 2147483647 h 223"/>
                <a:gd name="T60" fmla="*/ 2147483647 w 212"/>
                <a:gd name="T61" fmla="*/ 2147483647 h 223"/>
                <a:gd name="T62" fmla="*/ 2147483647 w 212"/>
                <a:gd name="T63" fmla="*/ 2147483647 h 223"/>
                <a:gd name="T64" fmla="*/ 2147483647 w 212"/>
                <a:gd name="T65" fmla="*/ 2147483647 h 223"/>
                <a:gd name="T66" fmla="*/ 2147483647 w 212"/>
                <a:gd name="T67" fmla="*/ 2147483647 h 223"/>
                <a:gd name="T68" fmla="*/ 2147483647 w 212"/>
                <a:gd name="T69" fmla="*/ 2147483647 h 223"/>
                <a:gd name="T70" fmla="*/ 2147483647 w 212"/>
                <a:gd name="T71" fmla="*/ 2147483647 h 223"/>
                <a:gd name="T72" fmla="*/ 2147483647 w 212"/>
                <a:gd name="T73" fmla="*/ 2147483647 h 223"/>
                <a:gd name="T74" fmla="*/ 2147483647 w 212"/>
                <a:gd name="T75" fmla="*/ 2147483647 h 223"/>
                <a:gd name="T76" fmla="*/ 2147483647 w 212"/>
                <a:gd name="T77" fmla="*/ 2147483647 h 223"/>
                <a:gd name="T78" fmla="*/ 2147483647 w 212"/>
                <a:gd name="T79" fmla="*/ 2147483647 h 223"/>
                <a:gd name="T80" fmla="*/ 2147483647 w 212"/>
                <a:gd name="T81" fmla="*/ 0 h 22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12"/>
                <a:gd name="T124" fmla="*/ 0 h 223"/>
                <a:gd name="T125" fmla="*/ 212 w 212"/>
                <a:gd name="T126" fmla="*/ 223 h 22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12" h="223">
                  <a:moveTo>
                    <a:pt x="126" y="0"/>
                  </a:moveTo>
                  <a:lnTo>
                    <a:pt x="124" y="48"/>
                  </a:lnTo>
                  <a:lnTo>
                    <a:pt x="153" y="50"/>
                  </a:lnTo>
                  <a:lnTo>
                    <a:pt x="159" y="56"/>
                  </a:lnTo>
                  <a:lnTo>
                    <a:pt x="164" y="56"/>
                  </a:lnTo>
                  <a:lnTo>
                    <a:pt x="167" y="59"/>
                  </a:lnTo>
                  <a:lnTo>
                    <a:pt x="173" y="59"/>
                  </a:lnTo>
                  <a:lnTo>
                    <a:pt x="177" y="59"/>
                  </a:lnTo>
                  <a:lnTo>
                    <a:pt x="183" y="56"/>
                  </a:lnTo>
                  <a:lnTo>
                    <a:pt x="184" y="57"/>
                  </a:lnTo>
                  <a:lnTo>
                    <a:pt x="184" y="59"/>
                  </a:lnTo>
                  <a:lnTo>
                    <a:pt x="189" y="59"/>
                  </a:lnTo>
                  <a:lnTo>
                    <a:pt x="189" y="56"/>
                  </a:lnTo>
                  <a:lnTo>
                    <a:pt x="190" y="56"/>
                  </a:lnTo>
                  <a:lnTo>
                    <a:pt x="197" y="60"/>
                  </a:lnTo>
                  <a:lnTo>
                    <a:pt x="199" y="60"/>
                  </a:lnTo>
                  <a:lnTo>
                    <a:pt x="193" y="151"/>
                  </a:lnTo>
                  <a:lnTo>
                    <a:pt x="206" y="154"/>
                  </a:lnTo>
                  <a:lnTo>
                    <a:pt x="206" y="164"/>
                  </a:lnTo>
                  <a:lnTo>
                    <a:pt x="212" y="163"/>
                  </a:lnTo>
                  <a:lnTo>
                    <a:pt x="212" y="190"/>
                  </a:lnTo>
                  <a:lnTo>
                    <a:pt x="211" y="202"/>
                  </a:lnTo>
                  <a:lnTo>
                    <a:pt x="187" y="201"/>
                  </a:lnTo>
                  <a:lnTo>
                    <a:pt x="186" y="214"/>
                  </a:lnTo>
                  <a:lnTo>
                    <a:pt x="177" y="214"/>
                  </a:lnTo>
                  <a:lnTo>
                    <a:pt x="174" y="215"/>
                  </a:lnTo>
                  <a:lnTo>
                    <a:pt x="167" y="215"/>
                  </a:lnTo>
                  <a:lnTo>
                    <a:pt x="156" y="223"/>
                  </a:lnTo>
                  <a:lnTo>
                    <a:pt x="145" y="208"/>
                  </a:lnTo>
                  <a:lnTo>
                    <a:pt x="143" y="204"/>
                  </a:lnTo>
                  <a:lnTo>
                    <a:pt x="143" y="202"/>
                  </a:lnTo>
                  <a:lnTo>
                    <a:pt x="109" y="201"/>
                  </a:lnTo>
                  <a:lnTo>
                    <a:pt x="109" y="208"/>
                  </a:lnTo>
                  <a:lnTo>
                    <a:pt x="77" y="207"/>
                  </a:lnTo>
                  <a:lnTo>
                    <a:pt x="77" y="212"/>
                  </a:lnTo>
                  <a:lnTo>
                    <a:pt x="70" y="212"/>
                  </a:lnTo>
                  <a:lnTo>
                    <a:pt x="70" y="210"/>
                  </a:lnTo>
                  <a:lnTo>
                    <a:pt x="66" y="210"/>
                  </a:lnTo>
                  <a:lnTo>
                    <a:pt x="66" y="205"/>
                  </a:lnTo>
                  <a:lnTo>
                    <a:pt x="61" y="207"/>
                  </a:lnTo>
                  <a:lnTo>
                    <a:pt x="60" y="207"/>
                  </a:lnTo>
                  <a:lnTo>
                    <a:pt x="57" y="207"/>
                  </a:lnTo>
                  <a:lnTo>
                    <a:pt x="58" y="193"/>
                  </a:lnTo>
                  <a:lnTo>
                    <a:pt x="61" y="193"/>
                  </a:lnTo>
                  <a:lnTo>
                    <a:pt x="63" y="179"/>
                  </a:lnTo>
                  <a:lnTo>
                    <a:pt x="95" y="180"/>
                  </a:lnTo>
                  <a:lnTo>
                    <a:pt x="96" y="148"/>
                  </a:lnTo>
                  <a:lnTo>
                    <a:pt x="64" y="145"/>
                  </a:lnTo>
                  <a:lnTo>
                    <a:pt x="66" y="122"/>
                  </a:lnTo>
                  <a:lnTo>
                    <a:pt x="54" y="120"/>
                  </a:lnTo>
                  <a:lnTo>
                    <a:pt x="54" y="108"/>
                  </a:lnTo>
                  <a:lnTo>
                    <a:pt x="51" y="110"/>
                  </a:lnTo>
                  <a:lnTo>
                    <a:pt x="41" y="126"/>
                  </a:lnTo>
                  <a:lnTo>
                    <a:pt x="7" y="105"/>
                  </a:lnTo>
                  <a:lnTo>
                    <a:pt x="16" y="89"/>
                  </a:lnTo>
                  <a:lnTo>
                    <a:pt x="0" y="81"/>
                  </a:lnTo>
                  <a:lnTo>
                    <a:pt x="13" y="59"/>
                  </a:lnTo>
                  <a:lnTo>
                    <a:pt x="14" y="59"/>
                  </a:lnTo>
                  <a:lnTo>
                    <a:pt x="17" y="59"/>
                  </a:lnTo>
                  <a:lnTo>
                    <a:pt x="26" y="50"/>
                  </a:lnTo>
                  <a:lnTo>
                    <a:pt x="42" y="63"/>
                  </a:lnTo>
                  <a:lnTo>
                    <a:pt x="49" y="56"/>
                  </a:lnTo>
                  <a:lnTo>
                    <a:pt x="51" y="59"/>
                  </a:lnTo>
                  <a:lnTo>
                    <a:pt x="54" y="62"/>
                  </a:lnTo>
                  <a:lnTo>
                    <a:pt x="61" y="53"/>
                  </a:lnTo>
                  <a:lnTo>
                    <a:pt x="66" y="54"/>
                  </a:lnTo>
                  <a:lnTo>
                    <a:pt x="70" y="57"/>
                  </a:lnTo>
                  <a:lnTo>
                    <a:pt x="73" y="42"/>
                  </a:lnTo>
                  <a:lnTo>
                    <a:pt x="68" y="42"/>
                  </a:lnTo>
                  <a:lnTo>
                    <a:pt x="66" y="38"/>
                  </a:lnTo>
                  <a:lnTo>
                    <a:pt x="68" y="15"/>
                  </a:lnTo>
                  <a:lnTo>
                    <a:pt x="71" y="15"/>
                  </a:lnTo>
                  <a:lnTo>
                    <a:pt x="76" y="16"/>
                  </a:lnTo>
                  <a:lnTo>
                    <a:pt x="79" y="18"/>
                  </a:lnTo>
                  <a:lnTo>
                    <a:pt x="79" y="10"/>
                  </a:lnTo>
                  <a:lnTo>
                    <a:pt x="88" y="12"/>
                  </a:lnTo>
                  <a:lnTo>
                    <a:pt x="93" y="13"/>
                  </a:lnTo>
                  <a:lnTo>
                    <a:pt x="95" y="9"/>
                  </a:lnTo>
                  <a:lnTo>
                    <a:pt x="95" y="6"/>
                  </a:lnTo>
                  <a:lnTo>
                    <a:pt x="114" y="7"/>
                  </a:lnTo>
                  <a:lnTo>
                    <a:pt x="115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74" name="Freeform 284"/>
            <p:cNvSpPr>
              <a:spLocks/>
            </p:cNvSpPr>
            <p:nvPr/>
          </p:nvSpPr>
          <p:spPr bwMode="auto">
            <a:xfrm rot="21334256">
              <a:off x="3837046" y="4999331"/>
              <a:ext cx="889957" cy="838533"/>
            </a:xfrm>
            <a:custGeom>
              <a:avLst/>
              <a:gdLst>
                <a:gd name="T0" fmla="*/ 2147483647 w 289"/>
                <a:gd name="T1" fmla="*/ 2147483647 h 213"/>
                <a:gd name="T2" fmla="*/ 2147483647 w 289"/>
                <a:gd name="T3" fmla="*/ 2147483647 h 213"/>
                <a:gd name="T4" fmla="*/ 2147483647 w 289"/>
                <a:gd name="T5" fmla="*/ 2147483647 h 213"/>
                <a:gd name="T6" fmla="*/ 2147483647 w 289"/>
                <a:gd name="T7" fmla="*/ 2147483647 h 213"/>
                <a:gd name="T8" fmla="*/ 2147483647 w 289"/>
                <a:gd name="T9" fmla="*/ 2147483647 h 213"/>
                <a:gd name="T10" fmla="*/ 2147483647 w 289"/>
                <a:gd name="T11" fmla="*/ 2147483647 h 213"/>
                <a:gd name="T12" fmla="*/ 2147483647 w 289"/>
                <a:gd name="T13" fmla="*/ 2147483647 h 213"/>
                <a:gd name="T14" fmla="*/ 2147483647 w 289"/>
                <a:gd name="T15" fmla="*/ 2147483647 h 213"/>
                <a:gd name="T16" fmla="*/ 2147483647 w 289"/>
                <a:gd name="T17" fmla="*/ 2147483647 h 213"/>
                <a:gd name="T18" fmla="*/ 2147483647 w 289"/>
                <a:gd name="T19" fmla="*/ 2147483647 h 213"/>
                <a:gd name="T20" fmla="*/ 2147483647 w 289"/>
                <a:gd name="T21" fmla="*/ 2147483647 h 213"/>
                <a:gd name="T22" fmla="*/ 2147483647 w 289"/>
                <a:gd name="T23" fmla="*/ 2147483647 h 213"/>
                <a:gd name="T24" fmla="*/ 2147483647 w 289"/>
                <a:gd name="T25" fmla="*/ 2147483647 h 213"/>
                <a:gd name="T26" fmla="*/ 2147483647 w 289"/>
                <a:gd name="T27" fmla="*/ 2147483647 h 213"/>
                <a:gd name="T28" fmla="*/ 2147483647 w 289"/>
                <a:gd name="T29" fmla="*/ 2147483647 h 213"/>
                <a:gd name="T30" fmla="*/ 2147483647 w 289"/>
                <a:gd name="T31" fmla="*/ 2147483647 h 213"/>
                <a:gd name="T32" fmla="*/ 2147483647 w 289"/>
                <a:gd name="T33" fmla="*/ 2147483647 h 213"/>
                <a:gd name="T34" fmla="*/ 2147483647 w 289"/>
                <a:gd name="T35" fmla="*/ 2147483647 h 213"/>
                <a:gd name="T36" fmla="*/ 2147483647 w 289"/>
                <a:gd name="T37" fmla="*/ 2147483647 h 213"/>
                <a:gd name="T38" fmla="*/ 2147483647 w 289"/>
                <a:gd name="T39" fmla="*/ 2147483647 h 213"/>
                <a:gd name="T40" fmla="*/ 2147483647 w 289"/>
                <a:gd name="T41" fmla="*/ 2147483647 h 213"/>
                <a:gd name="T42" fmla="*/ 2147483647 w 289"/>
                <a:gd name="T43" fmla="*/ 2147483647 h 213"/>
                <a:gd name="T44" fmla="*/ 2147483647 w 289"/>
                <a:gd name="T45" fmla="*/ 2147483647 h 213"/>
                <a:gd name="T46" fmla="*/ 2147483647 w 289"/>
                <a:gd name="T47" fmla="*/ 2147483647 h 213"/>
                <a:gd name="T48" fmla="*/ 2147483647 w 289"/>
                <a:gd name="T49" fmla="*/ 2147483647 h 213"/>
                <a:gd name="T50" fmla="*/ 2147483647 w 289"/>
                <a:gd name="T51" fmla="*/ 2147483647 h 213"/>
                <a:gd name="T52" fmla="*/ 2147483647 w 289"/>
                <a:gd name="T53" fmla="*/ 2147483647 h 213"/>
                <a:gd name="T54" fmla="*/ 2147483647 w 289"/>
                <a:gd name="T55" fmla="*/ 2147483647 h 213"/>
                <a:gd name="T56" fmla="*/ 2147483647 w 289"/>
                <a:gd name="T57" fmla="*/ 2147483647 h 213"/>
                <a:gd name="T58" fmla="*/ 2147483647 w 289"/>
                <a:gd name="T59" fmla="*/ 2147483647 h 213"/>
                <a:gd name="T60" fmla="*/ 2147483647 w 289"/>
                <a:gd name="T61" fmla="*/ 2147483647 h 213"/>
                <a:gd name="T62" fmla="*/ 2147483647 w 289"/>
                <a:gd name="T63" fmla="*/ 2147483647 h 213"/>
                <a:gd name="T64" fmla="*/ 2147483647 w 289"/>
                <a:gd name="T65" fmla="*/ 2147483647 h 213"/>
                <a:gd name="T66" fmla="*/ 2147483647 w 289"/>
                <a:gd name="T67" fmla="*/ 2147483647 h 213"/>
                <a:gd name="T68" fmla="*/ 2147483647 w 289"/>
                <a:gd name="T69" fmla="*/ 2147483647 h 213"/>
                <a:gd name="T70" fmla="*/ 2147483647 w 289"/>
                <a:gd name="T71" fmla="*/ 2147483647 h 213"/>
                <a:gd name="T72" fmla="*/ 2147483647 w 289"/>
                <a:gd name="T73" fmla="*/ 2147483647 h 213"/>
                <a:gd name="T74" fmla="*/ 2147483647 w 289"/>
                <a:gd name="T75" fmla="*/ 2147483647 h 213"/>
                <a:gd name="T76" fmla="*/ 2147483647 w 289"/>
                <a:gd name="T77" fmla="*/ 2147483647 h 213"/>
                <a:gd name="T78" fmla="*/ 2147483647 w 289"/>
                <a:gd name="T79" fmla="*/ 2147483647 h 213"/>
                <a:gd name="T80" fmla="*/ 2147483647 w 289"/>
                <a:gd name="T81" fmla="*/ 2147483647 h 213"/>
                <a:gd name="T82" fmla="*/ 2147483647 w 289"/>
                <a:gd name="T83" fmla="*/ 2147483647 h 213"/>
                <a:gd name="T84" fmla="*/ 2147483647 w 289"/>
                <a:gd name="T85" fmla="*/ 2147483647 h 213"/>
                <a:gd name="T86" fmla="*/ 2147483647 w 289"/>
                <a:gd name="T87" fmla="*/ 2147483647 h 213"/>
                <a:gd name="T88" fmla="*/ 2147483647 w 289"/>
                <a:gd name="T89" fmla="*/ 2147483647 h 213"/>
                <a:gd name="T90" fmla="*/ 2147483647 w 289"/>
                <a:gd name="T91" fmla="*/ 2147483647 h 213"/>
                <a:gd name="T92" fmla="*/ 2147483647 w 289"/>
                <a:gd name="T93" fmla="*/ 2147483647 h 213"/>
                <a:gd name="T94" fmla="*/ 2147483647 w 289"/>
                <a:gd name="T95" fmla="*/ 2147483647 h 213"/>
                <a:gd name="T96" fmla="*/ 2147483647 w 289"/>
                <a:gd name="T97" fmla="*/ 2147483647 h 21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89"/>
                <a:gd name="T148" fmla="*/ 0 h 213"/>
                <a:gd name="T149" fmla="*/ 289 w 289"/>
                <a:gd name="T150" fmla="*/ 213 h 213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89" h="213">
                  <a:moveTo>
                    <a:pt x="87" y="6"/>
                  </a:moveTo>
                  <a:lnTo>
                    <a:pt x="88" y="9"/>
                  </a:lnTo>
                  <a:lnTo>
                    <a:pt x="89" y="10"/>
                  </a:lnTo>
                  <a:lnTo>
                    <a:pt x="95" y="9"/>
                  </a:lnTo>
                  <a:lnTo>
                    <a:pt x="98" y="10"/>
                  </a:lnTo>
                  <a:lnTo>
                    <a:pt x="101" y="12"/>
                  </a:lnTo>
                  <a:lnTo>
                    <a:pt x="104" y="16"/>
                  </a:lnTo>
                  <a:lnTo>
                    <a:pt x="114" y="34"/>
                  </a:lnTo>
                  <a:lnTo>
                    <a:pt x="113" y="38"/>
                  </a:lnTo>
                  <a:lnTo>
                    <a:pt x="109" y="35"/>
                  </a:lnTo>
                  <a:lnTo>
                    <a:pt x="109" y="37"/>
                  </a:lnTo>
                  <a:lnTo>
                    <a:pt x="109" y="40"/>
                  </a:lnTo>
                  <a:lnTo>
                    <a:pt x="107" y="41"/>
                  </a:lnTo>
                  <a:lnTo>
                    <a:pt x="97" y="41"/>
                  </a:lnTo>
                  <a:lnTo>
                    <a:pt x="94" y="41"/>
                  </a:lnTo>
                  <a:lnTo>
                    <a:pt x="94" y="43"/>
                  </a:lnTo>
                  <a:lnTo>
                    <a:pt x="95" y="44"/>
                  </a:lnTo>
                  <a:lnTo>
                    <a:pt x="113" y="54"/>
                  </a:lnTo>
                  <a:lnTo>
                    <a:pt x="117" y="53"/>
                  </a:lnTo>
                  <a:lnTo>
                    <a:pt x="117" y="50"/>
                  </a:lnTo>
                  <a:lnTo>
                    <a:pt x="119" y="50"/>
                  </a:lnTo>
                  <a:lnTo>
                    <a:pt x="122" y="48"/>
                  </a:lnTo>
                  <a:lnTo>
                    <a:pt x="126" y="50"/>
                  </a:lnTo>
                  <a:lnTo>
                    <a:pt x="128" y="53"/>
                  </a:lnTo>
                  <a:lnTo>
                    <a:pt x="128" y="56"/>
                  </a:lnTo>
                  <a:lnTo>
                    <a:pt x="125" y="60"/>
                  </a:lnTo>
                  <a:lnTo>
                    <a:pt x="126" y="62"/>
                  </a:lnTo>
                  <a:lnTo>
                    <a:pt x="135" y="56"/>
                  </a:lnTo>
                  <a:lnTo>
                    <a:pt x="139" y="50"/>
                  </a:lnTo>
                  <a:lnTo>
                    <a:pt x="138" y="44"/>
                  </a:lnTo>
                  <a:lnTo>
                    <a:pt x="142" y="41"/>
                  </a:lnTo>
                  <a:lnTo>
                    <a:pt x="145" y="35"/>
                  </a:lnTo>
                  <a:lnTo>
                    <a:pt x="150" y="34"/>
                  </a:lnTo>
                  <a:lnTo>
                    <a:pt x="152" y="34"/>
                  </a:lnTo>
                  <a:lnTo>
                    <a:pt x="155" y="35"/>
                  </a:lnTo>
                  <a:lnTo>
                    <a:pt x="163" y="32"/>
                  </a:lnTo>
                  <a:lnTo>
                    <a:pt x="172" y="38"/>
                  </a:lnTo>
                  <a:lnTo>
                    <a:pt x="179" y="40"/>
                  </a:lnTo>
                  <a:lnTo>
                    <a:pt x="195" y="45"/>
                  </a:lnTo>
                  <a:lnTo>
                    <a:pt x="202" y="47"/>
                  </a:lnTo>
                  <a:lnTo>
                    <a:pt x="208" y="51"/>
                  </a:lnTo>
                  <a:lnTo>
                    <a:pt x="214" y="54"/>
                  </a:lnTo>
                  <a:lnTo>
                    <a:pt x="220" y="57"/>
                  </a:lnTo>
                  <a:lnTo>
                    <a:pt x="224" y="62"/>
                  </a:lnTo>
                  <a:lnTo>
                    <a:pt x="235" y="60"/>
                  </a:lnTo>
                  <a:lnTo>
                    <a:pt x="237" y="62"/>
                  </a:lnTo>
                  <a:lnTo>
                    <a:pt x="240" y="66"/>
                  </a:lnTo>
                  <a:lnTo>
                    <a:pt x="242" y="70"/>
                  </a:lnTo>
                  <a:lnTo>
                    <a:pt x="246" y="73"/>
                  </a:lnTo>
                  <a:lnTo>
                    <a:pt x="254" y="76"/>
                  </a:lnTo>
                  <a:lnTo>
                    <a:pt x="257" y="78"/>
                  </a:lnTo>
                  <a:lnTo>
                    <a:pt x="265" y="85"/>
                  </a:lnTo>
                  <a:lnTo>
                    <a:pt x="265" y="88"/>
                  </a:lnTo>
                  <a:lnTo>
                    <a:pt x="262" y="91"/>
                  </a:lnTo>
                  <a:lnTo>
                    <a:pt x="262" y="94"/>
                  </a:lnTo>
                  <a:lnTo>
                    <a:pt x="265" y="97"/>
                  </a:lnTo>
                  <a:lnTo>
                    <a:pt x="268" y="100"/>
                  </a:lnTo>
                  <a:lnTo>
                    <a:pt x="270" y="106"/>
                  </a:lnTo>
                  <a:lnTo>
                    <a:pt x="277" y="108"/>
                  </a:lnTo>
                  <a:lnTo>
                    <a:pt x="289" y="110"/>
                  </a:lnTo>
                  <a:lnTo>
                    <a:pt x="289" y="114"/>
                  </a:lnTo>
                  <a:lnTo>
                    <a:pt x="289" y="120"/>
                  </a:lnTo>
                  <a:lnTo>
                    <a:pt x="287" y="123"/>
                  </a:lnTo>
                  <a:lnTo>
                    <a:pt x="284" y="135"/>
                  </a:lnTo>
                  <a:lnTo>
                    <a:pt x="276" y="145"/>
                  </a:lnTo>
                  <a:lnTo>
                    <a:pt x="284" y="158"/>
                  </a:lnTo>
                  <a:lnTo>
                    <a:pt x="284" y="166"/>
                  </a:lnTo>
                  <a:lnTo>
                    <a:pt x="286" y="171"/>
                  </a:lnTo>
                  <a:lnTo>
                    <a:pt x="287" y="177"/>
                  </a:lnTo>
                  <a:lnTo>
                    <a:pt x="287" y="183"/>
                  </a:lnTo>
                  <a:lnTo>
                    <a:pt x="286" y="186"/>
                  </a:lnTo>
                  <a:lnTo>
                    <a:pt x="261" y="196"/>
                  </a:lnTo>
                  <a:lnTo>
                    <a:pt x="254" y="188"/>
                  </a:lnTo>
                  <a:lnTo>
                    <a:pt x="242" y="176"/>
                  </a:lnTo>
                  <a:lnTo>
                    <a:pt x="240" y="179"/>
                  </a:lnTo>
                  <a:lnTo>
                    <a:pt x="239" y="180"/>
                  </a:lnTo>
                  <a:lnTo>
                    <a:pt x="237" y="185"/>
                  </a:lnTo>
                  <a:lnTo>
                    <a:pt x="229" y="186"/>
                  </a:lnTo>
                  <a:lnTo>
                    <a:pt x="226" y="189"/>
                  </a:lnTo>
                  <a:lnTo>
                    <a:pt x="226" y="201"/>
                  </a:lnTo>
                  <a:lnTo>
                    <a:pt x="221" y="205"/>
                  </a:lnTo>
                  <a:lnTo>
                    <a:pt x="202" y="205"/>
                  </a:lnTo>
                  <a:lnTo>
                    <a:pt x="198" y="204"/>
                  </a:lnTo>
                  <a:lnTo>
                    <a:pt x="194" y="198"/>
                  </a:lnTo>
                  <a:lnTo>
                    <a:pt x="191" y="195"/>
                  </a:lnTo>
                  <a:lnTo>
                    <a:pt x="188" y="195"/>
                  </a:lnTo>
                  <a:lnTo>
                    <a:pt x="182" y="195"/>
                  </a:lnTo>
                  <a:lnTo>
                    <a:pt x="180" y="201"/>
                  </a:lnTo>
                  <a:lnTo>
                    <a:pt x="177" y="199"/>
                  </a:lnTo>
                  <a:lnTo>
                    <a:pt x="166" y="207"/>
                  </a:lnTo>
                  <a:lnTo>
                    <a:pt x="161" y="205"/>
                  </a:lnTo>
                  <a:lnTo>
                    <a:pt x="155" y="213"/>
                  </a:lnTo>
                  <a:lnTo>
                    <a:pt x="154" y="211"/>
                  </a:lnTo>
                  <a:lnTo>
                    <a:pt x="152" y="210"/>
                  </a:lnTo>
                  <a:lnTo>
                    <a:pt x="151" y="204"/>
                  </a:lnTo>
                  <a:lnTo>
                    <a:pt x="148" y="201"/>
                  </a:lnTo>
                  <a:lnTo>
                    <a:pt x="144" y="196"/>
                  </a:lnTo>
                  <a:lnTo>
                    <a:pt x="141" y="191"/>
                  </a:lnTo>
                  <a:lnTo>
                    <a:pt x="139" y="189"/>
                  </a:lnTo>
                  <a:lnTo>
                    <a:pt x="139" y="188"/>
                  </a:lnTo>
                  <a:lnTo>
                    <a:pt x="138" y="186"/>
                  </a:lnTo>
                  <a:lnTo>
                    <a:pt x="135" y="183"/>
                  </a:lnTo>
                  <a:lnTo>
                    <a:pt x="135" y="182"/>
                  </a:lnTo>
                  <a:lnTo>
                    <a:pt x="132" y="182"/>
                  </a:lnTo>
                  <a:lnTo>
                    <a:pt x="129" y="180"/>
                  </a:lnTo>
                  <a:lnTo>
                    <a:pt x="128" y="180"/>
                  </a:lnTo>
                  <a:lnTo>
                    <a:pt x="126" y="182"/>
                  </a:lnTo>
                  <a:lnTo>
                    <a:pt x="125" y="182"/>
                  </a:lnTo>
                  <a:lnTo>
                    <a:pt x="122" y="179"/>
                  </a:lnTo>
                  <a:lnTo>
                    <a:pt x="122" y="177"/>
                  </a:lnTo>
                  <a:lnTo>
                    <a:pt x="122" y="173"/>
                  </a:lnTo>
                  <a:lnTo>
                    <a:pt x="122" y="169"/>
                  </a:lnTo>
                  <a:lnTo>
                    <a:pt x="120" y="166"/>
                  </a:lnTo>
                  <a:lnTo>
                    <a:pt x="120" y="163"/>
                  </a:lnTo>
                  <a:lnTo>
                    <a:pt x="117" y="160"/>
                  </a:lnTo>
                  <a:lnTo>
                    <a:pt x="116" y="157"/>
                  </a:lnTo>
                  <a:lnTo>
                    <a:pt x="113" y="155"/>
                  </a:lnTo>
                  <a:lnTo>
                    <a:pt x="110" y="151"/>
                  </a:lnTo>
                  <a:lnTo>
                    <a:pt x="107" y="149"/>
                  </a:lnTo>
                  <a:lnTo>
                    <a:pt x="104" y="148"/>
                  </a:lnTo>
                  <a:lnTo>
                    <a:pt x="101" y="149"/>
                  </a:lnTo>
                  <a:lnTo>
                    <a:pt x="100" y="148"/>
                  </a:lnTo>
                  <a:lnTo>
                    <a:pt x="97" y="147"/>
                  </a:lnTo>
                  <a:lnTo>
                    <a:pt x="94" y="145"/>
                  </a:lnTo>
                  <a:lnTo>
                    <a:pt x="89" y="141"/>
                  </a:lnTo>
                  <a:lnTo>
                    <a:pt x="84" y="141"/>
                  </a:lnTo>
                  <a:lnTo>
                    <a:pt x="81" y="139"/>
                  </a:lnTo>
                  <a:lnTo>
                    <a:pt x="78" y="136"/>
                  </a:lnTo>
                  <a:lnTo>
                    <a:pt x="76" y="136"/>
                  </a:lnTo>
                  <a:lnTo>
                    <a:pt x="75" y="136"/>
                  </a:lnTo>
                  <a:lnTo>
                    <a:pt x="75" y="135"/>
                  </a:lnTo>
                  <a:lnTo>
                    <a:pt x="73" y="135"/>
                  </a:lnTo>
                  <a:lnTo>
                    <a:pt x="72" y="133"/>
                  </a:lnTo>
                  <a:lnTo>
                    <a:pt x="72" y="132"/>
                  </a:lnTo>
                  <a:lnTo>
                    <a:pt x="70" y="128"/>
                  </a:lnTo>
                  <a:lnTo>
                    <a:pt x="69" y="126"/>
                  </a:lnTo>
                  <a:lnTo>
                    <a:pt x="67" y="122"/>
                  </a:lnTo>
                  <a:lnTo>
                    <a:pt x="67" y="119"/>
                  </a:lnTo>
                  <a:lnTo>
                    <a:pt x="66" y="116"/>
                  </a:lnTo>
                  <a:lnTo>
                    <a:pt x="65" y="116"/>
                  </a:lnTo>
                  <a:lnTo>
                    <a:pt x="62" y="114"/>
                  </a:lnTo>
                  <a:lnTo>
                    <a:pt x="62" y="111"/>
                  </a:lnTo>
                  <a:lnTo>
                    <a:pt x="60" y="108"/>
                  </a:lnTo>
                  <a:lnTo>
                    <a:pt x="59" y="104"/>
                  </a:lnTo>
                  <a:lnTo>
                    <a:pt x="57" y="101"/>
                  </a:lnTo>
                  <a:lnTo>
                    <a:pt x="51" y="95"/>
                  </a:lnTo>
                  <a:lnTo>
                    <a:pt x="44" y="89"/>
                  </a:lnTo>
                  <a:lnTo>
                    <a:pt x="41" y="88"/>
                  </a:lnTo>
                  <a:lnTo>
                    <a:pt x="40" y="86"/>
                  </a:lnTo>
                  <a:lnTo>
                    <a:pt x="37" y="86"/>
                  </a:lnTo>
                  <a:lnTo>
                    <a:pt x="32" y="86"/>
                  </a:lnTo>
                  <a:lnTo>
                    <a:pt x="28" y="85"/>
                  </a:lnTo>
                  <a:lnTo>
                    <a:pt x="26" y="84"/>
                  </a:lnTo>
                  <a:lnTo>
                    <a:pt x="25" y="84"/>
                  </a:lnTo>
                  <a:lnTo>
                    <a:pt x="21" y="82"/>
                  </a:lnTo>
                  <a:lnTo>
                    <a:pt x="18" y="81"/>
                  </a:lnTo>
                  <a:lnTo>
                    <a:pt x="12" y="78"/>
                  </a:lnTo>
                  <a:lnTo>
                    <a:pt x="7" y="76"/>
                  </a:lnTo>
                  <a:lnTo>
                    <a:pt x="3" y="72"/>
                  </a:lnTo>
                  <a:lnTo>
                    <a:pt x="2" y="72"/>
                  </a:lnTo>
                  <a:lnTo>
                    <a:pt x="0" y="67"/>
                  </a:lnTo>
                  <a:lnTo>
                    <a:pt x="0" y="63"/>
                  </a:lnTo>
                  <a:lnTo>
                    <a:pt x="2" y="62"/>
                  </a:lnTo>
                  <a:lnTo>
                    <a:pt x="4" y="62"/>
                  </a:lnTo>
                  <a:lnTo>
                    <a:pt x="6" y="59"/>
                  </a:lnTo>
                  <a:lnTo>
                    <a:pt x="7" y="54"/>
                  </a:lnTo>
                  <a:lnTo>
                    <a:pt x="7" y="50"/>
                  </a:lnTo>
                  <a:lnTo>
                    <a:pt x="7" y="47"/>
                  </a:lnTo>
                  <a:lnTo>
                    <a:pt x="9" y="45"/>
                  </a:lnTo>
                  <a:lnTo>
                    <a:pt x="13" y="35"/>
                  </a:lnTo>
                  <a:lnTo>
                    <a:pt x="16" y="31"/>
                  </a:lnTo>
                  <a:lnTo>
                    <a:pt x="21" y="26"/>
                  </a:lnTo>
                  <a:lnTo>
                    <a:pt x="26" y="22"/>
                  </a:lnTo>
                  <a:lnTo>
                    <a:pt x="28" y="19"/>
                  </a:lnTo>
                  <a:lnTo>
                    <a:pt x="28" y="18"/>
                  </a:lnTo>
                  <a:lnTo>
                    <a:pt x="25" y="16"/>
                  </a:lnTo>
                  <a:lnTo>
                    <a:pt x="24" y="15"/>
                  </a:lnTo>
                  <a:lnTo>
                    <a:pt x="24" y="12"/>
                  </a:lnTo>
                  <a:lnTo>
                    <a:pt x="24" y="7"/>
                  </a:lnTo>
                  <a:lnTo>
                    <a:pt x="28" y="7"/>
                  </a:lnTo>
                  <a:lnTo>
                    <a:pt x="31" y="6"/>
                  </a:lnTo>
                  <a:lnTo>
                    <a:pt x="34" y="6"/>
                  </a:lnTo>
                  <a:lnTo>
                    <a:pt x="38" y="6"/>
                  </a:lnTo>
                  <a:lnTo>
                    <a:pt x="41" y="3"/>
                  </a:lnTo>
                  <a:lnTo>
                    <a:pt x="45" y="3"/>
                  </a:lnTo>
                  <a:lnTo>
                    <a:pt x="50" y="4"/>
                  </a:lnTo>
                  <a:lnTo>
                    <a:pt x="54" y="3"/>
                  </a:lnTo>
                  <a:lnTo>
                    <a:pt x="59" y="4"/>
                  </a:lnTo>
                  <a:lnTo>
                    <a:pt x="65" y="0"/>
                  </a:lnTo>
                  <a:lnTo>
                    <a:pt x="67" y="4"/>
                  </a:lnTo>
                  <a:lnTo>
                    <a:pt x="70" y="7"/>
                  </a:lnTo>
                  <a:lnTo>
                    <a:pt x="78" y="3"/>
                  </a:lnTo>
                  <a:lnTo>
                    <a:pt x="79" y="6"/>
                  </a:lnTo>
                  <a:lnTo>
                    <a:pt x="84" y="7"/>
                  </a:lnTo>
                  <a:lnTo>
                    <a:pt x="85" y="6"/>
                  </a:lnTo>
                  <a:lnTo>
                    <a:pt x="87" y="6"/>
                  </a:lnTo>
                  <a:close/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64" tIns="34282" rIns="68564" bIns="34282" anchor="ctr"/>
            <a:lstStyle/>
            <a:p>
              <a:pPr defTabSz="960120"/>
              <a:endParaRPr lang="ru-RU" sz="15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75" name="Freeform 285"/>
            <p:cNvSpPr>
              <a:spLocks/>
            </p:cNvSpPr>
            <p:nvPr/>
          </p:nvSpPr>
          <p:spPr bwMode="auto">
            <a:xfrm rot="21334256">
              <a:off x="6181586" y="4164851"/>
              <a:ext cx="448418" cy="655029"/>
            </a:xfrm>
            <a:custGeom>
              <a:avLst/>
              <a:gdLst>
                <a:gd name="T0" fmla="*/ 2147483647 w 145"/>
                <a:gd name="T1" fmla="*/ 2147483647 h 180"/>
                <a:gd name="T2" fmla="*/ 2147483647 w 145"/>
                <a:gd name="T3" fmla="*/ 2147483647 h 180"/>
                <a:gd name="T4" fmla="*/ 2147483647 w 145"/>
                <a:gd name="T5" fmla="*/ 2147483647 h 180"/>
                <a:gd name="T6" fmla="*/ 2147483647 w 145"/>
                <a:gd name="T7" fmla="*/ 2147483647 h 180"/>
                <a:gd name="T8" fmla="*/ 2147483647 w 145"/>
                <a:gd name="T9" fmla="*/ 2147483647 h 180"/>
                <a:gd name="T10" fmla="*/ 2147483647 w 145"/>
                <a:gd name="T11" fmla="*/ 2147483647 h 180"/>
                <a:gd name="T12" fmla="*/ 2147483647 w 145"/>
                <a:gd name="T13" fmla="*/ 2147483647 h 180"/>
                <a:gd name="T14" fmla="*/ 2147483647 w 145"/>
                <a:gd name="T15" fmla="*/ 2147483647 h 180"/>
                <a:gd name="T16" fmla="*/ 2147483647 w 145"/>
                <a:gd name="T17" fmla="*/ 2147483647 h 180"/>
                <a:gd name="T18" fmla="*/ 2147483647 w 145"/>
                <a:gd name="T19" fmla="*/ 2147483647 h 180"/>
                <a:gd name="T20" fmla="*/ 2147483647 w 145"/>
                <a:gd name="T21" fmla="*/ 2147483647 h 180"/>
                <a:gd name="T22" fmla="*/ 2147483647 w 145"/>
                <a:gd name="T23" fmla="*/ 2147483647 h 180"/>
                <a:gd name="T24" fmla="*/ 2147483647 w 145"/>
                <a:gd name="T25" fmla="*/ 2147483647 h 180"/>
                <a:gd name="T26" fmla="*/ 2147483647 w 145"/>
                <a:gd name="T27" fmla="*/ 2147483647 h 180"/>
                <a:gd name="T28" fmla="*/ 2147483647 w 145"/>
                <a:gd name="T29" fmla="*/ 2147483647 h 180"/>
                <a:gd name="T30" fmla="*/ 2147483647 w 145"/>
                <a:gd name="T31" fmla="*/ 2147483647 h 180"/>
                <a:gd name="T32" fmla="*/ 2147483647 w 145"/>
                <a:gd name="T33" fmla="*/ 2147483647 h 180"/>
                <a:gd name="T34" fmla="*/ 2147483647 w 145"/>
                <a:gd name="T35" fmla="*/ 2147483647 h 180"/>
                <a:gd name="T36" fmla="*/ 2147483647 w 145"/>
                <a:gd name="T37" fmla="*/ 2147483647 h 180"/>
                <a:gd name="T38" fmla="*/ 2147483647 w 145"/>
                <a:gd name="T39" fmla="*/ 2147483647 h 180"/>
                <a:gd name="T40" fmla="*/ 2147483647 w 145"/>
                <a:gd name="T41" fmla="*/ 2147483647 h 180"/>
                <a:gd name="T42" fmla="*/ 2147483647 w 145"/>
                <a:gd name="T43" fmla="*/ 2147483647 h 180"/>
                <a:gd name="T44" fmla="*/ 2147483647 w 145"/>
                <a:gd name="T45" fmla="*/ 2147483647 h 180"/>
                <a:gd name="T46" fmla="*/ 2147483647 w 145"/>
                <a:gd name="T47" fmla="*/ 2147483647 h 180"/>
                <a:gd name="T48" fmla="*/ 2147483647 w 145"/>
                <a:gd name="T49" fmla="*/ 2147483647 h 180"/>
                <a:gd name="T50" fmla="*/ 2147483647 w 145"/>
                <a:gd name="T51" fmla="*/ 2147483647 h 180"/>
                <a:gd name="T52" fmla="*/ 2147483647 w 145"/>
                <a:gd name="T53" fmla="*/ 2147483647 h 180"/>
                <a:gd name="T54" fmla="*/ 2147483647 w 145"/>
                <a:gd name="T55" fmla="*/ 2147483647 h 180"/>
                <a:gd name="T56" fmla="*/ 2147483647 w 145"/>
                <a:gd name="T57" fmla="*/ 2147483647 h 180"/>
                <a:gd name="T58" fmla="*/ 2147483647 w 145"/>
                <a:gd name="T59" fmla="*/ 2147483647 h 180"/>
                <a:gd name="T60" fmla="*/ 2147483647 w 145"/>
                <a:gd name="T61" fmla="*/ 2147483647 h 180"/>
                <a:gd name="T62" fmla="*/ 2147483647 w 145"/>
                <a:gd name="T63" fmla="*/ 2147483647 h 180"/>
                <a:gd name="T64" fmla="*/ 2147483647 w 145"/>
                <a:gd name="T65" fmla="*/ 2147483647 h 180"/>
                <a:gd name="T66" fmla="*/ 2147483647 w 145"/>
                <a:gd name="T67" fmla="*/ 2147483647 h 180"/>
                <a:gd name="T68" fmla="*/ 2147483647 w 145"/>
                <a:gd name="T69" fmla="*/ 2147483647 h 180"/>
                <a:gd name="T70" fmla="*/ 2147483647 w 145"/>
                <a:gd name="T71" fmla="*/ 2147483647 h 180"/>
                <a:gd name="T72" fmla="*/ 2147483647 w 145"/>
                <a:gd name="T73" fmla="*/ 2147483647 h 180"/>
                <a:gd name="T74" fmla="*/ 2147483647 w 145"/>
                <a:gd name="T75" fmla="*/ 2147483647 h 180"/>
                <a:gd name="T76" fmla="*/ 2147483647 w 145"/>
                <a:gd name="T77" fmla="*/ 2147483647 h 180"/>
                <a:gd name="T78" fmla="*/ 2147483647 w 145"/>
                <a:gd name="T79" fmla="*/ 2147483647 h 180"/>
                <a:gd name="T80" fmla="*/ 0 w 145"/>
                <a:gd name="T81" fmla="*/ 2147483647 h 180"/>
                <a:gd name="T82" fmla="*/ 2147483647 w 145"/>
                <a:gd name="T83" fmla="*/ 2147483647 h 180"/>
                <a:gd name="T84" fmla="*/ 2147483647 w 145"/>
                <a:gd name="T85" fmla="*/ 2147483647 h 180"/>
                <a:gd name="T86" fmla="*/ 2147483647 w 145"/>
                <a:gd name="T87" fmla="*/ 2147483647 h 180"/>
                <a:gd name="T88" fmla="*/ 2147483647 w 145"/>
                <a:gd name="T89" fmla="*/ 2147483647 h 180"/>
                <a:gd name="T90" fmla="*/ 2147483647 w 145"/>
                <a:gd name="T91" fmla="*/ 2147483647 h 180"/>
                <a:gd name="T92" fmla="*/ 2147483647 w 145"/>
                <a:gd name="T93" fmla="*/ 2147483647 h 180"/>
                <a:gd name="T94" fmla="*/ 2147483647 w 145"/>
                <a:gd name="T95" fmla="*/ 2147483647 h 180"/>
                <a:gd name="T96" fmla="*/ 2147483647 w 145"/>
                <a:gd name="T97" fmla="*/ 2147483647 h 180"/>
                <a:gd name="T98" fmla="*/ 2147483647 w 145"/>
                <a:gd name="T99" fmla="*/ 2147483647 h 180"/>
                <a:gd name="T100" fmla="*/ 2147483647 w 145"/>
                <a:gd name="T101" fmla="*/ 2147483647 h 180"/>
                <a:gd name="T102" fmla="*/ 2147483647 w 145"/>
                <a:gd name="T103" fmla="*/ 2147483647 h 180"/>
                <a:gd name="T104" fmla="*/ 2147483647 w 145"/>
                <a:gd name="T105" fmla="*/ 2147483647 h 180"/>
                <a:gd name="T106" fmla="*/ 2147483647 w 145"/>
                <a:gd name="T107" fmla="*/ 2147483647 h 180"/>
                <a:gd name="T108" fmla="*/ 2147483647 w 145"/>
                <a:gd name="T109" fmla="*/ 2147483647 h 180"/>
                <a:gd name="T110" fmla="*/ 2147483647 w 145"/>
                <a:gd name="T111" fmla="*/ 2147483647 h 18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45"/>
                <a:gd name="T169" fmla="*/ 0 h 180"/>
                <a:gd name="T170" fmla="*/ 145 w 145"/>
                <a:gd name="T171" fmla="*/ 180 h 180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45" h="180">
                  <a:moveTo>
                    <a:pt x="145" y="31"/>
                  </a:moveTo>
                  <a:lnTo>
                    <a:pt x="145" y="39"/>
                  </a:lnTo>
                  <a:lnTo>
                    <a:pt x="145" y="45"/>
                  </a:lnTo>
                  <a:lnTo>
                    <a:pt x="145" y="55"/>
                  </a:lnTo>
                  <a:lnTo>
                    <a:pt x="145" y="61"/>
                  </a:lnTo>
                  <a:lnTo>
                    <a:pt x="145" y="64"/>
                  </a:lnTo>
                  <a:lnTo>
                    <a:pt x="142" y="64"/>
                  </a:lnTo>
                  <a:lnTo>
                    <a:pt x="142" y="69"/>
                  </a:lnTo>
                  <a:lnTo>
                    <a:pt x="141" y="73"/>
                  </a:lnTo>
                  <a:lnTo>
                    <a:pt x="141" y="80"/>
                  </a:lnTo>
                  <a:lnTo>
                    <a:pt x="140" y="85"/>
                  </a:lnTo>
                  <a:lnTo>
                    <a:pt x="138" y="88"/>
                  </a:lnTo>
                  <a:lnTo>
                    <a:pt x="137" y="91"/>
                  </a:lnTo>
                  <a:lnTo>
                    <a:pt x="132" y="95"/>
                  </a:lnTo>
                  <a:lnTo>
                    <a:pt x="132" y="96"/>
                  </a:lnTo>
                  <a:lnTo>
                    <a:pt x="132" y="99"/>
                  </a:lnTo>
                  <a:lnTo>
                    <a:pt x="132" y="101"/>
                  </a:lnTo>
                  <a:lnTo>
                    <a:pt x="132" y="104"/>
                  </a:lnTo>
                  <a:lnTo>
                    <a:pt x="128" y="108"/>
                  </a:lnTo>
                  <a:lnTo>
                    <a:pt x="125" y="110"/>
                  </a:lnTo>
                  <a:lnTo>
                    <a:pt x="125" y="111"/>
                  </a:lnTo>
                  <a:lnTo>
                    <a:pt x="126" y="115"/>
                  </a:lnTo>
                  <a:lnTo>
                    <a:pt x="126" y="121"/>
                  </a:lnTo>
                  <a:lnTo>
                    <a:pt x="125" y="123"/>
                  </a:lnTo>
                  <a:lnTo>
                    <a:pt x="123" y="123"/>
                  </a:lnTo>
                  <a:lnTo>
                    <a:pt x="118" y="126"/>
                  </a:lnTo>
                  <a:lnTo>
                    <a:pt x="119" y="127"/>
                  </a:lnTo>
                  <a:lnTo>
                    <a:pt x="119" y="132"/>
                  </a:lnTo>
                  <a:lnTo>
                    <a:pt x="115" y="133"/>
                  </a:lnTo>
                  <a:lnTo>
                    <a:pt x="112" y="135"/>
                  </a:lnTo>
                  <a:lnTo>
                    <a:pt x="104" y="136"/>
                  </a:lnTo>
                  <a:lnTo>
                    <a:pt x="88" y="140"/>
                  </a:lnTo>
                  <a:lnTo>
                    <a:pt x="77" y="145"/>
                  </a:lnTo>
                  <a:lnTo>
                    <a:pt x="77" y="146"/>
                  </a:lnTo>
                  <a:lnTo>
                    <a:pt x="78" y="152"/>
                  </a:lnTo>
                  <a:lnTo>
                    <a:pt x="79" y="157"/>
                  </a:lnTo>
                  <a:lnTo>
                    <a:pt x="81" y="162"/>
                  </a:lnTo>
                  <a:lnTo>
                    <a:pt x="90" y="170"/>
                  </a:lnTo>
                  <a:lnTo>
                    <a:pt x="90" y="174"/>
                  </a:lnTo>
                  <a:lnTo>
                    <a:pt x="57" y="180"/>
                  </a:lnTo>
                  <a:lnTo>
                    <a:pt x="55" y="179"/>
                  </a:lnTo>
                  <a:lnTo>
                    <a:pt x="50" y="179"/>
                  </a:lnTo>
                  <a:lnTo>
                    <a:pt x="41" y="171"/>
                  </a:lnTo>
                  <a:lnTo>
                    <a:pt x="41" y="168"/>
                  </a:lnTo>
                  <a:lnTo>
                    <a:pt x="38" y="161"/>
                  </a:lnTo>
                  <a:lnTo>
                    <a:pt x="34" y="157"/>
                  </a:lnTo>
                  <a:lnTo>
                    <a:pt x="35" y="151"/>
                  </a:lnTo>
                  <a:lnTo>
                    <a:pt x="33" y="151"/>
                  </a:lnTo>
                  <a:lnTo>
                    <a:pt x="33" y="148"/>
                  </a:lnTo>
                  <a:lnTo>
                    <a:pt x="30" y="146"/>
                  </a:lnTo>
                  <a:lnTo>
                    <a:pt x="28" y="145"/>
                  </a:lnTo>
                  <a:lnTo>
                    <a:pt x="27" y="143"/>
                  </a:lnTo>
                  <a:lnTo>
                    <a:pt x="28" y="142"/>
                  </a:lnTo>
                  <a:lnTo>
                    <a:pt x="27" y="142"/>
                  </a:lnTo>
                  <a:lnTo>
                    <a:pt x="27" y="137"/>
                  </a:lnTo>
                  <a:lnTo>
                    <a:pt x="22" y="135"/>
                  </a:lnTo>
                  <a:lnTo>
                    <a:pt x="19" y="127"/>
                  </a:lnTo>
                  <a:lnTo>
                    <a:pt x="16" y="124"/>
                  </a:lnTo>
                  <a:lnTo>
                    <a:pt x="15" y="123"/>
                  </a:lnTo>
                  <a:lnTo>
                    <a:pt x="12" y="123"/>
                  </a:lnTo>
                  <a:lnTo>
                    <a:pt x="11" y="121"/>
                  </a:lnTo>
                  <a:lnTo>
                    <a:pt x="11" y="120"/>
                  </a:lnTo>
                  <a:lnTo>
                    <a:pt x="12" y="118"/>
                  </a:lnTo>
                  <a:lnTo>
                    <a:pt x="11" y="115"/>
                  </a:lnTo>
                  <a:lnTo>
                    <a:pt x="9" y="114"/>
                  </a:lnTo>
                  <a:lnTo>
                    <a:pt x="19" y="104"/>
                  </a:lnTo>
                  <a:lnTo>
                    <a:pt x="24" y="110"/>
                  </a:lnTo>
                  <a:lnTo>
                    <a:pt x="30" y="105"/>
                  </a:lnTo>
                  <a:lnTo>
                    <a:pt x="16" y="91"/>
                  </a:lnTo>
                  <a:lnTo>
                    <a:pt x="28" y="80"/>
                  </a:lnTo>
                  <a:lnTo>
                    <a:pt x="24" y="74"/>
                  </a:lnTo>
                  <a:lnTo>
                    <a:pt x="25" y="73"/>
                  </a:lnTo>
                  <a:lnTo>
                    <a:pt x="19" y="69"/>
                  </a:lnTo>
                  <a:lnTo>
                    <a:pt x="25" y="66"/>
                  </a:lnTo>
                  <a:lnTo>
                    <a:pt x="11" y="51"/>
                  </a:lnTo>
                  <a:lnTo>
                    <a:pt x="8" y="52"/>
                  </a:lnTo>
                  <a:lnTo>
                    <a:pt x="6" y="50"/>
                  </a:lnTo>
                  <a:lnTo>
                    <a:pt x="5" y="54"/>
                  </a:lnTo>
                  <a:lnTo>
                    <a:pt x="0" y="54"/>
                  </a:lnTo>
                  <a:lnTo>
                    <a:pt x="0" y="42"/>
                  </a:lnTo>
                  <a:lnTo>
                    <a:pt x="0" y="41"/>
                  </a:lnTo>
                  <a:lnTo>
                    <a:pt x="2" y="39"/>
                  </a:lnTo>
                  <a:lnTo>
                    <a:pt x="3" y="38"/>
                  </a:lnTo>
                  <a:lnTo>
                    <a:pt x="2" y="36"/>
                  </a:lnTo>
                  <a:lnTo>
                    <a:pt x="5" y="35"/>
                  </a:lnTo>
                  <a:lnTo>
                    <a:pt x="3" y="31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8" y="23"/>
                  </a:lnTo>
                  <a:lnTo>
                    <a:pt x="9" y="25"/>
                  </a:lnTo>
                  <a:lnTo>
                    <a:pt x="16" y="19"/>
                  </a:lnTo>
                  <a:lnTo>
                    <a:pt x="30" y="7"/>
                  </a:lnTo>
                  <a:lnTo>
                    <a:pt x="37" y="0"/>
                  </a:lnTo>
                  <a:lnTo>
                    <a:pt x="50" y="13"/>
                  </a:lnTo>
                  <a:lnTo>
                    <a:pt x="57" y="6"/>
                  </a:lnTo>
                  <a:lnTo>
                    <a:pt x="74" y="22"/>
                  </a:lnTo>
                  <a:lnTo>
                    <a:pt x="81" y="16"/>
                  </a:lnTo>
                  <a:lnTo>
                    <a:pt x="84" y="20"/>
                  </a:lnTo>
                  <a:lnTo>
                    <a:pt x="84" y="23"/>
                  </a:lnTo>
                  <a:lnTo>
                    <a:pt x="87" y="25"/>
                  </a:lnTo>
                  <a:lnTo>
                    <a:pt x="88" y="26"/>
                  </a:lnTo>
                  <a:lnTo>
                    <a:pt x="91" y="28"/>
                  </a:lnTo>
                  <a:lnTo>
                    <a:pt x="96" y="26"/>
                  </a:lnTo>
                  <a:lnTo>
                    <a:pt x="106" y="28"/>
                  </a:lnTo>
                  <a:lnTo>
                    <a:pt x="109" y="28"/>
                  </a:lnTo>
                  <a:lnTo>
                    <a:pt x="120" y="28"/>
                  </a:lnTo>
                  <a:lnTo>
                    <a:pt x="132" y="28"/>
                  </a:lnTo>
                  <a:lnTo>
                    <a:pt x="140" y="29"/>
                  </a:lnTo>
                  <a:lnTo>
                    <a:pt x="145" y="29"/>
                  </a:lnTo>
                  <a:lnTo>
                    <a:pt x="145" y="31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76" name="Freeform 286"/>
            <p:cNvSpPr>
              <a:spLocks/>
            </p:cNvSpPr>
            <p:nvPr/>
          </p:nvSpPr>
          <p:spPr bwMode="auto">
            <a:xfrm>
              <a:off x="4463992" y="3599428"/>
              <a:ext cx="741662" cy="572339"/>
            </a:xfrm>
            <a:custGeom>
              <a:avLst/>
              <a:gdLst>
                <a:gd name="T0" fmla="*/ 2147483647 w 223"/>
                <a:gd name="T1" fmla="*/ 2147483647 h 157"/>
                <a:gd name="T2" fmla="*/ 2147483647 w 223"/>
                <a:gd name="T3" fmla="*/ 2147483647 h 157"/>
                <a:gd name="T4" fmla="*/ 2147483647 w 223"/>
                <a:gd name="T5" fmla="*/ 2147483647 h 157"/>
                <a:gd name="T6" fmla="*/ 2147483647 w 223"/>
                <a:gd name="T7" fmla="*/ 2147483647 h 157"/>
                <a:gd name="T8" fmla="*/ 2147483647 w 223"/>
                <a:gd name="T9" fmla="*/ 2147483647 h 157"/>
                <a:gd name="T10" fmla="*/ 2147483647 w 223"/>
                <a:gd name="T11" fmla="*/ 2147483647 h 157"/>
                <a:gd name="T12" fmla="*/ 2147483647 w 223"/>
                <a:gd name="T13" fmla="*/ 2147483647 h 157"/>
                <a:gd name="T14" fmla="*/ 2147483647 w 223"/>
                <a:gd name="T15" fmla="*/ 2147483647 h 157"/>
                <a:gd name="T16" fmla="*/ 2147483647 w 223"/>
                <a:gd name="T17" fmla="*/ 2147483647 h 157"/>
                <a:gd name="T18" fmla="*/ 2147483647 w 223"/>
                <a:gd name="T19" fmla="*/ 2147483647 h 157"/>
                <a:gd name="T20" fmla="*/ 2147483647 w 223"/>
                <a:gd name="T21" fmla="*/ 2147483647 h 157"/>
                <a:gd name="T22" fmla="*/ 2147483647 w 223"/>
                <a:gd name="T23" fmla="*/ 2147483647 h 157"/>
                <a:gd name="T24" fmla="*/ 2147483647 w 223"/>
                <a:gd name="T25" fmla="*/ 2147483647 h 157"/>
                <a:gd name="T26" fmla="*/ 2147483647 w 223"/>
                <a:gd name="T27" fmla="*/ 2147483647 h 157"/>
                <a:gd name="T28" fmla="*/ 2147483647 w 223"/>
                <a:gd name="T29" fmla="*/ 2147483647 h 157"/>
                <a:gd name="T30" fmla="*/ 2147483647 w 223"/>
                <a:gd name="T31" fmla="*/ 2147483647 h 157"/>
                <a:gd name="T32" fmla="*/ 2147483647 w 223"/>
                <a:gd name="T33" fmla="*/ 2147483647 h 157"/>
                <a:gd name="T34" fmla="*/ 2147483647 w 223"/>
                <a:gd name="T35" fmla="*/ 2147483647 h 157"/>
                <a:gd name="T36" fmla="*/ 2147483647 w 223"/>
                <a:gd name="T37" fmla="*/ 2147483647 h 157"/>
                <a:gd name="T38" fmla="*/ 2147483647 w 223"/>
                <a:gd name="T39" fmla="*/ 2147483647 h 157"/>
                <a:gd name="T40" fmla="*/ 2147483647 w 223"/>
                <a:gd name="T41" fmla="*/ 2147483647 h 157"/>
                <a:gd name="T42" fmla="*/ 2147483647 w 223"/>
                <a:gd name="T43" fmla="*/ 2147483647 h 157"/>
                <a:gd name="T44" fmla="*/ 2147483647 w 223"/>
                <a:gd name="T45" fmla="*/ 2147483647 h 157"/>
                <a:gd name="T46" fmla="*/ 2147483647 w 223"/>
                <a:gd name="T47" fmla="*/ 2147483647 h 157"/>
                <a:gd name="T48" fmla="*/ 2147483647 w 223"/>
                <a:gd name="T49" fmla="*/ 2147483647 h 157"/>
                <a:gd name="T50" fmla="*/ 2147483647 w 223"/>
                <a:gd name="T51" fmla="*/ 2147483647 h 157"/>
                <a:gd name="T52" fmla="*/ 2147483647 w 223"/>
                <a:gd name="T53" fmla="*/ 2147483647 h 157"/>
                <a:gd name="T54" fmla="*/ 2147483647 w 223"/>
                <a:gd name="T55" fmla="*/ 2147483647 h 157"/>
                <a:gd name="T56" fmla="*/ 2147483647 w 223"/>
                <a:gd name="T57" fmla="*/ 2147483647 h 157"/>
                <a:gd name="T58" fmla="*/ 2147483647 w 223"/>
                <a:gd name="T59" fmla="*/ 2147483647 h 157"/>
                <a:gd name="T60" fmla="*/ 2147483647 w 223"/>
                <a:gd name="T61" fmla="*/ 2147483647 h 157"/>
                <a:gd name="T62" fmla="*/ 2147483647 w 223"/>
                <a:gd name="T63" fmla="*/ 2147483647 h 157"/>
                <a:gd name="T64" fmla="*/ 2147483647 w 223"/>
                <a:gd name="T65" fmla="*/ 2147483647 h 157"/>
                <a:gd name="T66" fmla="*/ 2147483647 w 223"/>
                <a:gd name="T67" fmla="*/ 2147483647 h 157"/>
                <a:gd name="T68" fmla="*/ 2147483647 w 223"/>
                <a:gd name="T69" fmla="*/ 2147483647 h 157"/>
                <a:gd name="T70" fmla="*/ 2147483647 w 223"/>
                <a:gd name="T71" fmla="*/ 2147483647 h 157"/>
                <a:gd name="T72" fmla="*/ 2147483647 w 223"/>
                <a:gd name="T73" fmla="*/ 2147483647 h 157"/>
                <a:gd name="T74" fmla="*/ 2147483647 w 223"/>
                <a:gd name="T75" fmla="*/ 2147483647 h 157"/>
                <a:gd name="T76" fmla="*/ 2147483647 w 223"/>
                <a:gd name="T77" fmla="*/ 2147483647 h 157"/>
                <a:gd name="T78" fmla="*/ 2147483647 w 223"/>
                <a:gd name="T79" fmla="*/ 2147483647 h 157"/>
                <a:gd name="T80" fmla="*/ 2147483647 w 223"/>
                <a:gd name="T81" fmla="*/ 2147483647 h 157"/>
                <a:gd name="T82" fmla="*/ 2147483647 w 223"/>
                <a:gd name="T83" fmla="*/ 2147483647 h 157"/>
                <a:gd name="T84" fmla="*/ 2147483647 w 223"/>
                <a:gd name="T85" fmla="*/ 2147483647 h 157"/>
                <a:gd name="T86" fmla="*/ 2147483647 w 223"/>
                <a:gd name="T87" fmla="*/ 2147483647 h 157"/>
                <a:gd name="T88" fmla="*/ 2147483647 w 223"/>
                <a:gd name="T89" fmla="*/ 2147483647 h 157"/>
                <a:gd name="T90" fmla="*/ 2147483647 w 223"/>
                <a:gd name="T91" fmla="*/ 2147483647 h 157"/>
                <a:gd name="T92" fmla="*/ 2147483647 w 223"/>
                <a:gd name="T93" fmla="*/ 0 h 157"/>
                <a:gd name="T94" fmla="*/ 2147483647 w 223"/>
                <a:gd name="T95" fmla="*/ 2147483647 h 157"/>
                <a:gd name="T96" fmla="*/ 2147483647 w 223"/>
                <a:gd name="T97" fmla="*/ 2147483647 h 157"/>
                <a:gd name="T98" fmla="*/ 2147483647 w 223"/>
                <a:gd name="T99" fmla="*/ 2147483647 h 157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23"/>
                <a:gd name="T151" fmla="*/ 0 h 157"/>
                <a:gd name="T152" fmla="*/ 223 w 223"/>
                <a:gd name="T153" fmla="*/ 157 h 157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23" h="157">
                  <a:moveTo>
                    <a:pt x="195" y="1"/>
                  </a:moveTo>
                  <a:lnTo>
                    <a:pt x="202" y="0"/>
                  </a:lnTo>
                  <a:lnTo>
                    <a:pt x="205" y="4"/>
                  </a:lnTo>
                  <a:lnTo>
                    <a:pt x="204" y="17"/>
                  </a:lnTo>
                  <a:lnTo>
                    <a:pt x="207" y="17"/>
                  </a:lnTo>
                  <a:lnTo>
                    <a:pt x="207" y="39"/>
                  </a:lnTo>
                  <a:lnTo>
                    <a:pt x="210" y="42"/>
                  </a:lnTo>
                  <a:lnTo>
                    <a:pt x="208" y="63"/>
                  </a:lnTo>
                  <a:lnTo>
                    <a:pt x="207" y="63"/>
                  </a:lnTo>
                  <a:lnTo>
                    <a:pt x="207" y="85"/>
                  </a:lnTo>
                  <a:lnTo>
                    <a:pt x="208" y="86"/>
                  </a:lnTo>
                  <a:lnTo>
                    <a:pt x="216" y="83"/>
                  </a:lnTo>
                  <a:lnTo>
                    <a:pt x="217" y="82"/>
                  </a:lnTo>
                  <a:lnTo>
                    <a:pt x="218" y="80"/>
                  </a:lnTo>
                  <a:lnTo>
                    <a:pt x="220" y="82"/>
                  </a:lnTo>
                  <a:lnTo>
                    <a:pt x="221" y="79"/>
                  </a:lnTo>
                  <a:lnTo>
                    <a:pt x="223" y="77"/>
                  </a:lnTo>
                  <a:lnTo>
                    <a:pt x="221" y="88"/>
                  </a:lnTo>
                  <a:lnTo>
                    <a:pt x="223" y="89"/>
                  </a:lnTo>
                  <a:lnTo>
                    <a:pt x="213" y="111"/>
                  </a:lnTo>
                  <a:lnTo>
                    <a:pt x="223" y="117"/>
                  </a:lnTo>
                  <a:lnTo>
                    <a:pt x="211" y="136"/>
                  </a:lnTo>
                  <a:lnTo>
                    <a:pt x="214" y="138"/>
                  </a:lnTo>
                  <a:lnTo>
                    <a:pt x="208" y="149"/>
                  </a:lnTo>
                  <a:lnTo>
                    <a:pt x="207" y="148"/>
                  </a:lnTo>
                  <a:lnTo>
                    <a:pt x="207" y="146"/>
                  </a:lnTo>
                  <a:lnTo>
                    <a:pt x="207" y="148"/>
                  </a:lnTo>
                  <a:lnTo>
                    <a:pt x="205" y="148"/>
                  </a:lnTo>
                  <a:lnTo>
                    <a:pt x="205" y="149"/>
                  </a:lnTo>
                  <a:lnTo>
                    <a:pt x="204" y="151"/>
                  </a:lnTo>
                  <a:lnTo>
                    <a:pt x="202" y="149"/>
                  </a:lnTo>
                  <a:lnTo>
                    <a:pt x="199" y="149"/>
                  </a:lnTo>
                  <a:lnTo>
                    <a:pt x="198" y="151"/>
                  </a:lnTo>
                  <a:lnTo>
                    <a:pt x="196" y="149"/>
                  </a:lnTo>
                  <a:lnTo>
                    <a:pt x="194" y="151"/>
                  </a:lnTo>
                  <a:lnTo>
                    <a:pt x="192" y="152"/>
                  </a:lnTo>
                  <a:lnTo>
                    <a:pt x="191" y="152"/>
                  </a:lnTo>
                  <a:lnTo>
                    <a:pt x="189" y="151"/>
                  </a:lnTo>
                  <a:lnTo>
                    <a:pt x="188" y="151"/>
                  </a:lnTo>
                  <a:lnTo>
                    <a:pt x="186" y="154"/>
                  </a:lnTo>
                  <a:lnTo>
                    <a:pt x="183" y="152"/>
                  </a:lnTo>
                  <a:lnTo>
                    <a:pt x="182" y="152"/>
                  </a:lnTo>
                  <a:lnTo>
                    <a:pt x="180" y="152"/>
                  </a:lnTo>
                  <a:lnTo>
                    <a:pt x="179" y="152"/>
                  </a:lnTo>
                  <a:lnTo>
                    <a:pt x="177" y="152"/>
                  </a:lnTo>
                  <a:lnTo>
                    <a:pt x="176" y="154"/>
                  </a:lnTo>
                  <a:lnTo>
                    <a:pt x="174" y="155"/>
                  </a:lnTo>
                  <a:lnTo>
                    <a:pt x="173" y="155"/>
                  </a:lnTo>
                  <a:lnTo>
                    <a:pt x="170" y="157"/>
                  </a:lnTo>
                  <a:lnTo>
                    <a:pt x="169" y="155"/>
                  </a:lnTo>
                  <a:lnTo>
                    <a:pt x="169" y="152"/>
                  </a:lnTo>
                  <a:lnTo>
                    <a:pt x="169" y="151"/>
                  </a:lnTo>
                  <a:lnTo>
                    <a:pt x="167" y="151"/>
                  </a:lnTo>
                  <a:lnTo>
                    <a:pt x="166" y="151"/>
                  </a:lnTo>
                  <a:lnTo>
                    <a:pt x="163" y="151"/>
                  </a:lnTo>
                  <a:lnTo>
                    <a:pt x="158" y="151"/>
                  </a:lnTo>
                  <a:lnTo>
                    <a:pt x="157" y="151"/>
                  </a:lnTo>
                  <a:lnTo>
                    <a:pt x="154" y="152"/>
                  </a:lnTo>
                  <a:lnTo>
                    <a:pt x="152" y="154"/>
                  </a:lnTo>
                  <a:lnTo>
                    <a:pt x="152" y="151"/>
                  </a:lnTo>
                  <a:lnTo>
                    <a:pt x="151" y="146"/>
                  </a:lnTo>
                  <a:lnTo>
                    <a:pt x="150" y="145"/>
                  </a:lnTo>
                  <a:lnTo>
                    <a:pt x="148" y="145"/>
                  </a:lnTo>
                  <a:lnTo>
                    <a:pt x="147" y="145"/>
                  </a:lnTo>
                  <a:lnTo>
                    <a:pt x="144" y="146"/>
                  </a:lnTo>
                  <a:lnTo>
                    <a:pt x="141" y="146"/>
                  </a:lnTo>
                  <a:lnTo>
                    <a:pt x="141" y="145"/>
                  </a:lnTo>
                  <a:lnTo>
                    <a:pt x="142" y="143"/>
                  </a:lnTo>
                  <a:lnTo>
                    <a:pt x="144" y="143"/>
                  </a:lnTo>
                  <a:lnTo>
                    <a:pt x="145" y="143"/>
                  </a:lnTo>
                  <a:lnTo>
                    <a:pt x="145" y="142"/>
                  </a:lnTo>
                  <a:lnTo>
                    <a:pt x="142" y="140"/>
                  </a:lnTo>
                  <a:lnTo>
                    <a:pt x="141" y="140"/>
                  </a:lnTo>
                  <a:lnTo>
                    <a:pt x="139" y="140"/>
                  </a:lnTo>
                  <a:lnTo>
                    <a:pt x="139" y="142"/>
                  </a:lnTo>
                  <a:lnTo>
                    <a:pt x="138" y="142"/>
                  </a:lnTo>
                  <a:lnTo>
                    <a:pt x="138" y="139"/>
                  </a:lnTo>
                  <a:lnTo>
                    <a:pt x="136" y="139"/>
                  </a:lnTo>
                  <a:lnTo>
                    <a:pt x="135" y="140"/>
                  </a:lnTo>
                  <a:lnTo>
                    <a:pt x="135" y="139"/>
                  </a:lnTo>
                  <a:lnTo>
                    <a:pt x="133" y="139"/>
                  </a:lnTo>
                  <a:lnTo>
                    <a:pt x="132" y="138"/>
                  </a:lnTo>
                  <a:lnTo>
                    <a:pt x="131" y="139"/>
                  </a:lnTo>
                  <a:lnTo>
                    <a:pt x="129" y="139"/>
                  </a:lnTo>
                  <a:lnTo>
                    <a:pt x="129" y="138"/>
                  </a:lnTo>
                  <a:lnTo>
                    <a:pt x="128" y="136"/>
                  </a:lnTo>
                  <a:lnTo>
                    <a:pt x="126" y="135"/>
                  </a:lnTo>
                  <a:lnTo>
                    <a:pt x="123" y="133"/>
                  </a:lnTo>
                  <a:lnTo>
                    <a:pt x="122" y="133"/>
                  </a:lnTo>
                  <a:lnTo>
                    <a:pt x="120" y="133"/>
                  </a:lnTo>
                  <a:lnTo>
                    <a:pt x="117" y="130"/>
                  </a:lnTo>
                  <a:lnTo>
                    <a:pt x="116" y="129"/>
                  </a:lnTo>
                  <a:lnTo>
                    <a:pt x="114" y="129"/>
                  </a:lnTo>
                  <a:lnTo>
                    <a:pt x="113" y="129"/>
                  </a:lnTo>
                  <a:lnTo>
                    <a:pt x="111" y="130"/>
                  </a:lnTo>
                  <a:lnTo>
                    <a:pt x="109" y="129"/>
                  </a:lnTo>
                  <a:lnTo>
                    <a:pt x="107" y="127"/>
                  </a:lnTo>
                  <a:lnTo>
                    <a:pt x="106" y="124"/>
                  </a:lnTo>
                  <a:lnTo>
                    <a:pt x="104" y="123"/>
                  </a:lnTo>
                  <a:lnTo>
                    <a:pt x="103" y="123"/>
                  </a:lnTo>
                  <a:lnTo>
                    <a:pt x="101" y="124"/>
                  </a:lnTo>
                  <a:lnTo>
                    <a:pt x="100" y="124"/>
                  </a:lnTo>
                  <a:lnTo>
                    <a:pt x="100" y="121"/>
                  </a:lnTo>
                  <a:lnTo>
                    <a:pt x="98" y="121"/>
                  </a:lnTo>
                  <a:lnTo>
                    <a:pt x="94" y="120"/>
                  </a:lnTo>
                  <a:lnTo>
                    <a:pt x="94" y="118"/>
                  </a:lnTo>
                  <a:lnTo>
                    <a:pt x="92" y="117"/>
                  </a:lnTo>
                  <a:lnTo>
                    <a:pt x="91" y="117"/>
                  </a:lnTo>
                  <a:lnTo>
                    <a:pt x="89" y="117"/>
                  </a:lnTo>
                  <a:lnTo>
                    <a:pt x="89" y="116"/>
                  </a:lnTo>
                  <a:lnTo>
                    <a:pt x="92" y="113"/>
                  </a:lnTo>
                  <a:lnTo>
                    <a:pt x="92" y="111"/>
                  </a:lnTo>
                  <a:lnTo>
                    <a:pt x="94" y="111"/>
                  </a:lnTo>
                  <a:lnTo>
                    <a:pt x="92" y="110"/>
                  </a:lnTo>
                  <a:lnTo>
                    <a:pt x="91" y="107"/>
                  </a:lnTo>
                  <a:lnTo>
                    <a:pt x="88" y="104"/>
                  </a:lnTo>
                  <a:lnTo>
                    <a:pt x="87" y="101"/>
                  </a:lnTo>
                  <a:lnTo>
                    <a:pt x="87" y="99"/>
                  </a:lnTo>
                  <a:lnTo>
                    <a:pt x="85" y="99"/>
                  </a:lnTo>
                  <a:lnTo>
                    <a:pt x="82" y="98"/>
                  </a:lnTo>
                  <a:lnTo>
                    <a:pt x="81" y="97"/>
                  </a:lnTo>
                  <a:lnTo>
                    <a:pt x="78" y="95"/>
                  </a:lnTo>
                  <a:lnTo>
                    <a:pt x="78" y="94"/>
                  </a:lnTo>
                  <a:lnTo>
                    <a:pt x="75" y="94"/>
                  </a:lnTo>
                  <a:lnTo>
                    <a:pt x="73" y="94"/>
                  </a:lnTo>
                  <a:lnTo>
                    <a:pt x="70" y="95"/>
                  </a:lnTo>
                  <a:lnTo>
                    <a:pt x="66" y="98"/>
                  </a:lnTo>
                  <a:lnTo>
                    <a:pt x="63" y="99"/>
                  </a:lnTo>
                  <a:lnTo>
                    <a:pt x="62" y="99"/>
                  </a:lnTo>
                  <a:lnTo>
                    <a:pt x="57" y="99"/>
                  </a:lnTo>
                  <a:lnTo>
                    <a:pt x="56" y="101"/>
                  </a:lnTo>
                  <a:lnTo>
                    <a:pt x="53" y="101"/>
                  </a:lnTo>
                  <a:lnTo>
                    <a:pt x="53" y="102"/>
                  </a:lnTo>
                  <a:lnTo>
                    <a:pt x="51" y="102"/>
                  </a:lnTo>
                  <a:lnTo>
                    <a:pt x="50" y="105"/>
                  </a:lnTo>
                  <a:lnTo>
                    <a:pt x="50" y="107"/>
                  </a:lnTo>
                  <a:lnTo>
                    <a:pt x="50" y="110"/>
                  </a:lnTo>
                  <a:lnTo>
                    <a:pt x="50" y="111"/>
                  </a:lnTo>
                  <a:lnTo>
                    <a:pt x="50" y="113"/>
                  </a:lnTo>
                  <a:lnTo>
                    <a:pt x="48" y="113"/>
                  </a:lnTo>
                  <a:lnTo>
                    <a:pt x="46" y="113"/>
                  </a:lnTo>
                  <a:lnTo>
                    <a:pt x="44" y="113"/>
                  </a:lnTo>
                  <a:lnTo>
                    <a:pt x="43" y="114"/>
                  </a:lnTo>
                  <a:lnTo>
                    <a:pt x="41" y="114"/>
                  </a:lnTo>
                  <a:lnTo>
                    <a:pt x="40" y="116"/>
                  </a:lnTo>
                  <a:lnTo>
                    <a:pt x="34" y="108"/>
                  </a:lnTo>
                  <a:lnTo>
                    <a:pt x="38" y="105"/>
                  </a:lnTo>
                  <a:lnTo>
                    <a:pt x="40" y="79"/>
                  </a:lnTo>
                  <a:lnTo>
                    <a:pt x="4" y="77"/>
                  </a:lnTo>
                  <a:lnTo>
                    <a:pt x="6" y="75"/>
                  </a:lnTo>
                  <a:lnTo>
                    <a:pt x="3" y="75"/>
                  </a:lnTo>
                  <a:lnTo>
                    <a:pt x="4" y="64"/>
                  </a:lnTo>
                  <a:lnTo>
                    <a:pt x="0" y="63"/>
                  </a:lnTo>
                  <a:lnTo>
                    <a:pt x="0" y="60"/>
                  </a:lnTo>
                  <a:lnTo>
                    <a:pt x="2" y="58"/>
                  </a:lnTo>
                  <a:lnTo>
                    <a:pt x="4" y="60"/>
                  </a:lnTo>
                  <a:lnTo>
                    <a:pt x="6" y="53"/>
                  </a:lnTo>
                  <a:lnTo>
                    <a:pt x="18" y="53"/>
                  </a:lnTo>
                  <a:lnTo>
                    <a:pt x="32" y="54"/>
                  </a:lnTo>
                  <a:lnTo>
                    <a:pt x="34" y="50"/>
                  </a:lnTo>
                  <a:lnTo>
                    <a:pt x="46" y="50"/>
                  </a:lnTo>
                  <a:lnTo>
                    <a:pt x="47" y="31"/>
                  </a:lnTo>
                  <a:lnTo>
                    <a:pt x="66" y="32"/>
                  </a:lnTo>
                  <a:lnTo>
                    <a:pt x="66" y="31"/>
                  </a:lnTo>
                  <a:lnTo>
                    <a:pt x="66" y="28"/>
                  </a:lnTo>
                  <a:lnTo>
                    <a:pt x="69" y="28"/>
                  </a:lnTo>
                  <a:lnTo>
                    <a:pt x="70" y="26"/>
                  </a:lnTo>
                  <a:lnTo>
                    <a:pt x="72" y="25"/>
                  </a:lnTo>
                  <a:lnTo>
                    <a:pt x="76" y="29"/>
                  </a:lnTo>
                  <a:lnTo>
                    <a:pt x="78" y="29"/>
                  </a:lnTo>
                  <a:lnTo>
                    <a:pt x="79" y="0"/>
                  </a:lnTo>
                  <a:lnTo>
                    <a:pt x="94" y="0"/>
                  </a:lnTo>
                  <a:lnTo>
                    <a:pt x="125" y="3"/>
                  </a:lnTo>
                  <a:lnTo>
                    <a:pt x="125" y="6"/>
                  </a:lnTo>
                  <a:lnTo>
                    <a:pt x="151" y="9"/>
                  </a:lnTo>
                  <a:lnTo>
                    <a:pt x="151" y="13"/>
                  </a:lnTo>
                  <a:lnTo>
                    <a:pt x="158" y="13"/>
                  </a:lnTo>
                  <a:lnTo>
                    <a:pt x="160" y="9"/>
                  </a:lnTo>
                  <a:lnTo>
                    <a:pt x="183" y="10"/>
                  </a:lnTo>
                  <a:lnTo>
                    <a:pt x="185" y="6"/>
                  </a:lnTo>
                  <a:lnTo>
                    <a:pt x="186" y="1"/>
                  </a:lnTo>
                  <a:lnTo>
                    <a:pt x="191" y="3"/>
                  </a:lnTo>
                  <a:lnTo>
                    <a:pt x="195" y="1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77" name="Freeform 287"/>
            <p:cNvSpPr>
              <a:spLocks noEditPoints="1"/>
            </p:cNvSpPr>
            <p:nvPr/>
          </p:nvSpPr>
          <p:spPr bwMode="auto">
            <a:xfrm rot="21334256">
              <a:off x="3649752" y="1411659"/>
              <a:ext cx="493810" cy="765280"/>
            </a:xfrm>
            <a:custGeom>
              <a:avLst/>
              <a:gdLst>
                <a:gd name="T0" fmla="*/ 2147483647 w 160"/>
                <a:gd name="T1" fmla="*/ 2147483647 h 211"/>
                <a:gd name="T2" fmla="*/ 2147483647 w 160"/>
                <a:gd name="T3" fmla="*/ 2147483647 h 211"/>
                <a:gd name="T4" fmla="*/ 2147483647 w 160"/>
                <a:gd name="T5" fmla="*/ 2147483647 h 211"/>
                <a:gd name="T6" fmla="*/ 2147483647 w 160"/>
                <a:gd name="T7" fmla="*/ 2147483647 h 211"/>
                <a:gd name="T8" fmla="*/ 2147483647 w 160"/>
                <a:gd name="T9" fmla="*/ 2147483647 h 211"/>
                <a:gd name="T10" fmla="*/ 2147483647 w 160"/>
                <a:gd name="T11" fmla="*/ 2147483647 h 211"/>
                <a:gd name="T12" fmla="*/ 2147483647 w 160"/>
                <a:gd name="T13" fmla="*/ 2147483647 h 211"/>
                <a:gd name="T14" fmla="*/ 2147483647 w 160"/>
                <a:gd name="T15" fmla="*/ 2147483647 h 211"/>
                <a:gd name="T16" fmla="*/ 2147483647 w 160"/>
                <a:gd name="T17" fmla="*/ 2147483647 h 211"/>
                <a:gd name="T18" fmla="*/ 2147483647 w 160"/>
                <a:gd name="T19" fmla="*/ 2147483647 h 211"/>
                <a:gd name="T20" fmla="*/ 2147483647 w 160"/>
                <a:gd name="T21" fmla="*/ 2147483647 h 211"/>
                <a:gd name="T22" fmla="*/ 2147483647 w 160"/>
                <a:gd name="T23" fmla="*/ 2147483647 h 211"/>
                <a:gd name="T24" fmla="*/ 2147483647 w 160"/>
                <a:gd name="T25" fmla="*/ 2147483647 h 211"/>
                <a:gd name="T26" fmla="*/ 2147483647 w 160"/>
                <a:gd name="T27" fmla="*/ 2147483647 h 211"/>
                <a:gd name="T28" fmla="*/ 2147483647 w 160"/>
                <a:gd name="T29" fmla="*/ 2147483647 h 211"/>
                <a:gd name="T30" fmla="*/ 2147483647 w 160"/>
                <a:gd name="T31" fmla="*/ 2147483647 h 211"/>
                <a:gd name="T32" fmla="*/ 2147483647 w 160"/>
                <a:gd name="T33" fmla="*/ 2147483647 h 211"/>
                <a:gd name="T34" fmla="*/ 2147483647 w 160"/>
                <a:gd name="T35" fmla="*/ 2147483647 h 211"/>
                <a:gd name="T36" fmla="*/ 2147483647 w 160"/>
                <a:gd name="T37" fmla="*/ 2147483647 h 211"/>
                <a:gd name="T38" fmla="*/ 2147483647 w 160"/>
                <a:gd name="T39" fmla="*/ 2147483647 h 211"/>
                <a:gd name="T40" fmla="*/ 2147483647 w 160"/>
                <a:gd name="T41" fmla="*/ 2147483647 h 211"/>
                <a:gd name="T42" fmla="*/ 2147483647 w 160"/>
                <a:gd name="T43" fmla="*/ 2147483647 h 211"/>
                <a:gd name="T44" fmla="*/ 2147483647 w 160"/>
                <a:gd name="T45" fmla="*/ 2147483647 h 211"/>
                <a:gd name="T46" fmla="*/ 2147483647 w 160"/>
                <a:gd name="T47" fmla="*/ 2147483647 h 211"/>
                <a:gd name="T48" fmla="*/ 2147483647 w 160"/>
                <a:gd name="T49" fmla="*/ 2147483647 h 211"/>
                <a:gd name="T50" fmla="*/ 2147483647 w 160"/>
                <a:gd name="T51" fmla="*/ 2147483647 h 211"/>
                <a:gd name="T52" fmla="*/ 2147483647 w 160"/>
                <a:gd name="T53" fmla="*/ 2147483647 h 211"/>
                <a:gd name="T54" fmla="*/ 2147483647 w 160"/>
                <a:gd name="T55" fmla="*/ 2147483647 h 211"/>
                <a:gd name="T56" fmla="*/ 2147483647 w 160"/>
                <a:gd name="T57" fmla="*/ 2147483647 h 211"/>
                <a:gd name="T58" fmla="*/ 2147483647 w 160"/>
                <a:gd name="T59" fmla="*/ 2147483647 h 211"/>
                <a:gd name="T60" fmla="*/ 2147483647 w 160"/>
                <a:gd name="T61" fmla="*/ 2147483647 h 211"/>
                <a:gd name="T62" fmla="*/ 2147483647 w 160"/>
                <a:gd name="T63" fmla="*/ 2147483647 h 211"/>
                <a:gd name="T64" fmla="*/ 2147483647 w 160"/>
                <a:gd name="T65" fmla="*/ 2147483647 h 211"/>
                <a:gd name="T66" fmla="*/ 2147483647 w 160"/>
                <a:gd name="T67" fmla="*/ 2147483647 h 211"/>
                <a:gd name="T68" fmla="*/ 2147483647 w 160"/>
                <a:gd name="T69" fmla="*/ 2147483647 h 211"/>
                <a:gd name="T70" fmla="*/ 2147483647 w 160"/>
                <a:gd name="T71" fmla="*/ 2147483647 h 211"/>
                <a:gd name="T72" fmla="*/ 2147483647 w 160"/>
                <a:gd name="T73" fmla="*/ 2147483647 h 211"/>
                <a:gd name="T74" fmla="*/ 2147483647 w 160"/>
                <a:gd name="T75" fmla="*/ 2147483647 h 211"/>
                <a:gd name="T76" fmla="*/ 2147483647 w 160"/>
                <a:gd name="T77" fmla="*/ 2147483647 h 211"/>
                <a:gd name="T78" fmla="*/ 0 w 160"/>
                <a:gd name="T79" fmla="*/ 2147483647 h 211"/>
                <a:gd name="T80" fmla="*/ 2147483647 w 160"/>
                <a:gd name="T81" fmla="*/ 2147483647 h 211"/>
                <a:gd name="T82" fmla="*/ 2147483647 w 160"/>
                <a:gd name="T83" fmla="*/ 2147483647 h 211"/>
                <a:gd name="T84" fmla="*/ 2147483647 w 160"/>
                <a:gd name="T85" fmla="*/ 2147483647 h 211"/>
                <a:gd name="T86" fmla="*/ 2147483647 w 160"/>
                <a:gd name="T87" fmla="*/ 0 h 211"/>
                <a:gd name="T88" fmla="*/ 2147483647 w 160"/>
                <a:gd name="T89" fmla="*/ 2147483647 h 211"/>
                <a:gd name="T90" fmla="*/ 2147483647 w 160"/>
                <a:gd name="T91" fmla="*/ 2147483647 h 211"/>
                <a:gd name="T92" fmla="*/ 2147483647 w 160"/>
                <a:gd name="T93" fmla="*/ 2147483647 h 211"/>
                <a:gd name="T94" fmla="*/ 2147483647 w 160"/>
                <a:gd name="T95" fmla="*/ 2147483647 h 211"/>
                <a:gd name="T96" fmla="*/ 2147483647 w 160"/>
                <a:gd name="T97" fmla="*/ 2147483647 h 211"/>
                <a:gd name="T98" fmla="*/ 2147483647 w 160"/>
                <a:gd name="T99" fmla="*/ 2147483647 h 211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160"/>
                <a:gd name="T151" fmla="*/ 0 h 211"/>
                <a:gd name="T152" fmla="*/ 160 w 160"/>
                <a:gd name="T153" fmla="*/ 211 h 211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160" h="211">
                  <a:moveTo>
                    <a:pt x="48" y="8"/>
                  </a:moveTo>
                  <a:lnTo>
                    <a:pt x="53" y="10"/>
                  </a:lnTo>
                  <a:lnTo>
                    <a:pt x="57" y="8"/>
                  </a:lnTo>
                  <a:lnTo>
                    <a:pt x="70" y="5"/>
                  </a:lnTo>
                  <a:lnTo>
                    <a:pt x="73" y="4"/>
                  </a:lnTo>
                  <a:lnTo>
                    <a:pt x="79" y="4"/>
                  </a:lnTo>
                  <a:lnTo>
                    <a:pt x="82" y="4"/>
                  </a:lnTo>
                  <a:lnTo>
                    <a:pt x="87" y="5"/>
                  </a:lnTo>
                  <a:lnTo>
                    <a:pt x="90" y="5"/>
                  </a:lnTo>
                  <a:lnTo>
                    <a:pt x="88" y="7"/>
                  </a:lnTo>
                  <a:lnTo>
                    <a:pt x="88" y="10"/>
                  </a:lnTo>
                  <a:lnTo>
                    <a:pt x="88" y="16"/>
                  </a:lnTo>
                  <a:lnTo>
                    <a:pt x="88" y="23"/>
                  </a:lnTo>
                  <a:lnTo>
                    <a:pt x="88" y="26"/>
                  </a:lnTo>
                  <a:lnTo>
                    <a:pt x="94" y="26"/>
                  </a:lnTo>
                  <a:lnTo>
                    <a:pt x="100" y="26"/>
                  </a:lnTo>
                  <a:lnTo>
                    <a:pt x="103" y="27"/>
                  </a:lnTo>
                  <a:lnTo>
                    <a:pt x="109" y="27"/>
                  </a:lnTo>
                  <a:lnTo>
                    <a:pt x="114" y="29"/>
                  </a:lnTo>
                  <a:lnTo>
                    <a:pt x="119" y="29"/>
                  </a:lnTo>
                  <a:lnTo>
                    <a:pt x="125" y="30"/>
                  </a:lnTo>
                  <a:lnTo>
                    <a:pt x="132" y="30"/>
                  </a:lnTo>
                  <a:lnTo>
                    <a:pt x="136" y="30"/>
                  </a:lnTo>
                  <a:lnTo>
                    <a:pt x="141" y="30"/>
                  </a:lnTo>
                  <a:lnTo>
                    <a:pt x="139" y="26"/>
                  </a:lnTo>
                  <a:lnTo>
                    <a:pt x="141" y="25"/>
                  </a:lnTo>
                  <a:lnTo>
                    <a:pt x="144" y="25"/>
                  </a:lnTo>
                  <a:lnTo>
                    <a:pt x="150" y="25"/>
                  </a:lnTo>
                  <a:lnTo>
                    <a:pt x="154" y="26"/>
                  </a:lnTo>
                  <a:lnTo>
                    <a:pt x="158" y="25"/>
                  </a:lnTo>
                  <a:lnTo>
                    <a:pt x="160" y="25"/>
                  </a:lnTo>
                  <a:lnTo>
                    <a:pt x="160" y="29"/>
                  </a:lnTo>
                  <a:lnTo>
                    <a:pt x="158" y="32"/>
                  </a:lnTo>
                  <a:lnTo>
                    <a:pt x="154" y="32"/>
                  </a:lnTo>
                  <a:lnTo>
                    <a:pt x="150" y="30"/>
                  </a:lnTo>
                  <a:lnTo>
                    <a:pt x="148" y="32"/>
                  </a:lnTo>
                  <a:lnTo>
                    <a:pt x="148" y="38"/>
                  </a:lnTo>
                  <a:lnTo>
                    <a:pt x="148" y="42"/>
                  </a:lnTo>
                  <a:lnTo>
                    <a:pt x="147" y="48"/>
                  </a:lnTo>
                  <a:lnTo>
                    <a:pt x="147" y="54"/>
                  </a:lnTo>
                  <a:lnTo>
                    <a:pt x="147" y="60"/>
                  </a:lnTo>
                  <a:lnTo>
                    <a:pt x="145" y="68"/>
                  </a:lnTo>
                  <a:lnTo>
                    <a:pt x="144" y="68"/>
                  </a:lnTo>
                  <a:lnTo>
                    <a:pt x="136" y="74"/>
                  </a:lnTo>
                  <a:lnTo>
                    <a:pt x="136" y="77"/>
                  </a:lnTo>
                  <a:lnTo>
                    <a:pt x="136" y="82"/>
                  </a:lnTo>
                  <a:lnTo>
                    <a:pt x="136" y="83"/>
                  </a:lnTo>
                  <a:lnTo>
                    <a:pt x="136" y="85"/>
                  </a:lnTo>
                  <a:lnTo>
                    <a:pt x="136" y="86"/>
                  </a:lnTo>
                  <a:lnTo>
                    <a:pt x="136" y="88"/>
                  </a:lnTo>
                  <a:lnTo>
                    <a:pt x="136" y="89"/>
                  </a:lnTo>
                  <a:lnTo>
                    <a:pt x="136" y="90"/>
                  </a:lnTo>
                  <a:lnTo>
                    <a:pt x="136" y="92"/>
                  </a:lnTo>
                  <a:lnTo>
                    <a:pt x="136" y="95"/>
                  </a:lnTo>
                  <a:lnTo>
                    <a:pt x="135" y="98"/>
                  </a:lnTo>
                  <a:lnTo>
                    <a:pt x="136" y="99"/>
                  </a:lnTo>
                  <a:lnTo>
                    <a:pt x="133" y="101"/>
                  </a:lnTo>
                  <a:lnTo>
                    <a:pt x="133" y="102"/>
                  </a:lnTo>
                  <a:lnTo>
                    <a:pt x="133" y="104"/>
                  </a:lnTo>
                  <a:lnTo>
                    <a:pt x="133" y="107"/>
                  </a:lnTo>
                  <a:lnTo>
                    <a:pt x="133" y="111"/>
                  </a:lnTo>
                  <a:lnTo>
                    <a:pt x="133" y="118"/>
                  </a:lnTo>
                  <a:lnTo>
                    <a:pt x="133" y="124"/>
                  </a:lnTo>
                  <a:lnTo>
                    <a:pt x="132" y="131"/>
                  </a:lnTo>
                  <a:lnTo>
                    <a:pt x="133" y="133"/>
                  </a:lnTo>
                  <a:lnTo>
                    <a:pt x="131" y="137"/>
                  </a:lnTo>
                  <a:lnTo>
                    <a:pt x="129" y="151"/>
                  </a:lnTo>
                  <a:lnTo>
                    <a:pt x="100" y="149"/>
                  </a:lnTo>
                  <a:lnTo>
                    <a:pt x="98" y="178"/>
                  </a:lnTo>
                  <a:lnTo>
                    <a:pt x="97" y="178"/>
                  </a:lnTo>
                  <a:lnTo>
                    <a:pt x="94" y="177"/>
                  </a:lnTo>
                  <a:lnTo>
                    <a:pt x="90" y="177"/>
                  </a:lnTo>
                  <a:lnTo>
                    <a:pt x="91" y="178"/>
                  </a:lnTo>
                  <a:lnTo>
                    <a:pt x="92" y="178"/>
                  </a:lnTo>
                  <a:lnTo>
                    <a:pt x="95" y="181"/>
                  </a:lnTo>
                  <a:lnTo>
                    <a:pt x="98" y="181"/>
                  </a:lnTo>
                  <a:lnTo>
                    <a:pt x="104" y="183"/>
                  </a:lnTo>
                  <a:lnTo>
                    <a:pt x="109" y="184"/>
                  </a:lnTo>
                  <a:lnTo>
                    <a:pt x="109" y="186"/>
                  </a:lnTo>
                  <a:lnTo>
                    <a:pt x="107" y="189"/>
                  </a:lnTo>
                  <a:lnTo>
                    <a:pt x="109" y="190"/>
                  </a:lnTo>
                  <a:lnTo>
                    <a:pt x="104" y="190"/>
                  </a:lnTo>
                  <a:lnTo>
                    <a:pt x="103" y="202"/>
                  </a:lnTo>
                  <a:lnTo>
                    <a:pt x="101" y="209"/>
                  </a:lnTo>
                  <a:lnTo>
                    <a:pt x="43" y="205"/>
                  </a:lnTo>
                  <a:lnTo>
                    <a:pt x="43" y="211"/>
                  </a:lnTo>
                  <a:lnTo>
                    <a:pt x="38" y="209"/>
                  </a:lnTo>
                  <a:lnTo>
                    <a:pt x="34" y="209"/>
                  </a:lnTo>
                  <a:lnTo>
                    <a:pt x="32" y="206"/>
                  </a:lnTo>
                  <a:lnTo>
                    <a:pt x="29" y="206"/>
                  </a:lnTo>
                  <a:lnTo>
                    <a:pt x="28" y="206"/>
                  </a:lnTo>
                  <a:lnTo>
                    <a:pt x="26" y="203"/>
                  </a:lnTo>
                  <a:lnTo>
                    <a:pt x="24" y="202"/>
                  </a:lnTo>
                  <a:lnTo>
                    <a:pt x="19" y="202"/>
                  </a:lnTo>
                  <a:lnTo>
                    <a:pt x="18" y="196"/>
                  </a:lnTo>
                  <a:lnTo>
                    <a:pt x="16" y="196"/>
                  </a:lnTo>
                  <a:lnTo>
                    <a:pt x="15" y="197"/>
                  </a:lnTo>
                  <a:lnTo>
                    <a:pt x="13" y="199"/>
                  </a:lnTo>
                  <a:lnTo>
                    <a:pt x="12" y="199"/>
                  </a:lnTo>
                  <a:lnTo>
                    <a:pt x="16" y="155"/>
                  </a:lnTo>
                  <a:lnTo>
                    <a:pt x="29" y="156"/>
                  </a:lnTo>
                  <a:lnTo>
                    <a:pt x="31" y="149"/>
                  </a:lnTo>
                  <a:lnTo>
                    <a:pt x="21" y="148"/>
                  </a:lnTo>
                  <a:lnTo>
                    <a:pt x="24" y="126"/>
                  </a:lnTo>
                  <a:lnTo>
                    <a:pt x="25" y="112"/>
                  </a:lnTo>
                  <a:lnTo>
                    <a:pt x="21" y="111"/>
                  </a:lnTo>
                  <a:lnTo>
                    <a:pt x="21" y="104"/>
                  </a:lnTo>
                  <a:lnTo>
                    <a:pt x="16" y="102"/>
                  </a:lnTo>
                  <a:lnTo>
                    <a:pt x="18" y="95"/>
                  </a:lnTo>
                  <a:lnTo>
                    <a:pt x="21" y="96"/>
                  </a:lnTo>
                  <a:lnTo>
                    <a:pt x="25" y="96"/>
                  </a:lnTo>
                  <a:lnTo>
                    <a:pt x="28" y="98"/>
                  </a:lnTo>
                  <a:lnTo>
                    <a:pt x="31" y="96"/>
                  </a:lnTo>
                  <a:lnTo>
                    <a:pt x="34" y="96"/>
                  </a:lnTo>
                  <a:lnTo>
                    <a:pt x="38" y="93"/>
                  </a:lnTo>
                  <a:lnTo>
                    <a:pt x="43" y="92"/>
                  </a:lnTo>
                  <a:lnTo>
                    <a:pt x="47" y="90"/>
                  </a:lnTo>
                  <a:lnTo>
                    <a:pt x="48" y="92"/>
                  </a:lnTo>
                  <a:lnTo>
                    <a:pt x="50" y="92"/>
                  </a:lnTo>
                  <a:lnTo>
                    <a:pt x="53" y="90"/>
                  </a:lnTo>
                  <a:lnTo>
                    <a:pt x="54" y="90"/>
                  </a:lnTo>
                  <a:lnTo>
                    <a:pt x="56" y="90"/>
                  </a:lnTo>
                  <a:lnTo>
                    <a:pt x="57" y="90"/>
                  </a:lnTo>
                  <a:lnTo>
                    <a:pt x="57" y="86"/>
                  </a:lnTo>
                  <a:lnTo>
                    <a:pt x="59" y="85"/>
                  </a:lnTo>
                  <a:lnTo>
                    <a:pt x="59" y="80"/>
                  </a:lnTo>
                  <a:lnTo>
                    <a:pt x="57" y="74"/>
                  </a:lnTo>
                  <a:lnTo>
                    <a:pt x="54" y="68"/>
                  </a:lnTo>
                  <a:lnTo>
                    <a:pt x="53" y="66"/>
                  </a:lnTo>
                  <a:lnTo>
                    <a:pt x="46" y="61"/>
                  </a:lnTo>
                  <a:lnTo>
                    <a:pt x="43" y="60"/>
                  </a:lnTo>
                  <a:lnTo>
                    <a:pt x="34" y="52"/>
                  </a:lnTo>
                  <a:lnTo>
                    <a:pt x="29" y="52"/>
                  </a:lnTo>
                  <a:lnTo>
                    <a:pt x="26" y="52"/>
                  </a:lnTo>
                  <a:lnTo>
                    <a:pt x="21" y="51"/>
                  </a:lnTo>
                  <a:lnTo>
                    <a:pt x="18" y="49"/>
                  </a:lnTo>
                  <a:lnTo>
                    <a:pt x="16" y="49"/>
                  </a:lnTo>
                  <a:lnTo>
                    <a:pt x="13" y="49"/>
                  </a:lnTo>
                  <a:lnTo>
                    <a:pt x="9" y="49"/>
                  </a:lnTo>
                  <a:lnTo>
                    <a:pt x="6" y="49"/>
                  </a:lnTo>
                  <a:lnTo>
                    <a:pt x="6" y="51"/>
                  </a:lnTo>
                  <a:lnTo>
                    <a:pt x="5" y="52"/>
                  </a:lnTo>
                  <a:lnTo>
                    <a:pt x="3" y="55"/>
                  </a:lnTo>
                  <a:lnTo>
                    <a:pt x="3" y="57"/>
                  </a:lnTo>
                  <a:lnTo>
                    <a:pt x="3" y="60"/>
                  </a:lnTo>
                  <a:lnTo>
                    <a:pt x="3" y="63"/>
                  </a:lnTo>
                  <a:lnTo>
                    <a:pt x="3" y="64"/>
                  </a:lnTo>
                  <a:lnTo>
                    <a:pt x="2" y="63"/>
                  </a:lnTo>
                  <a:lnTo>
                    <a:pt x="2" y="61"/>
                  </a:lnTo>
                  <a:lnTo>
                    <a:pt x="0" y="57"/>
                  </a:lnTo>
                  <a:lnTo>
                    <a:pt x="0" y="54"/>
                  </a:lnTo>
                  <a:lnTo>
                    <a:pt x="2" y="48"/>
                  </a:lnTo>
                  <a:lnTo>
                    <a:pt x="3" y="45"/>
                  </a:lnTo>
                  <a:lnTo>
                    <a:pt x="5" y="41"/>
                  </a:lnTo>
                  <a:lnTo>
                    <a:pt x="5" y="38"/>
                  </a:lnTo>
                  <a:lnTo>
                    <a:pt x="7" y="30"/>
                  </a:lnTo>
                  <a:lnTo>
                    <a:pt x="10" y="20"/>
                  </a:lnTo>
                  <a:lnTo>
                    <a:pt x="15" y="14"/>
                  </a:lnTo>
                  <a:lnTo>
                    <a:pt x="18" y="10"/>
                  </a:lnTo>
                  <a:lnTo>
                    <a:pt x="19" y="8"/>
                  </a:lnTo>
                  <a:lnTo>
                    <a:pt x="24" y="7"/>
                  </a:lnTo>
                  <a:lnTo>
                    <a:pt x="26" y="5"/>
                  </a:lnTo>
                  <a:lnTo>
                    <a:pt x="28" y="4"/>
                  </a:lnTo>
                  <a:lnTo>
                    <a:pt x="31" y="1"/>
                  </a:lnTo>
                  <a:lnTo>
                    <a:pt x="34" y="0"/>
                  </a:lnTo>
                  <a:lnTo>
                    <a:pt x="37" y="0"/>
                  </a:lnTo>
                  <a:lnTo>
                    <a:pt x="40" y="1"/>
                  </a:lnTo>
                  <a:lnTo>
                    <a:pt x="43" y="4"/>
                  </a:lnTo>
                  <a:lnTo>
                    <a:pt x="47" y="8"/>
                  </a:lnTo>
                  <a:lnTo>
                    <a:pt x="48" y="8"/>
                  </a:lnTo>
                  <a:close/>
                  <a:moveTo>
                    <a:pt x="7" y="66"/>
                  </a:moveTo>
                  <a:lnTo>
                    <a:pt x="7" y="67"/>
                  </a:lnTo>
                  <a:lnTo>
                    <a:pt x="6" y="67"/>
                  </a:lnTo>
                  <a:lnTo>
                    <a:pt x="6" y="66"/>
                  </a:lnTo>
                  <a:lnTo>
                    <a:pt x="5" y="66"/>
                  </a:lnTo>
                  <a:lnTo>
                    <a:pt x="6" y="64"/>
                  </a:lnTo>
                  <a:lnTo>
                    <a:pt x="7" y="66"/>
                  </a:lnTo>
                  <a:close/>
                  <a:moveTo>
                    <a:pt x="10" y="68"/>
                  </a:moveTo>
                  <a:lnTo>
                    <a:pt x="10" y="68"/>
                  </a:lnTo>
                  <a:lnTo>
                    <a:pt x="9" y="68"/>
                  </a:lnTo>
                  <a:lnTo>
                    <a:pt x="9" y="67"/>
                  </a:lnTo>
                  <a:lnTo>
                    <a:pt x="10" y="67"/>
                  </a:lnTo>
                  <a:lnTo>
                    <a:pt x="10" y="68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78" name="Rectangle 637"/>
            <p:cNvSpPr>
              <a:spLocks noChangeArrowheads="1"/>
            </p:cNvSpPr>
            <p:nvPr/>
          </p:nvSpPr>
          <p:spPr bwMode="auto">
            <a:xfrm rot="21334256">
              <a:off x="4888975" y="6120174"/>
              <a:ext cx="131515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г. Сочи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1" name="Rectangle 670"/>
            <p:cNvSpPr>
              <a:spLocks noChangeArrowheads="1"/>
            </p:cNvSpPr>
            <p:nvPr/>
          </p:nvSpPr>
          <p:spPr bwMode="auto">
            <a:xfrm rot="21334256">
              <a:off x="4042752" y="2507051"/>
              <a:ext cx="19186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Каневский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7" name="Rectangle 708"/>
            <p:cNvSpPr>
              <a:spLocks noChangeArrowheads="1"/>
            </p:cNvSpPr>
            <p:nvPr/>
          </p:nvSpPr>
          <p:spPr bwMode="auto">
            <a:xfrm>
              <a:off x="3078337" y="4119950"/>
              <a:ext cx="190067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Крымский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9" name="Rectangle 718"/>
            <p:cNvSpPr>
              <a:spLocks noChangeArrowheads="1"/>
            </p:cNvSpPr>
            <p:nvPr/>
          </p:nvSpPr>
          <p:spPr bwMode="auto">
            <a:xfrm rot="21334256">
              <a:off x="5755047" y="5507419"/>
              <a:ext cx="230602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Мостовский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0" name="Rectangle 743"/>
            <p:cNvSpPr>
              <a:spLocks noChangeArrowheads="1"/>
            </p:cNvSpPr>
            <p:nvPr/>
          </p:nvSpPr>
          <p:spPr bwMode="auto">
            <a:xfrm rot="21334256">
              <a:off x="3087926" y="3457054"/>
              <a:ext cx="211686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Славянский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3" name="Rectangle 793"/>
            <p:cNvSpPr>
              <a:spLocks noChangeArrowheads="1"/>
            </p:cNvSpPr>
            <p:nvPr/>
          </p:nvSpPr>
          <p:spPr bwMode="auto">
            <a:xfrm rot="21334256">
              <a:off x="5535973" y="2648815"/>
              <a:ext cx="300864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Новопокровский</a:t>
              </a:r>
            </a:p>
          </p:txBody>
        </p:sp>
        <p:sp>
          <p:nvSpPr>
            <p:cNvPr id="395" name="Rectangle 808"/>
            <p:cNvSpPr>
              <a:spLocks noChangeArrowheads="1"/>
            </p:cNvSpPr>
            <p:nvPr/>
          </p:nvSpPr>
          <p:spPr bwMode="auto">
            <a:xfrm rot="21334256">
              <a:off x="6086215" y="3978706"/>
              <a:ext cx="279245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Новокубанский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8" name="Rectangle 826"/>
            <p:cNvSpPr>
              <a:spLocks noChangeArrowheads="1"/>
            </p:cNvSpPr>
            <p:nvPr/>
          </p:nvSpPr>
          <p:spPr bwMode="auto">
            <a:xfrm rot="21334256">
              <a:off x="3628795" y="3219626"/>
              <a:ext cx="23780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Калининский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1" name="Rectangle 834"/>
            <p:cNvSpPr>
              <a:spLocks noChangeArrowheads="1"/>
            </p:cNvSpPr>
            <p:nvPr/>
          </p:nvSpPr>
          <p:spPr bwMode="auto">
            <a:xfrm rot="21334256">
              <a:off x="6425419" y="4414902"/>
              <a:ext cx="194571" cy="103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Успенски</a:t>
              </a:r>
              <a:r>
                <a:rPr lang="ru-RU" altLang="ru-RU" sz="675" i="1" dirty="0">
                  <a:latin typeface="Times New Roman" pitchFamily="18" charset="0"/>
                  <a:cs typeface="Times New Roman" pitchFamily="18" charset="0"/>
                </a:rPr>
                <a:t>й</a:t>
              </a:r>
              <a:endParaRPr lang="ru-RU" altLang="ru-RU" sz="2700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2" name="Rectangle 836"/>
            <p:cNvSpPr>
              <a:spLocks noChangeArrowheads="1"/>
            </p:cNvSpPr>
            <p:nvPr/>
          </p:nvSpPr>
          <p:spPr bwMode="auto">
            <a:xfrm rot="21334256">
              <a:off x="3536172" y="3734446"/>
              <a:ext cx="327887" cy="92333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Красноармейский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3" name="Rectangle 843"/>
            <p:cNvSpPr>
              <a:spLocks noChangeArrowheads="1"/>
            </p:cNvSpPr>
            <p:nvPr/>
          </p:nvSpPr>
          <p:spPr bwMode="auto">
            <a:xfrm rot="21334256">
              <a:off x="6155909" y="2978790"/>
              <a:ext cx="245916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Белоглинский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6" name="Rectangle 852"/>
            <p:cNvSpPr>
              <a:spLocks noChangeArrowheads="1"/>
            </p:cNvSpPr>
            <p:nvPr/>
          </p:nvSpPr>
          <p:spPr bwMode="auto">
            <a:xfrm rot="21334256">
              <a:off x="3377383" y="2838618"/>
              <a:ext cx="422470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Приморско-Ахтарский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0" name="Rectangle 870"/>
            <p:cNvSpPr>
              <a:spLocks noChangeArrowheads="1"/>
            </p:cNvSpPr>
            <p:nvPr/>
          </p:nvSpPr>
          <p:spPr bwMode="auto">
            <a:xfrm rot="21334256">
              <a:off x="4933244" y="3792614"/>
              <a:ext cx="311673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Усть-Лабинский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1" name="Rectangle 879"/>
            <p:cNvSpPr>
              <a:spLocks noChangeArrowheads="1"/>
            </p:cNvSpPr>
            <p:nvPr/>
          </p:nvSpPr>
          <p:spPr bwMode="auto">
            <a:xfrm rot="21334256">
              <a:off x="4290035" y="4789139"/>
              <a:ext cx="310773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г. Горячий Ключ</a:t>
              </a:r>
            </a:p>
          </p:txBody>
        </p:sp>
        <p:sp>
          <p:nvSpPr>
            <p:cNvPr id="416" name="Rectangle 960"/>
            <p:cNvSpPr>
              <a:spLocks noChangeArrowheads="1"/>
            </p:cNvSpPr>
            <p:nvPr/>
          </p:nvSpPr>
          <p:spPr bwMode="auto">
            <a:xfrm rot="21334256">
              <a:off x="4081301" y="4110990"/>
              <a:ext cx="24861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г. Краснодар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7" name="Rectangle 976"/>
            <p:cNvSpPr>
              <a:spLocks noChangeArrowheads="1"/>
            </p:cNvSpPr>
            <p:nvPr/>
          </p:nvSpPr>
          <p:spPr bwMode="auto">
            <a:xfrm rot="21334256">
              <a:off x="6141176" y="4230646"/>
              <a:ext cx="208983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 г. Армавир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8" name="Rectangle 766"/>
            <p:cNvSpPr>
              <a:spLocks noChangeArrowheads="1"/>
            </p:cNvSpPr>
            <p:nvPr/>
          </p:nvSpPr>
          <p:spPr bwMode="auto">
            <a:xfrm rot="21334256">
              <a:off x="5957208" y="4975870"/>
              <a:ext cx="198174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Лабинский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1" name="Rectangle 718"/>
            <p:cNvSpPr>
              <a:spLocks noChangeArrowheads="1"/>
            </p:cNvSpPr>
            <p:nvPr/>
          </p:nvSpPr>
          <p:spPr bwMode="auto">
            <a:xfrm rot="21334256">
              <a:off x="6395146" y="5252143"/>
              <a:ext cx="27203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Отрадненский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9" name="Rectangle 827"/>
            <p:cNvSpPr>
              <a:spLocks noChangeArrowheads="1"/>
            </p:cNvSpPr>
            <p:nvPr/>
          </p:nvSpPr>
          <p:spPr bwMode="auto">
            <a:xfrm rot="21334256">
              <a:off x="5178884" y="2112954"/>
              <a:ext cx="221594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Крыловский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2" name="Rectangle 683"/>
            <p:cNvSpPr>
              <a:spLocks noChangeArrowheads="1"/>
            </p:cNvSpPr>
            <p:nvPr/>
          </p:nvSpPr>
          <p:spPr bwMode="auto">
            <a:xfrm rot="21334256">
              <a:off x="4733490" y="1779107"/>
              <a:ext cx="199975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Кущевский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8" name="Rectangle 712"/>
            <p:cNvSpPr>
              <a:spLocks noChangeArrowheads="1"/>
            </p:cNvSpPr>
            <p:nvPr/>
          </p:nvSpPr>
          <p:spPr bwMode="auto">
            <a:xfrm rot="21334256">
              <a:off x="4920050" y="2527675"/>
              <a:ext cx="213487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Павловский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0" name="Rectangle 656"/>
            <p:cNvSpPr>
              <a:spLocks noChangeArrowheads="1"/>
            </p:cNvSpPr>
            <p:nvPr/>
          </p:nvSpPr>
          <p:spPr bwMode="auto">
            <a:xfrm rot="21334256">
              <a:off x="3929744" y="4657223"/>
              <a:ext cx="189166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Северский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7" name="Rectangle 823"/>
            <p:cNvSpPr>
              <a:spLocks noChangeArrowheads="1"/>
            </p:cNvSpPr>
            <p:nvPr/>
          </p:nvSpPr>
          <p:spPr bwMode="auto">
            <a:xfrm rot="21334256">
              <a:off x="4572677" y="3427698"/>
              <a:ext cx="235106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Кореновский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5" name="Freeform 265"/>
            <p:cNvSpPr>
              <a:spLocks noEditPoints="1"/>
            </p:cNvSpPr>
            <p:nvPr/>
          </p:nvSpPr>
          <p:spPr bwMode="auto">
            <a:xfrm>
              <a:off x="4247967" y="2026223"/>
              <a:ext cx="648072" cy="826715"/>
            </a:xfrm>
            <a:custGeom>
              <a:avLst/>
              <a:gdLst>
                <a:gd name="T0" fmla="*/ 29 w 196"/>
                <a:gd name="T1" fmla="*/ 53 h 193"/>
                <a:gd name="T2" fmla="*/ 39 w 196"/>
                <a:gd name="T3" fmla="*/ 26 h 193"/>
                <a:gd name="T4" fmla="*/ 48 w 196"/>
                <a:gd name="T5" fmla="*/ 25 h 193"/>
                <a:gd name="T6" fmla="*/ 57 w 196"/>
                <a:gd name="T7" fmla="*/ 21 h 193"/>
                <a:gd name="T8" fmla="*/ 56 w 196"/>
                <a:gd name="T9" fmla="*/ 12 h 193"/>
                <a:gd name="T10" fmla="*/ 69 w 196"/>
                <a:gd name="T11" fmla="*/ 12 h 193"/>
                <a:gd name="T12" fmla="*/ 78 w 196"/>
                <a:gd name="T13" fmla="*/ 12 h 193"/>
                <a:gd name="T14" fmla="*/ 95 w 196"/>
                <a:gd name="T15" fmla="*/ 10 h 193"/>
                <a:gd name="T16" fmla="*/ 101 w 196"/>
                <a:gd name="T17" fmla="*/ 13 h 193"/>
                <a:gd name="T18" fmla="*/ 104 w 196"/>
                <a:gd name="T19" fmla="*/ 1 h 193"/>
                <a:gd name="T20" fmla="*/ 123 w 196"/>
                <a:gd name="T21" fmla="*/ 0 h 193"/>
                <a:gd name="T22" fmla="*/ 149 w 196"/>
                <a:gd name="T23" fmla="*/ 47 h 193"/>
                <a:gd name="T24" fmla="*/ 152 w 196"/>
                <a:gd name="T25" fmla="*/ 62 h 193"/>
                <a:gd name="T26" fmla="*/ 174 w 196"/>
                <a:gd name="T27" fmla="*/ 66 h 193"/>
                <a:gd name="T28" fmla="*/ 170 w 196"/>
                <a:gd name="T29" fmla="*/ 73 h 193"/>
                <a:gd name="T30" fmla="*/ 173 w 196"/>
                <a:gd name="T31" fmla="*/ 76 h 193"/>
                <a:gd name="T32" fmla="*/ 170 w 196"/>
                <a:gd name="T33" fmla="*/ 104 h 193"/>
                <a:gd name="T34" fmla="*/ 157 w 196"/>
                <a:gd name="T35" fmla="*/ 107 h 193"/>
                <a:gd name="T36" fmla="*/ 145 w 196"/>
                <a:gd name="T37" fmla="*/ 117 h 193"/>
                <a:gd name="T38" fmla="*/ 138 w 196"/>
                <a:gd name="T39" fmla="*/ 148 h 193"/>
                <a:gd name="T40" fmla="*/ 135 w 196"/>
                <a:gd name="T41" fmla="*/ 151 h 193"/>
                <a:gd name="T42" fmla="*/ 133 w 196"/>
                <a:gd name="T43" fmla="*/ 155 h 193"/>
                <a:gd name="T44" fmla="*/ 130 w 196"/>
                <a:gd name="T45" fmla="*/ 157 h 193"/>
                <a:gd name="T46" fmla="*/ 127 w 196"/>
                <a:gd name="T47" fmla="*/ 157 h 193"/>
                <a:gd name="T48" fmla="*/ 123 w 196"/>
                <a:gd name="T49" fmla="*/ 160 h 193"/>
                <a:gd name="T50" fmla="*/ 123 w 196"/>
                <a:gd name="T51" fmla="*/ 176 h 193"/>
                <a:gd name="T52" fmla="*/ 101 w 196"/>
                <a:gd name="T53" fmla="*/ 174 h 193"/>
                <a:gd name="T54" fmla="*/ 67 w 196"/>
                <a:gd name="T55" fmla="*/ 173 h 193"/>
                <a:gd name="T56" fmla="*/ 57 w 196"/>
                <a:gd name="T57" fmla="*/ 182 h 193"/>
                <a:gd name="T58" fmla="*/ 56 w 196"/>
                <a:gd name="T59" fmla="*/ 186 h 193"/>
                <a:gd name="T60" fmla="*/ 61 w 196"/>
                <a:gd name="T61" fmla="*/ 189 h 193"/>
                <a:gd name="T62" fmla="*/ 64 w 196"/>
                <a:gd name="T63" fmla="*/ 190 h 193"/>
                <a:gd name="T64" fmla="*/ 50 w 196"/>
                <a:gd name="T65" fmla="*/ 188 h 193"/>
                <a:gd name="T66" fmla="*/ 29 w 196"/>
                <a:gd name="T67" fmla="*/ 185 h 193"/>
                <a:gd name="T68" fmla="*/ 22 w 196"/>
                <a:gd name="T69" fmla="*/ 179 h 193"/>
                <a:gd name="T70" fmla="*/ 28 w 196"/>
                <a:gd name="T71" fmla="*/ 144 h 193"/>
                <a:gd name="T72" fmla="*/ 31 w 196"/>
                <a:gd name="T73" fmla="*/ 147 h 193"/>
                <a:gd name="T74" fmla="*/ 34 w 196"/>
                <a:gd name="T75" fmla="*/ 147 h 193"/>
                <a:gd name="T76" fmla="*/ 35 w 196"/>
                <a:gd name="T77" fmla="*/ 126 h 193"/>
                <a:gd name="T78" fmla="*/ 39 w 196"/>
                <a:gd name="T79" fmla="*/ 107 h 193"/>
                <a:gd name="T80" fmla="*/ 32 w 196"/>
                <a:gd name="T81" fmla="*/ 107 h 193"/>
                <a:gd name="T82" fmla="*/ 17 w 196"/>
                <a:gd name="T83" fmla="*/ 107 h 193"/>
                <a:gd name="T84" fmla="*/ 13 w 196"/>
                <a:gd name="T85" fmla="*/ 104 h 193"/>
                <a:gd name="T86" fmla="*/ 10 w 196"/>
                <a:gd name="T87" fmla="*/ 94 h 193"/>
                <a:gd name="T88" fmla="*/ 7 w 196"/>
                <a:gd name="T89" fmla="*/ 88 h 193"/>
                <a:gd name="T90" fmla="*/ 6 w 196"/>
                <a:gd name="T91" fmla="*/ 88 h 193"/>
                <a:gd name="T92" fmla="*/ 1 w 196"/>
                <a:gd name="T93" fmla="*/ 91 h 193"/>
                <a:gd name="T94" fmla="*/ 0 w 196"/>
                <a:gd name="T95" fmla="*/ 60 h 193"/>
                <a:gd name="T96" fmla="*/ 3 w 196"/>
                <a:gd name="T97" fmla="*/ 56 h 193"/>
                <a:gd name="T98" fmla="*/ 9 w 196"/>
                <a:gd name="T99" fmla="*/ 51 h 193"/>
                <a:gd name="T100" fmla="*/ 13 w 196"/>
                <a:gd name="T101" fmla="*/ 45 h 193"/>
                <a:gd name="T102" fmla="*/ 192 w 196"/>
                <a:gd name="T103" fmla="*/ 67 h 193"/>
                <a:gd name="T104" fmla="*/ 187 w 196"/>
                <a:gd name="T105" fmla="*/ 57 h 193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96"/>
                <a:gd name="T160" fmla="*/ 0 h 193"/>
                <a:gd name="T161" fmla="*/ 196 w 196"/>
                <a:gd name="T162" fmla="*/ 193 h 193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96" h="193">
                  <a:moveTo>
                    <a:pt x="13" y="45"/>
                  </a:moveTo>
                  <a:lnTo>
                    <a:pt x="29" y="53"/>
                  </a:lnTo>
                  <a:lnTo>
                    <a:pt x="29" y="37"/>
                  </a:lnTo>
                  <a:lnTo>
                    <a:pt x="39" y="26"/>
                  </a:lnTo>
                  <a:lnTo>
                    <a:pt x="44" y="26"/>
                  </a:lnTo>
                  <a:lnTo>
                    <a:pt x="48" y="25"/>
                  </a:lnTo>
                  <a:lnTo>
                    <a:pt x="54" y="22"/>
                  </a:lnTo>
                  <a:lnTo>
                    <a:pt x="57" y="21"/>
                  </a:lnTo>
                  <a:lnTo>
                    <a:pt x="57" y="16"/>
                  </a:lnTo>
                  <a:lnTo>
                    <a:pt x="56" y="12"/>
                  </a:lnTo>
                  <a:lnTo>
                    <a:pt x="63" y="13"/>
                  </a:lnTo>
                  <a:lnTo>
                    <a:pt x="69" y="12"/>
                  </a:lnTo>
                  <a:lnTo>
                    <a:pt x="76" y="16"/>
                  </a:lnTo>
                  <a:lnTo>
                    <a:pt x="78" y="12"/>
                  </a:lnTo>
                  <a:lnTo>
                    <a:pt x="95" y="12"/>
                  </a:lnTo>
                  <a:lnTo>
                    <a:pt x="95" y="10"/>
                  </a:lnTo>
                  <a:lnTo>
                    <a:pt x="101" y="12"/>
                  </a:lnTo>
                  <a:lnTo>
                    <a:pt x="101" y="13"/>
                  </a:lnTo>
                  <a:lnTo>
                    <a:pt x="104" y="15"/>
                  </a:lnTo>
                  <a:lnTo>
                    <a:pt x="104" y="1"/>
                  </a:lnTo>
                  <a:lnTo>
                    <a:pt x="116" y="1"/>
                  </a:lnTo>
                  <a:lnTo>
                    <a:pt x="123" y="0"/>
                  </a:lnTo>
                  <a:lnTo>
                    <a:pt x="120" y="44"/>
                  </a:lnTo>
                  <a:lnTo>
                    <a:pt x="149" y="47"/>
                  </a:lnTo>
                  <a:lnTo>
                    <a:pt x="152" y="51"/>
                  </a:lnTo>
                  <a:lnTo>
                    <a:pt x="152" y="62"/>
                  </a:lnTo>
                  <a:lnTo>
                    <a:pt x="152" y="64"/>
                  </a:lnTo>
                  <a:lnTo>
                    <a:pt x="174" y="66"/>
                  </a:lnTo>
                  <a:lnTo>
                    <a:pt x="174" y="72"/>
                  </a:lnTo>
                  <a:lnTo>
                    <a:pt x="170" y="73"/>
                  </a:lnTo>
                  <a:lnTo>
                    <a:pt x="168" y="75"/>
                  </a:lnTo>
                  <a:lnTo>
                    <a:pt x="173" y="76"/>
                  </a:lnTo>
                  <a:lnTo>
                    <a:pt x="171" y="92"/>
                  </a:lnTo>
                  <a:lnTo>
                    <a:pt x="170" y="104"/>
                  </a:lnTo>
                  <a:lnTo>
                    <a:pt x="157" y="103"/>
                  </a:lnTo>
                  <a:lnTo>
                    <a:pt x="157" y="107"/>
                  </a:lnTo>
                  <a:lnTo>
                    <a:pt x="152" y="107"/>
                  </a:lnTo>
                  <a:lnTo>
                    <a:pt x="145" y="117"/>
                  </a:lnTo>
                  <a:lnTo>
                    <a:pt x="142" y="151"/>
                  </a:lnTo>
                  <a:lnTo>
                    <a:pt x="138" y="148"/>
                  </a:lnTo>
                  <a:lnTo>
                    <a:pt x="136" y="151"/>
                  </a:lnTo>
                  <a:lnTo>
                    <a:pt x="135" y="151"/>
                  </a:lnTo>
                  <a:lnTo>
                    <a:pt x="132" y="154"/>
                  </a:lnTo>
                  <a:lnTo>
                    <a:pt x="133" y="155"/>
                  </a:lnTo>
                  <a:lnTo>
                    <a:pt x="132" y="157"/>
                  </a:lnTo>
                  <a:lnTo>
                    <a:pt x="130" y="157"/>
                  </a:lnTo>
                  <a:lnTo>
                    <a:pt x="129" y="157"/>
                  </a:lnTo>
                  <a:lnTo>
                    <a:pt x="127" y="157"/>
                  </a:lnTo>
                  <a:lnTo>
                    <a:pt x="126" y="155"/>
                  </a:lnTo>
                  <a:lnTo>
                    <a:pt x="123" y="160"/>
                  </a:lnTo>
                  <a:lnTo>
                    <a:pt x="123" y="164"/>
                  </a:lnTo>
                  <a:lnTo>
                    <a:pt x="123" y="176"/>
                  </a:lnTo>
                  <a:lnTo>
                    <a:pt x="114" y="176"/>
                  </a:lnTo>
                  <a:lnTo>
                    <a:pt x="101" y="174"/>
                  </a:lnTo>
                  <a:lnTo>
                    <a:pt x="85" y="173"/>
                  </a:lnTo>
                  <a:lnTo>
                    <a:pt x="67" y="173"/>
                  </a:lnTo>
                  <a:lnTo>
                    <a:pt x="67" y="185"/>
                  </a:lnTo>
                  <a:lnTo>
                    <a:pt x="57" y="182"/>
                  </a:lnTo>
                  <a:lnTo>
                    <a:pt x="56" y="183"/>
                  </a:lnTo>
                  <a:lnTo>
                    <a:pt x="56" y="186"/>
                  </a:lnTo>
                  <a:lnTo>
                    <a:pt x="61" y="188"/>
                  </a:lnTo>
                  <a:lnTo>
                    <a:pt x="61" y="189"/>
                  </a:lnTo>
                  <a:lnTo>
                    <a:pt x="64" y="189"/>
                  </a:lnTo>
                  <a:lnTo>
                    <a:pt x="64" y="190"/>
                  </a:lnTo>
                  <a:lnTo>
                    <a:pt x="64" y="193"/>
                  </a:lnTo>
                  <a:lnTo>
                    <a:pt x="50" y="188"/>
                  </a:lnTo>
                  <a:lnTo>
                    <a:pt x="47" y="192"/>
                  </a:lnTo>
                  <a:lnTo>
                    <a:pt x="29" y="185"/>
                  </a:lnTo>
                  <a:lnTo>
                    <a:pt x="31" y="182"/>
                  </a:lnTo>
                  <a:lnTo>
                    <a:pt x="22" y="179"/>
                  </a:lnTo>
                  <a:lnTo>
                    <a:pt x="28" y="166"/>
                  </a:lnTo>
                  <a:lnTo>
                    <a:pt x="28" y="144"/>
                  </a:lnTo>
                  <a:lnTo>
                    <a:pt x="31" y="145"/>
                  </a:lnTo>
                  <a:lnTo>
                    <a:pt x="31" y="147"/>
                  </a:lnTo>
                  <a:lnTo>
                    <a:pt x="34" y="147"/>
                  </a:lnTo>
                  <a:lnTo>
                    <a:pt x="35" y="145"/>
                  </a:lnTo>
                  <a:lnTo>
                    <a:pt x="35" y="126"/>
                  </a:lnTo>
                  <a:lnTo>
                    <a:pt x="39" y="126"/>
                  </a:lnTo>
                  <a:lnTo>
                    <a:pt x="39" y="107"/>
                  </a:lnTo>
                  <a:lnTo>
                    <a:pt x="32" y="107"/>
                  </a:lnTo>
                  <a:lnTo>
                    <a:pt x="31" y="108"/>
                  </a:lnTo>
                  <a:lnTo>
                    <a:pt x="17" y="107"/>
                  </a:lnTo>
                  <a:lnTo>
                    <a:pt x="19" y="103"/>
                  </a:lnTo>
                  <a:lnTo>
                    <a:pt x="13" y="104"/>
                  </a:lnTo>
                  <a:lnTo>
                    <a:pt x="13" y="94"/>
                  </a:lnTo>
                  <a:lnTo>
                    <a:pt x="10" y="94"/>
                  </a:lnTo>
                  <a:lnTo>
                    <a:pt x="10" y="91"/>
                  </a:lnTo>
                  <a:lnTo>
                    <a:pt x="7" y="88"/>
                  </a:lnTo>
                  <a:lnTo>
                    <a:pt x="6" y="88"/>
                  </a:lnTo>
                  <a:lnTo>
                    <a:pt x="3" y="88"/>
                  </a:lnTo>
                  <a:lnTo>
                    <a:pt x="1" y="91"/>
                  </a:lnTo>
                  <a:lnTo>
                    <a:pt x="3" y="60"/>
                  </a:lnTo>
                  <a:lnTo>
                    <a:pt x="0" y="60"/>
                  </a:lnTo>
                  <a:lnTo>
                    <a:pt x="0" y="57"/>
                  </a:lnTo>
                  <a:lnTo>
                    <a:pt x="3" y="56"/>
                  </a:lnTo>
                  <a:lnTo>
                    <a:pt x="6" y="53"/>
                  </a:lnTo>
                  <a:lnTo>
                    <a:pt x="9" y="51"/>
                  </a:lnTo>
                  <a:lnTo>
                    <a:pt x="10" y="48"/>
                  </a:lnTo>
                  <a:lnTo>
                    <a:pt x="13" y="45"/>
                  </a:lnTo>
                  <a:close/>
                  <a:moveTo>
                    <a:pt x="196" y="63"/>
                  </a:moveTo>
                  <a:lnTo>
                    <a:pt x="192" y="67"/>
                  </a:lnTo>
                  <a:lnTo>
                    <a:pt x="187" y="67"/>
                  </a:lnTo>
                  <a:lnTo>
                    <a:pt x="187" y="57"/>
                  </a:lnTo>
                  <a:lnTo>
                    <a:pt x="196" y="63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409" name="Rectangle 865"/>
            <p:cNvSpPr>
              <a:spLocks noChangeArrowheads="1"/>
            </p:cNvSpPr>
            <p:nvPr/>
          </p:nvSpPr>
          <p:spPr bwMode="auto">
            <a:xfrm rot="21334256">
              <a:off x="4531732" y="2320362"/>
              <a:ext cx="277443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Ленинградский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0" name="Rectangle 766"/>
            <p:cNvSpPr>
              <a:spLocks noChangeArrowheads="1"/>
            </p:cNvSpPr>
            <p:nvPr/>
          </p:nvSpPr>
          <p:spPr bwMode="auto">
            <a:xfrm rot="21334256">
              <a:off x="4883100" y="4577892"/>
              <a:ext cx="268435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Белореченский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1" name="Rectangle 750"/>
            <p:cNvSpPr>
              <a:spLocks noChangeArrowheads="1"/>
            </p:cNvSpPr>
            <p:nvPr/>
          </p:nvSpPr>
          <p:spPr bwMode="auto">
            <a:xfrm rot="21334256">
              <a:off x="4805223" y="5075234"/>
              <a:ext cx="245916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Апшеронский</a:t>
              </a:r>
            </a:p>
          </p:txBody>
        </p:sp>
        <p:sp>
          <p:nvSpPr>
            <p:cNvPr id="414" name="Rectangle 915"/>
            <p:cNvSpPr>
              <a:spLocks noChangeArrowheads="1"/>
            </p:cNvSpPr>
            <p:nvPr/>
          </p:nvSpPr>
          <p:spPr bwMode="auto">
            <a:xfrm rot="21334256">
              <a:off x="4262814" y="1953715"/>
              <a:ext cx="278344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Староминский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0" name="Rectangle 833"/>
            <p:cNvSpPr>
              <a:spLocks noChangeArrowheads="1"/>
            </p:cNvSpPr>
            <p:nvPr/>
          </p:nvSpPr>
          <p:spPr bwMode="auto">
            <a:xfrm rot="21334256">
              <a:off x="5659195" y="3409543"/>
              <a:ext cx="209884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Кавказский</a:t>
              </a:r>
            </a:p>
          </p:txBody>
        </p:sp>
        <p:sp>
          <p:nvSpPr>
            <p:cNvPr id="240" name="Freeform 280"/>
            <p:cNvSpPr>
              <a:spLocks/>
            </p:cNvSpPr>
            <p:nvPr/>
          </p:nvSpPr>
          <p:spPr bwMode="auto">
            <a:xfrm rot="21236325">
              <a:off x="5015276" y="3355036"/>
              <a:ext cx="464790" cy="639856"/>
            </a:xfrm>
            <a:custGeom>
              <a:avLst/>
              <a:gdLst>
                <a:gd name="T0" fmla="*/ 91 w 142"/>
                <a:gd name="T1" fmla="*/ 29 h 175"/>
                <a:gd name="T2" fmla="*/ 100 w 142"/>
                <a:gd name="T3" fmla="*/ 27 h 175"/>
                <a:gd name="T4" fmla="*/ 134 w 142"/>
                <a:gd name="T5" fmla="*/ 29 h 175"/>
                <a:gd name="T6" fmla="*/ 128 w 142"/>
                <a:gd name="T7" fmla="*/ 36 h 175"/>
                <a:gd name="T8" fmla="*/ 126 w 142"/>
                <a:gd name="T9" fmla="*/ 46 h 175"/>
                <a:gd name="T10" fmla="*/ 117 w 142"/>
                <a:gd name="T11" fmla="*/ 45 h 175"/>
                <a:gd name="T12" fmla="*/ 112 w 142"/>
                <a:gd name="T13" fmla="*/ 51 h 175"/>
                <a:gd name="T14" fmla="*/ 113 w 142"/>
                <a:gd name="T15" fmla="*/ 58 h 175"/>
                <a:gd name="T16" fmla="*/ 114 w 142"/>
                <a:gd name="T17" fmla="*/ 85 h 175"/>
                <a:gd name="T18" fmla="*/ 114 w 142"/>
                <a:gd name="T19" fmla="*/ 99 h 175"/>
                <a:gd name="T20" fmla="*/ 110 w 142"/>
                <a:gd name="T21" fmla="*/ 99 h 175"/>
                <a:gd name="T22" fmla="*/ 107 w 142"/>
                <a:gd name="T23" fmla="*/ 101 h 175"/>
                <a:gd name="T24" fmla="*/ 106 w 142"/>
                <a:gd name="T25" fmla="*/ 107 h 175"/>
                <a:gd name="T26" fmla="*/ 109 w 142"/>
                <a:gd name="T27" fmla="*/ 107 h 175"/>
                <a:gd name="T28" fmla="*/ 104 w 142"/>
                <a:gd name="T29" fmla="*/ 107 h 175"/>
                <a:gd name="T30" fmla="*/ 101 w 142"/>
                <a:gd name="T31" fmla="*/ 107 h 175"/>
                <a:gd name="T32" fmla="*/ 97 w 142"/>
                <a:gd name="T33" fmla="*/ 107 h 175"/>
                <a:gd name="T34" fmla="*/ 94 w 142"/>
                <a:gd name="T35" fmla="*/ 107 h 175"/>
                <a:gd name="T36" fmla="*/ 91 w 142"/>
                <a:gd name="T37" fmla="*/ 107 h 175"/>
                <a:gd name="T38" fmla="*/ 91 w 142"/>
                <a:gd name="T39" fmla="*/ 102 h 175"/>
                <a:gd name="T40" fmla="*/ 84 w 142"/>
                <a:gd name="T41" fmla="*/ 102 h 175"/>
                <a:gd name="T42" fmla="*/ 101 w 142"/>
                <a:gd name="T43" fmla="*/ 114 h 175"/>
                <a:gd name="T44" fmla="*/ 123 w 142"/>
                <a:gd name="T45" fmla="*/ 109 h 175"/>
                <a:gd name="T46" fmla="*/ 120 w 142"/>
                <a:gd name="T47" fmla="*/ 117 h 175"/>
                <a:gd name="T48" fmla="*/ 138 w 142"/>
                <a:gd name="T49" fmla="*/ 126 h 175"/>
                <a:gd name="T50" fmla="*/ 142 w 142"/>
                <a:gd name="T51" fmla="*/ 139 h 175"/>
                <a:gd name="T52" fmla="*/ 139 w 142"/>
                <a:gd name="T53" fmla="*/ 148 h 175"/>
                <a:gd name="T54" fmla="*/ 136 w 142"/>
                <a:gd name="T55" fmla="*/ 170 h 175"/>
                <a:gd name="T56" fmla="*/ 132 w 142"/>
                <a:gd name="T57" fmla="*/ 168 h 175"/>
                <a:gd name="T58" fmla="*/ 131 w 142"/>
                <a:gd name="T59" fmla="*/ 170 h 175"/>
                <a:gd name="T60" fmla="*/ 128 w 142"/>
                <a:gd name="T61" fmla="*/ 167 h 175"/>
                <a:gd name="T62" fmla="*/ 123 w 142"/>
                <a:gd name="T63" fmla="*/ 167 h 175"/>
                <a:gd name="T64" fmla="*/ 123 w 142"/>
                <a:gd name="T65" fmla="*/ 174 h 175"/>
                <a:gd name="T66" fmla="*/ 104 w 142"/>
                <a:gd name="T67" fmla="*/ 161 h 175"/>
                <a:gd name="T68" fmla="*/ 94 w 142"/>
                <a:gd name="T69" fmla="*/ 165 h 175"/>
                <a:gd name="T70" fmla="*/ 90 w 142"/>
                <a:gd name="T71" fmla="*/ 167 h 175"/>
                <a:gd name="T72" fmla="*/ 88 w 142"/>
                <a:gd name="T73" fmla="*/ 175 h 175"/>
                <a:gd name="T74" fmla="*/ 72 w 142"/>
                <a:gd name="T75" fmla="*/ 171 h 175"/>
                <a:gd name="T76" fmla="*/ 60 w 142"/>
                <a:gd name="T77" fmla="*/ 170 h 175"/>
                <a:gd name="T78" fmla="*/ 56 w 142"/>
                <a:gd name="T79" fmla="*/ 171 h 175"/>
                <a:gd name="T80" fmla="*/ 56 w 142"/>
                <a:gd name="T81" fmla="*/ 143 h 175"/>
                <a:gd name="T82" fmla="*/ 56 w 142"/>
                <a:gd name="T83" fmla="*/ 131 h 175"/>
                <a:gd name="T84" fmla="*/ 53 w 142"/>
                <a:gd name="T85" fmla="*/ 136 h 175"/>
                <a:gd name="T86" fmla="*/ 50 w 142"/>
                <a:gd name="T87" fmla="*/ 136 h 175"/>
                <a:gd name="T88" fmla="*/ 41 w 142"/>
                <a:gd name="T89" fmla="*/ 140 h 175"/>
                <a:gd name="T90" fmla="*/ 40 w 142"/>
                <a:gd name="T91" fmla="*/ 117 h 175"/>
                <a:gd name="T92" fmla="*/ 43 w 142"/>
                <a:gd name="T93" fmla="*/ 96 h 175"/>
                <a:gd name="T94" fmla="*/ 40 w 142"/>
                <a:gd name="T95" fmla="*/ 71 h 175"/>
                <a:gd name="T96" fmla="*/ 38 w 142"/>
                <a:gd name="T97" fmla="*/ 58 h 175"/>
                <a:gd name="T98" fmla="*/ 28 w 142"/>
                <a:gd name="T99" fmla="*/ 55 h 175"/>
                <a:gd name="T100" fmla="*/ 18 w 142"/>
                <a:gd name="T101" fmla="*/ 52 h 175"/>
                <a:gd name="T102" fmla="*/ 0 w 142"/>
                <a:gd name="T103" fmla="*/ 39 h 175"/>
                <a:gd name="T104" fmla="*/ 28 w 142"/>
                <a:gd name="T105" fmla="*/ 24 h 175"/>
                <a:gd name="T106" fmla="*/ 32 w 142"/>
                <a:gd name="T107" fmla="*/ 11 h 175"/>
                <a:gd name="T108" fmla="*/ 29 w 142"/>
                <a:gd name="T109" fmla="*/ 4 h 175"/>
                <a:gd name="T110" fmla="*/ 40 w 142"/>
                <a:gd name="T111" fmla="*/ 7 h 175"/>
                <a:gd name="T112" fmla="*/ 60 w 142"/>
                <a:gd name="T113" fmla="*/ 5 h 175"/>
                <a:gd name="T114" fmla="*/ 92 w 142"/>
                <a:gd name="T115" fmla="*/ 1 h 17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142"/>
                <a:gd name="T175" fmla="*/ 0 h 175"/>
                <a:gd name="T176" fmla="*/ 142 w 142"/>
                <a:gd name="T177" fmla="*/ 175 h 175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142" h="175">
                  <a:moveTo>
                    <a:pt x="92" y="1"/>
                  </a:moveTo>
                  <a:lnTo>
                    <a:pt x="91" y="29"/>
                  </a:lnTo>
                  <a:lnTo>
                    <a:pt x="100" y="30"/>
                  </a:lnTo>
                  <a:lnTo>
                    <a:pt x="100" y="27"/>
                  </a:lnTo>
                  <a:lnTo>
                    <a:pt x="107" y="27"/>
                  </a:lnTo>
                  <a:lnTo>
                    <a:pt x="134" y="29"/>
                  </a:lnTo>
                  <a:lnTo>
                    <a:pt x="134" y="36"/>
                  </a:lnTo>
                  <a:lnTo>
                    <a:pt x="128" y="36"/>
                  </a:lnTo>
                  <a:lnTo>
                    <a:pt x="126" y="44"/>
                  </a:lnTo>
                  <a:lnTo>
                    <a:pt x="126" y="46"/>
                  </a:lnTo>
                  <a:lnTo>
                    <a:pt x="122" y="46"/>
                  </a:lnTo>
                  <a:lnTo>
                    <a:pt x="117" y="45"/>
                  </a:lnTo>
                  <a:lnTo>
                    <a:pt x="117" y="54"/>
                  </a:lnTo>
                  <a:lnTo>
                    <a:pt x="112" y="51"/>
                  </a:lnTo>
                  <a:lnTo>
                    <a:pt x="112" y="58"/>
                  </a:lnTo>
                  <a:lnTo>
                    <a:pt x="113" y="58"/>
                  </a:lnTo>
                  <a:lnTo>
                    <a:pt x="110" y="85"/>
                  </a:lnTo>
                  <a:lnTo>
                    <a:pt x="114" y="85"/>
                  </a:lnTo>
                  <a:lnTo>
                    <a:pt x="114" y="95"/>
                  </a:lnTo>
                  <a:lnTo>
                    <a:pt x="114" y="99"/>
                  </a:lnTo>
                  <a:lnTo>
                    <a:pt x="110" y="99"/>
                  </a:lnTo>
                  <a:lnTo>
                    <a:pt x="109" y="99"/>
                  </a:lnTo>
                  <a:lnTo>
                    <a:pt x="107" y="101"/>
                  </a:lnTo>
                  <a:lnTo>
                    <a:pt x="104" y="105"/>
                  </a:lnTo>
                  <a:lnTo>
                    <a:pt x="106" y="107"/>
                  </a:lnTo>
                  <a:lnTo>
                    <a:pt x="107" y="105"/>
                  </a:lnTo>
                  <a:lnTo>
                    <a:pt x="109" y="107"/>
                  </a:lnTo>
                  <a:lnTo>
                    <a:pt x="107" y="107"/>
                  </a:lnTo>
                  <a:lnTo>
                    <a:pt x="104" y="107"/>
                  </a:lnTo>
                  <a:lnTo>
                    <a:pt x="103" y="107"/>
                  </a:lnTo>
                  <a:lnTo>
                    <a:pt x="101" y="107"/>
                  </a:lnTo>
                  <a:lnTo>
                    <a:pt x="98" y="108"/>
                  </a:lnTo>
                  <a:lnTo>
                    <a:pt x="97" y="107"/>
                  </a:lnTo>
                  <a:lnTo>
                    <a:pt x="95" y="105"/>
                  </a:lnTo>
                  <a:lnTo>
                    <a:pt x="94" y="107"/>
                  </a:lnTo>
                  <a:lnTo>
                    <a:pt x="92" y="107"/>
                  </a:lnTo>
                  <a:lnTo>
                    <a:pt x="91" y="107"/>
                  </a:lnTo>
                  <a:lnTo>
                    <a:pt x="92" y="104"/>
                  </a:lnTo>
                  <a:lnTo>
                    <a:pt x="91" y="102"/>
                  </a:lnTo>
                  <a:lnTo>
                    <a:pt x="87" y="102"/>
                  </a:lnTo>
                  <a:lnTo>
                    <a:pt x="84" y="102"/>
                  </a:lnTo>
                  <a:lnTo>
                    <a:pt x="90" y="112"/>
                  </a:lnTo>
                  <a:lnTo>
                    <a:pt x="101" y="114"/>
                  </a:lnTo>
                  <a:lnTo>
                    <a:pt x="113" y="114"/>
                  </a:lnTo>
                  <a:lnTo>
                    <a:pt x="123" y="109"/>
                  </a:lnTo>
                  <a:lnTo>
                    <a:pt x="122" y="117"/>
                  </a:lnTo>
                  <a:lnTo>
                    <a:pt x="120" y="117"/>
                  </a:lnTo>
                  <a:lnTo>
                    <a:pt x="120" y="124"/>
                  </a:lnTo>
                  <a:lnTo>
                    <a:pt x="138" y="126"/>
                  </a:lnTo>
                  <a:lnTo>
                    <a:pt x="138" y="139"/>
                  </a:lnTo>
                  <a:lnTo>
                    <a:pt x="142" y="139"/>
                  </a:lnTo>
                  <a:lnTo>
                    <a:pt x="142" y="146"/>
                  </a:lnTo>
                  <a:lnTo>
                    <a:pt x="139" y="148"/>
                  </a:lnTo>
                  <a:lnTo>
                    <a:pt x="136" y="152"/>
                  </a:lnTo>
                  <a:lnTo>
                    <a:pt x="136" y="170"/>
                  </a:lnTo>
                  <a:lnTo>
                    <a:pt x="135" y="170"/>
                  </a:lnTo>
                  <a:lnTo>
                    <a:pt x="132" y="168"/>
                  </a:lnTo>
                  <a:lnTo>
                    <a:pt x="132" y="170"/>
                  </a:lnTo>
                  <a:lnTo>
                    <a:pt x="131" y="170"/>
                  </a:lnTo>
                  <a:lnTo>
                    <a:pt x="129" y="167"/>
                  </a:lnTo>
                  <a:lnTo>
                    <a:pt x="128" y="167"/>
                  </a:lnTo>
                  <a:lnTo>
                    <a:pt x="125" y="168"/>
                  </a:lnTo>
                  <a:lnTo>
                    <a:pt x="123" y="167"/>
                  </a:lnTo>
                  <a:lnTo>
                    <a:pt x="125" y="171"/>
                  </a:lnTo>
                  <a:lnTo>
                    <a:pt x="123" y="174"/>
                  </a:lnTo>
                  <a:lnTo>
                    <a:pt x="104" y="164"/>
                  </a:lnTo>
                  <a:lnTo>
                    <a:pt x="104" y="161"/>
                  </a:lnTo>
                  <a:lnTo>
                    <a:pt x="100" y="158"/>
                  </a:lnTo>
                  <a:lnTo>
                    <a:pt x="94" y="165"/>
                  </a:lnTo>
                  <a:lnTo>
                    <a:pt x="91" y="164"/>
                  </a:lnTo>
                  <a:lnTo>
                    <a:pt x="90" y="167"/>
                  </a:lnTo>
                  <a:lnTo>
                    <a:pt x="92" y="170"/>
                  </a:lnTo>
                  <a:lnTo>
                    <a:pt x="88" y="175"/>
                  </a:lnTo>
                  <a:lnTo>
                    <a:pt x="73" y="168"/>
                  </a:lnTo>
                  <a:lnTo>
                    <a:pt x="72" y="171"/>
                  </a:lnTo>
                  <a:lnTo>
                    <a:pt x="62" y="167"/>
                  </a:lnTo>
                  <a:lnTo>
                    <a:pt x="60" y="170"/>
                  </a:lnTo>
                  <a:lnTo>
                    <a:pt x="57" y="168"/>
                  </a:lnTo>
                  <a:lnTo>
                    <a:pt x="56" y="171"/>
                  </a:lnTo>
                  <a:lnTo>
                    <a:pt x="46" y="165"/>
                  </a:lnTo>
                  <a:lnTo>
                    <a:pt x="56" y="143"/>
                  </a:lnTo>
                  <a:lnTo>
                    <a:pt x="54" y="142"/>
                  </a:lnTo>
                  <a:lnTo>
                    <a:pt x="56" y="131"/>
                  </a:lnTo>
                  <a:lnTo>
                    <a:pt x="54" y="133"/>
                  </a:lnTo>
                  <a:lnTo>
                    <a:pt x="53" y="136"/>
                  </a:lnTo>
                  <a:lnTo>
                    <a:pt x="51" y="134"/>
                  </a:lnTo>
                  <a:lnTo>
                    <a:pt x="50" y="136"/>
                  </a:lnTo>
                  <a:lnTo>
                    <a:pt x="49" y="137"/>
                  </a:lnTo>
                  <a:lnTo>
                    <a:pt x="41" y="140"/>
                  </a:lnTo>
                  <a:lnTo>
                    <a:pt x="40" y="139"/>
                  </a:lnTo>
                  <a:lnTo>
                    <a:pt x="40" y="117"/>
                  </a:lnTo>
                  <a:lnTo>
                    <a:pt x="41" y="117"/>
                  </a:lnTo>
                  <a:lnTo>
                    <a:pt x="43" y="96"/>
                  </a:lnTo>
                  <a:lnTo>
                    <a:pt x="40" y="93"/>
                  </a:lnTo>
                  <a:lnTo>
                    <a:pt x="40" y="71"/>
                  </a:lnTo>
                  <a:lnTo>
                    <a:pt x="37" y="71"/>
                  </a:lnTo>
                  <a:lnTo>
                    <a:pt x="38" y="58"/>
                  </a:lnTo>
                  <a:lnTo>
                    <a:pt x="35" y="54"/>
                  </a:lnTo>
                  <a:lnTo>
                    <a:pt x="28" y="55"/>
                  </a:lnTo>
                  <a:lnTo>
                    <a:pt x="27" y="52"/>
                  </a:lnTo>
                  <a:lnTo>
                    <a:pt x="18" y="52"/>
                  </a:lnTo>
                  <a:lnTo>
                    <a:pt x="18" y="41"/>
                  </a:lnTo>
                  <a:lnTo>
                    <a:pt x="0" y="39"/>
                  </a:lnTo>
                  <a:lnTo>
                    <a:pt x="0" y="23"/>
                  </a:lnTo>
                  <a:lnTo>
                    <a:pt x="28" y="24"/>
                  </a:lnTo>
                  <a:lnTo>
                    <a:pt x="28" y="16"/>
                  </a:lnTo>
                  <a:lnTo>
                    <a:pt x="32" y="11"/>
                  </a:lnTo>
                  <a:lnTo>
                    <a:pt x="29" y="8"/>
                  </a:lnTo>
                  <a:lnTo>
                    <a:pt x="29" y="4"/>
                  </a:lnTo>
                  <a:lnTo>
                    <a:pt x="31" y="3"/>
                  </a:lnTo>
                  <a:lnTo>
                    <a:pt x="40" y="7"/>
                  </a:lnTo>
                  <a:lnTo>
                    <a:pt x="60" y="8"/>
                  </a:lnTo>
                  <a:lnTo>
                    <a:pt x="60" y="5"/>
                  </a:lnTo>
                  <a:lnTo>
                    <a:pt x="60" y="0"/>
                  </a:lnTo>
                  <a:lnTo>
                    <a:pt x="92" y="1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412" name="Rectangle 895"/>
            <p:cNvSpPr>
              <a:spLocks noChangeArrowheads="1"/>
            </p:cNvSpPr>
            <p:nvPr/>
          </p:nvSpPr>
          <p:spPr bwMode="auto">
            <a:xfrm rot="21334256">
              <a:off x="5216305" y="3600101"/>
              <a:ext cx="208983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Тбилисский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8" name="Rectangle 862"/>
            <p:cNvSpPr>
              <a:spLocks noChangeArrowheads="1"/>
            </p:cNvSpPr>
            <p:nvPr/>
          </p:nvSpPr>
          <p:spPr bwMode="auto">
            <a:xfrm rot="21334256">
              <a:off x="5761476" y="3768926"/>
              <a:ext cx="263931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Гулькевичский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5" name="Rectangle 953"/>
            <p:cNvSpPr>
              <a:spLocks noChangeArrowheads="1"/>
            </p:cNvSpPr>
            <p:nvPr/>
          </p:nvSpPr>
          <p:spPr bwMode="auto">
            <a:xfrm>
              <a:off x="2604040" y="4599110"/>
              <a:ext cx="306268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г. Новороссийск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9" name="Rectangle 647"/>
            <p:cNvSpPr>
              <a:spLocks noChangeArrowheads="1"/>
            </p:cNvSpPr>
            <p:nvPr/>
          </p:nvSpPr>
          <p:spPr bwMode="auto">
            <a:xfrm rot="21334256">
              <a:off x="3483380" y="1939472"/>
              <a:ext cx="129713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Ейский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3" name="Rectangle 696"/>
            <p:cNvSpPr>
              <a:spLocks noChangeArrowheads="1"/>
            </p:cNvSpPr>
            <p:nvPr/>
          </p:nvSpPr>
          <p:spPr bwMode="auto">
            <a:xfrm rot="21334256">
              <a:off x="4356176" y="5265590"/>
              <a:ext cx="230602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Туапсинский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94" name="Rectangle 806"/>
            <p:cNvSpPr>
              <a:spLocks noChangeArrowheads="1"/>
            </p:cNvSpPr>
            <p:nvPr/>
          </p:nvSpPr>
          <p:spPr bwMode="auto">
            <a:xfrm rot="21334256">
              <a:off x="4923067" y="3194310"/>
              <a:ext cx="254923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Выселковский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6" name="Rectangle 707"/>
            <p:cNvSpPr>
              <a:spLocks noChangeArrowheads="1"/>
            </p:cNvSpPr>
            <p:nvPr/>
          </p:nvSpPr>
          <p:spPr bwMode="auto">
            <a:xfrm rot="21334256">
              <a:off x="5309047" y="2980084"/>
              <a:ext cx="211686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Тихорецкий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5" name="Rectangle 847"/>
            <p:cNvSpPr>
              <a:spLocks noChangeArrowheads="1"/>
            </p:cNvSpPr>
            <p:nvPr/>
          </p:nvSpPr>
          <p:spPr bwMode="auto">
            <a:xfrm rot="21334256">
              <a:off x="4154677" y="2969904"/>
              <a:ext cx="240511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Брюховецкий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3" name="Rectangle 904"/>
            <p:cNvSpPr>
              <a:spLocks noChangeArrowheads="1"/>
            </p:cNvSpPr>
            <p:nvPr/>
          </p:nvSpPr>
          <p:spPr bwMode="auto">
            <a:xfrm rot="21334256">
              <a:off x="3608141" y="4981838"/>
              <a:ext cx="255824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 г. Геленджик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2" name="Freeform 282"/>
            <p:cNvSpPr>
              <a:spLocks/>
            </p:cNvSpPr>
            <p:nvPr/>
          </p:nvSpPr>
          <p:spPr bwMode="auto">
            <a:xfrm>
              <a:off x="3807159" y="3043165"/>
              <a:ext cx="731291" cy="778807"/>
            </a:xfrm>
            <a:custGeom>
              <a:avLst/>
              <a:gdLst>
                <a:gd name="T0" fmla="*/ 17 w 243"/>
                <a:gd name="T1" fmla="*/ 10 h 174"/>
                <a:gd name="T2" fmla="*/ 20 w 243"/>
                <a:gd name="T3" fmla="*/ 9 h 174"/>
                <a:gd name="T4" fmla="*/ 25 w 243"/>
                <a:gd name="T5" fmla="*/ 6 h 174"/>
                <a:gd name="T6" fmla="*/ 28 w 243"/>
                <a:gd name="T7" fmla="*/ 6 h 174"/>
                <a:gd name="T8" fmla="*/ 29 w 243"/>
                <a:gd name="T9" fmla="*/ 12 h 174"/>
                <a:gd name="T10" fmla="*/ 36 w 243"/>
                <a:gd name="T11" fmla="*/ 10 h 174"/>
                <a:gd name="T12" fmla="*/ 38 w 243"/>
                <a:gd name="T13" fmla="*/ 12 h 174"/>
                <a:gd name="T14" fmla="*/ 41 w 243"/>
                <a:gd name="T15" fmla="*/ 12 h 174"/>
                <a:gd name="T16" fmla="*/ 42 w 243"/>
                <a:gd name="T17" fmla="*/ 4 h 174"/>
                <a:gd name="T18" fmla="*/ 50 w 243"/>
                <a:gd name="T19" fmla="*/ 6 h 174"/>
                <a:gd name="T20" fmla="*/ 50 w 243"/>
                <a:gd name="T21" fmla="*/ 9 h 174"/>
                <a:gd name="T22" fmla="*/ 51 w 243"/>
                <a:gd name="T23" fmla="*/ 13 h 174"/>
                <a:gd name="T24" fmla="*/ 55 w 243"/>
                <a:gd name="T25" fmla="*/ 0 h 174"/>
                <a:gd name="T26" fmla="*/ 102 w 243"/>
                <a:gd name="T27" fmla="*/ 25 h 174"/>
                <a:gd name="T28" fmla="*/ 143 w 243"/>
                <a:gd name="T29" fmla="*/ 26 h 174"/>
                <a:gd name="T30" fmla="*/ 149 w 243"/>
                <a:gd name="T31" fmla="*/ 32 h 174"/>
                <a:gd name="T32" fmla="*/ 168 w 243"/>
                <a:gd name="T33" fmla="*/ 28 h 174"/>
                <a:gd name="T34" fmla="*/ 165 w 243"/>
                <a:gd name="T35" fmla="*/ 15 h 174"/>
                <a:gd name="T36" fmla="*/ 174 w 243"/>
                <a:gd name="T37" fmla="*/ 21 h 174"/>
                <a:gd name="T38" fmla="*/ 201 w 243"/>
                <a:gd name="T39" fmla="*/ 26 h 174"/>
                <a:gd name="T40" fmla="*/ 230 w 243"/>
                <a:gd name="T41" fmla="*/ 28 h 174"/>
                <a:gd name="T42" fmla="*/ 242 w 243"/>
                <a:gd name="T43" fmla="*/ 34 h 174"/>
                <a:gd name="T44" fmla="*/ 239 w 243"/>
                <a:gd name="T45" fmla="*/ 48 h 174"/>
                <a:gd name="T46" fmla="*/ 242 w 243"/>
                <a:gd name="T47" fmla="*/ 56 h 174"/>
                <a:gd name="T48" fmla="*/ 231 w 243"/>
                <a:gd name="T49" fmla="*/ 63 h 174"/>
                <a:gd name="T50" fmla="*/ 220 w 243"/>
                <a:gd name="T51" fmla="*/ 60 h 174"/>
                <a:gd name="T52" fmla="*/ 198 w 243"/>
                <a:gd name="T53" fmla="*/ 57 h 174"/>
                <a:gd name="T54" fmla="*/ 196 w 243"/>
                <a:gd name="T55" fmla="*/ 63 h 174"/>
                <a:gd name="T56" fmla="*/ 192 w 243"/>
                <a:gd name="T57" fmla="*/ 67 h 174"/>
                <a:gd name="T58" fmla="*/ 187 w 243"/>
                <a:gd name="T59" fmla="*/ 69 h 174"/>
                <a:gd name="T60" fmla="*/ 186 w 243"/>
                <a:gd name="T61" fmla="*/ 70 h 174"/>
                <a:gd name="T62" fmla="*/ 182 w 243"/>
                <a:gd name="T63" fmla="*/ 73 h 174"/>
                <a:gd name="T64" fmla="*/ 177 w 243"/>
                <a:gd name="T65" fmla="*/ 76 h 174"/>
                <a:gd name="T66" fmla="*/ 176 w 243"/>
                <a:gd name="T67" fmla="*/ 73 h 174"/>
                <a:gd name="T68" fmla="*/ 173 w 243"/>
                <a:gd name="T69" fmla="*/ 73 h 174"/>
                <a:gd name="T70" fmla="*/ 170 w 243"/>
                <a:gd name="T71" fmla="*/ 79 h 174"/>
                <a:gd name="T72" fmla="*/ 171 w 243"/>
                <a:gd name="T73" fmla="*/ 86 h 174"/>
                <a:gd name="T74" fmla="*/ 167 w 243"/>
                <a:gd name="T75" fmla="*/ 86 h 174"/>
                <a:gd name="T76" fmla="*/ 164 w 243"/>
                <a:gd name="T77" fmla="*/ 86 h 174"/>
                <a:gd name="T78" fmla="*/ 155 w 243"/>
                <a:gd name="T79" fmla="*/ 123 h 174"/>
                <a:gd name="T80" fmla="*/ 158 w 243"/>
                <a:gd name="T81" fmla="*/ 169 h 174"/>
                <a:gd name="T82" fmla="*/ 145 w 243"/>
                <a:gd name="T83" fmla="*/ 169 h 174"/>
                <a:gd name="T84" fmla="*/ 139 w 243"/>
                <a:gd name="T85" fmla="*/ 171 h 174"/>
                <a:gd name="T86" fmla="*/ 104 w 243"/>
                <a:gd name="T87" fmla="*/ 170 h 174"/>
                <a:gd name="T88" fmla="*/ 80 w 243"/>
                <a:gd name="T89" fmla="*/ 157 h 174"/>
                <a:gd name="T90" fmla="*/ 80 w 243"/>
                <a:gd name="T91" fmla="*/ 147 h 174"/>
                <a:gd name="T92" fmla="*/ 66 w 243"/>
                <a:gd name="T93" fmla="*/ 144 h 174"/>
                <a:gd name="T94" fmla="*/ 55 w 243"/>
                <a:gd name="T95" fmla="*/ 107 h 174"/>
                <a:gd name="T96" fmla="*/ 6 w 243"/>
                <a:gd name="T97" fmla="*/ 75 h 174"/>
                <a:gd name="T98" fmla="*/ 22 w 243"/>
                <a:gd name="T99" fmla="*/ 53 h 174"/>
                <a:gd name="T100" fmla="*/ 25 w 243"/>
                <a:gd name="T101" fmla="*/ 40 h 174"/>
                <a:gd name="T102" fmla="*/ 23 w 243"/>
                <a:gd name="T103" fmla="*/ 35 h 174"/>
                <a:gd name="T104" fmla="*/ 14 w 243"/>
                <a:gd name="T105" fmla="*/ 28 h 174"/>
                <a:gd name="T106" fmla="*/ 13 w 243"/>
                <a:gd name="T107" fmla="*/ 26 h 174"/>
                <a:gd name="T108" fmla="*/ 7 w 243"/>
                <a:gd name="T109" fmla="*/ 22 h 174"/>
                <a:gd name="T110" fmla="*/ 4 w 243"/>
                <a:gd name="T111" fmla="*/ 13 h 174"/>
                <a:gd name="T112" fmla="*/ 0 w 243"/>
                <a:gd name="T113" fmla="*/ 7 h 174"/>
                <a:gd name="T114" fmla="*/ 4 w 243"/>
                <a:gd name="T115" fmla="*/ 3 h 174"/>
                <a:gd name="T116" fmla="*/ 7 w 243"/>
                <a:gd name="T117" fmla="*/ 6 h 174"/>
                <a:gd name="T118" fmla="*/ 13 w 243"/>
                <a:gd name="T119" fmla="*/ 3 h 174"/>
                <a:gd name="T120" fmla="*/ 14 w 243"/>
                <a:gd name="T121" fmla="*/ 3 h 174"/>
                <a:gd name="T122" fmla="*/ 14 w 243"/>
                <a:gd name="T123" fmla="*/ 6 h 174"/>
                <a:gd name="T124" fmla="*/ 16 w 243"/>
                <a:gd name="T125" fmla="*/ 7 h 17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  <a:gd name="T189" fmla="*/ 0 w 243"/>
                <a:gd name="T190" fmla="*/ 0 h 174"/>
                <a:gd name="T191" fmla="*/ 243 w 243"/>
                <a:gd name="T192" fmla="*/ 174 h 174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T189" t="T190" r="T191" b="T192"/>
              <a:pathLst>
                <a:path w="243" h="174">
                  <a:moveTo>
                    <a:pt x="16" y="7"/>
                  </a:moveTo>
                  <a:lnTo>
                    <a:pt x="17" y="10"/>
                  </a:lnTo>
                  <a:lnTo>
                    <a:pt x="19" y="10"/>
                  </a:lnTo>
                  <a:lnTo>
                    <a:pt x="20" y="9"/>
                  </a:lnTo>
                  <a:lnTo>
                    <a:pt x="23" y="6"/>
                  </a:lnTo>
                  <a:lnTo>
                    <a:pt x="25" y="6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8" y="10"/>
                  </a:lnTo>
                  <a:lnTo>
                    <a:pt x="29" y="12"/>
                  </a:lnTo>
                  <a:lnTo>
                    <a:pt x="36" y="12"/>
                  </a:lnTo>
                  <a:lnTo>
                    <a:pt x="36" y="10"/>
                  </a:lnTo>
                  <a:lnTo>
                    <a:pt x="36" y="9"/>
                  </a:lnTo>
                  <a:lnTo>
                    <a:pt x="38" y="12"/>
                  </a:lnTo>
                  <a:lnTo>
                    <a:pt x="39" y="13"/>
                  </a:lnTo>
                  <a:lnTo>
                    <a:pt x="41" y="12"/>
                  </a:lnTo>
                  <a:lnTo>
                    <a:pt x="41" y="7"/>
                  </a:lnTo>
                  <a:lnTo>
                    <a:pt x="42" y="4"/>
                  </a:lnTo>
                  <a:lnTo>
                    <a:pt x="48" y="6"/>
                  </a:lnTo>
                  <a:lnTo>
                    <a:pt x="50" y="6"/>
                  </a:lnTo>
                  <a:lnTo>
                    <a:pt x="50" y="7"/>
                  </a:lnTo>
                  <a:lnTo>
                    <a:pt x="50" y="9"/>
                  </a:lnTo>
                  <a:lnTo>
                    <a:pt x="50" y="12"/>
                  </a:lnTo>
                  <a:lnTo>
                    <a:pt x="51" y="13"/>
                  </a:lnTo>
                  <a:lnTo>
                    <a:pt x="53" y="12"/>
                  </a:lnTo>
                  <a:lnTo>
                    <a:pt x="55" y="0"/>
                  </a:lnTo>
                  <a:lnTo>
                    <a:pt x="104" y="3"/>
                  </a:lnTo>
                  <a:lnTo>
                    <a:pt x="102" y="25"/>
                  </a:lnTo>
                  <a:lnTo>
                    <a:pt x="136" y="28"/>
                  </a:lnTo>
                  <a:lnTo>
                    <a:pt x="143" y="26"/>
                  </a:lnTo>
                  <a:lnTo>
                    <a:pt x="146" y="34"/>
                  </a:lnTo>
                  <a:lnTo>
                    <a:pt x="149" y="32"/>
                  </a:lnTo>
                  <a:lnTo>
                    <a:pt x="152" y="35"/>
                  </a:lnTo>
                  <a:lnTo>
                    <a:pt x="168" y="28"/>
                  </a:lnTo>
                  <a:lnTo>
                    <a:pt x="164" y="16"/>
                  </a:lnTo>
                  <a:lnTo>
                    <a:pt x="165" y="15"/>
                  </a:lnTo>
                  <a:lnTo>
                    <a:pt x="173" y="15"/>
                  </a:lnTo>
                  <a:lnTo>
                    <a:pt x="174" y="21"/>
                  </a:lnTo>
                  <a:lnTo>
                    <a:pt x="201" y="22"/>
                  </a:lnTo>
                  <a:lnTo>
                    <a:pt x="201" y="26"/>
                  </a:lnTo>
                  <a:lnTo>
                    <a:pt x="221" y="26"/>
                  </a:lnTo>
                  <a:lnTo>
                    <a:pt x="230" y="28"/>
                  </a:lnTo>
                  <a:lnTo>
                    <a:pt x="230" y="34"/>
                  </a:lnTo>
                  <a:lnTo>
                    <a:pt x="242" y="34"/>
                  </a:lnTo>
                  <a:lnTo>
                    <a:pt x="243" y="48"/>
                  </a:lnTo>
                  <a:lnTo>
                    <a:pt x="239" y="48"/>
                  </a:lnTo>
                  <a:lnTo>
                    <a:pt x="239" y="56"/>
                  </a:lnTo>
                  <a:lnTo>
                    <a:pt x="242" y="56"/>
                  </a:lnTo>
                  <a:lnTo>
                    <a:pt x="242" y="63"/>
                  </a:lnTo>
                  <a:lnTo>
                    <a:pt x="231" y="63"/>
                  </a:lnTo>
                  <a:lnTo>
                    <a:pt x="231" y="62"/>
                  </a:lnTo>
                  <a:lnTo>
                    <a:pt x="220" y="60"/>
                  </a:lnTo>
                  <a:lnTo>
                    <a:pt x="220" y="59"/>
                  </a:lnTo>
                  <a:lnTo>
                    <a:pt x="198" y="57"/>
                  </a:lnTo>
                  <a:lnTo>
                    <a:pt x="198" y="63"/>
                  </a:lnTo>
                  <a:lnTo>
                    <a:pt x="196" y="63"/>
                  </a:lnTo>
                  <a:lnTo>
                    <a:pt x="193" y="67"/>
                  </a:lnTo>
                  <a:lnTo>
                    <a:pt x="192" y="67"/>
                  </a:lnTo>
                  <a:lnTo>
                    <a:pt x="190" y="69"/>
                  </a:lnTo>
                  <a:lnTo>
                    <a:pt x="187" y="69"/>
                  </a:lnTo>
                  <a:lnTo>
                    <a:pt x="187" y="70"/>
                  </a:lnTo>
                  <a:lnTo>
                    <a:pt x="186" y="70"/>
                  </a:lnTo>
                  <a:lnTo>
                    <a:pt x="183" y="73"/>
                  </a:lnTo>
                  <a:lnTo>
                    <a:pt x="182" y="73"/>
                  </a:lnTo>
                  <a:lnTo>
                    <a:pt x="180" y="76"/>
                  </a:lnTo>
                  <a:lnTo>
                    <a:pt x="177" y="76"/>
                  </a:lnTo>
                  <a:lnTo>
                    <a:pt x="177" y="73"/>
                  </a:lnTo>
                  <a:lnTo>
                    <a:pt x="176" y="73"/>
                  </a:lnTo>
                  <a:lnTo>
                    <a:pt x="173" y="73"/>
                  </a:lnTo>
                  <a:lnTo>
                    <a:pt x="171" y="78"/>
                  </a:lnTo>
                  <a:lnTo>
                    <a:pt x="170" y="79"/>
                  </a:lnTo>
                  <a:lnTo>
                    <a:pt x="171" y="82"/>
                  </a:lnTo>
                  <a:lnTo>
                    <a:pt x="171" y="86"/>
                  </a:lnTo>
                  <a:lnTo>
                    <a:pt x="170" y="88"/>
                  </a:lnTo>
                  <a:lnTo>
                    <a:pt x="167" y="86"/>
                  </a:lnTo>
                  <a:lnTo>
                    <a:pt x="165" y="86"/>
                  </a:lnTo>
                  <a:lnTo>
                    <a:pt x="164" y="86"/>
                  </a:lnTo>
                  <a:lnTo>
                    <a:pt x="158" y="85"/>
                  </a:lnTo>
                  <a:lnTo>
                    <a:pt x="155" y="123"/>
                  </a:lnTo>
                  <a:lnTo>
                    <a:pt x="161" y="125"/>
                  </a:lnTo>
                  <a:lnTo>
                    <a:pt x="158" y="169"/>
                  </a:lnTo>
                  <a:lnTo>
                    <a:pt x="151" y="166"/>
                  </a:lnTo>
                  <a:lnTo>
                    <a:pt x="145" y="169"/>
                  </a:lnTo>
                  <a:lnTo>
                    <a:pt x="142" y="170"/>
                  </a:lnTo>
                  <a:lnTo>
                    <a:pt x="139" y="171"/>
                  </a:lnTo>
                  <a:lnTo>
                    <a:pt x="136" y="174"/>
                  </a:lnTo>
                  <a:lnTo>
                    <a:pt x="104" y="170"/>
                  </a:lnTo>
                  <a:lnTo>
                    <a:pt x="99" y="174"/>
                  </a:lnTo>
                  <a:lnTo>
                    <a:pt x="80" y="157"/>
                  </a:lnTo>
                  <a:lnTo>
                    <a:pt x="85" y="151"/>
                  </a:lnTo>
                  <a:lnTo>
                    <a:pt x="80" y="147"/>
                  </a:lnTo>
                  <a:lnTo>
                    <a:pt x="75" y="152"/>
                  </a:lnTo>
                  <a:lnTo>
                    <a:pt x="66" y="144"/>
                  </a:lnTo>
                  <a:lnTo>
                    <a:pt x="79" y="129"/>
                  </a:lnTo>
                  <a:lnTo>
                    <a:pt x="55" y="107"/>
                  </a:lnTo>
                  <a:lnTo>
                    <a:pt x="47" y="114"/>
                  </a:lnTo>
                  <a:lnTo>
                    <a:pt x="6" y="75"/>
                  </a:lnTo>
                  <a:lnTo>
                    <a:pt x="23" y="54"/>
                  </a:lnTo>
                  <a:lnTo>
                    <a:pt x="22" y="53"/>
                  </a:lnTo>
                  <a:lnTo>
                    <a:pt x="31" y="44"/>
                  </a:lnTo>
                  <a:lnTo>
                    <a:pt x="25" y="40"/>
                  </a:lnTo>
                  <a:lnTo>
                    <a:pt x="25" y="38"/>
                  </a:lnTo>
                  <a:lnTo>
                    <a:pt x="23" y="35"/>
                  </a:lnTo>
                  <a:lnTo>
                    <a:pt x="22" y="32"/>
                  </a:lnTo>
                  <a:lnTo>
                    <a:pt x="14" y="28"/>
                  </a:lnTo>
                  <a:lnTo>
                    <a:pt x="14" y="26"/>
                  </a:lnTo>
                  <a:lnTo>
                    <a:pt x="13" y="26"/>
                  </a:lnTo>
                  <a:lnTo>
                    <a:pt x="7" y="23"/>
                  </a:lnTo>
                  <a:lnTo>
                    <a:pt x="7" y="22"/>
                  </a:lnTo>
                  <a:lnTo>
                    <a:pt x="9" y="21"/>
                  </a:lnTo>
                  <a:lnTo>
                    <a:pt x="4" y="13"/>
                  </a:lnTo>
                  <a:lnTo>
                    <a:pt x="4" y="10"/>
                  </a:lnTo>
                  <a:lnTo>
                    <a:pt x="0" y="7"/>
                  </a:lnTo>
                  <a:lnTo>
                    <a:pt x="3" y="3"/>
                  </a:lnTo>
                  <a:lnTo>
                    <a:pt x="4" y="3"/>
                  </a:lnTo>
                  <a:lnTo>
                    <a:pt x="6" y="3"/>
                  </a:lnTo>
                  <a:lnTo>
                    <a:pt x="7" y="6"/>
                  </a:lnTo>
                  <a:lnTo>
                    <a:pt x="10" y="6"/>
                  </a:lnTo>
                  <a:lnTo>
                    <a:pt x="13" y="3"/>
                  </a:lnTo>
                  <a:lnTo>
                    <a:pt x="13" y="1"/>
                  </a:lnTo>
                  <a:lnTo>
                    <a:pt x="14" y="3"/>
                  </a:lnTo>
                  <a:lnTo>
                    <a:pt x="13" y="4"/>
                  </a:lnTo>
                  <a:lnTo>
                    <a:pt x="14" y="6"/>
                  </a:lnTo>
                  <a:lnTo>
                    <a:pt x="14" y="9"/>
                  </a:lnTo>
                  <a:lnTo>
                    <a:pt x="16" y="7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396" name="Rectangle 821"/>
            <p:cNvSpPr>
              <a:spLocks noChangeArrowheads="1"/>
            </p:cNvSpPr>
            <p:nvPr/>
          </p:nvSpPr>
          <p:spPr bwMode="auto">
            <a:xfrm rot="21334256">
              <a:off x="4122985" y="3305758"/>
              <a:ext cx="247717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Тимашевский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5" name="Rectangle 704"/>
            <p:cNvSpPr>
              <a:spLocks noChangeArrowheads="1"/>
            </p:cNvSpPr>
            <p:nvPr/>
          </p:nvSpPr>
          <p:spPr bwMode="auto">
            <a:xfrm rot="21334256">
              <a:off x="4408230" y="3906168"/>
              <a:ext cx="153134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Динской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4" name="Rectangle 845"/>
            <p:cNvSpPr>
              <a:spLocks noChangeArrowheads="1"/>
            </p:cNvSpPr>
            <p:nvPr/>
          </p:nvSpPr>
          <p:spPr bwMode="auto">
            <a:xfrm rot="21334256">
              <a:off x="2632748" y="4208834"/>
              <a:ext cx="151332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г. Анапа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0" name="Rectangle 708"/>
            <p:cNvSpPr>
              <a:spLocks noChangeArrowheads="1"/>
            </p:cNvSpPr>
            <p:nvPr/>
          </p:nvSpPr>
          <p:spPr bwMode="auto">
            <a:xfrm>
              <a:off x="3422754" y="4356266"/>
              <a:ext cx="172952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Абинский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6" name="Freeform 266"/>
            <p:cNvSpPr>
              <a:spLocks/>
            </p:cNvSpPr>
            <p:nvPr/>
          </p:nvSpPr>
          <p:spPr bwMode="auto">
            <a:xfrm rot="21414072">
              <a:off x="5442995" y="4618869"/>
              <a:ext cx="534981" cy="1843087"/>
            </a:xfrm>
            <a:custGeom>
              <a:avLst/>
              <a:gdLst>
                <a:gd name="T0" fmla="*/ 76 w 187"/>
                <a:gd name="T1" fmla="*/ 0 h 517"/>
                <a:gd name="T2" fmla="*/ 89 w 187"/>
                <a:gd name="T3" fmla="*/ 10 h 517"/>
                <a:gd name="T4" fmla="*/ 88 w 187"/>
                <a:gd name="T5" fmla="*/ 45 h 517"/>
                <a:gd name="T6" fmla="*/ 107 w 187"/>
                <a:gd name="T7" fmla="*/ 52 h 517"/>
                <a:gd name="T8" fmla="*/ 111 w 187"/>
                <a:gd name="T9" fmla="*/ 79 h 517"/>
                <a:gd name="T10" fmla="*/ 111 w 187"/>
                <a:gd name="T11" fmla="*/ 96 h 517"/>
                <a:gd name="T12" fmla="*/ 114 w 187"/>
                <a:gd name="T13" fmla="*/ 110 h 517"/>
                <a:gd name="T14" fmla="*/ 115 w 187"/>
                <a:gd name="T15" fmla="*/ 114 h 517"/>
                <a:gd name="T16" fmla="*/ 99 w 187"/>
                <a:gd name="T17" fmla="*/ 118 h 517"/>
                <a:gd name="T18" fmla="*/ 117 w 187"/>
                <a:gd name="T19" fmla="*/ 126 h 517"/>
                <a:gd name="T20" fmla="*/ 143 w 187"/>
                <a:gd name="T21" fmla="*/ 133 h 517"/>
                <a:gd name="T22" fmla="*/ 152 w 187"/>
                <a:gd name="T23" fmla="*/ 148 h 517"/>
                <a:gd name="T24" fmla="*/ 162 w 187"/>
                <a:gd name="T25" fmla="*/ 167 h 517"/>
                <a:gd name="T26" fmla="*/ 165 w 187"/>
                <a:gd name="T27" fmla="*/ 183 h 517"/>
                <a:gd name="T28" fmla="*/ 177 w 187"/>
                <a:gd name="T29" fmla="*/ 202 h 517"/>
                <a:gd name="T30" fmla="*/ 170 w 187"/>
                <a:gd name="T31" fmla="*/ 236 h 517"/>
                <a:gd name="T32" fmla="*/ 178 w 187"/>
                <a:gd name="T33" fmla="*/ 265 h 517"/>
                <a:gd name="T34" fmla="*/ 174 w 187"/>
                <a:gd name="T35" fmla="*/ 283 h 517"/>
                <a:gd name="T36" fmla="*/ 187 w 187"/>
                <a:gd name="T37" fmla="*/ 284 h 517"/>
                <a:gd name="T38" fmla="*/ 177 w 187"/>
                <a:gd name="T39" fmla="*/ 287 h 517"/>
                <a:gd name="T40" fmla="*/ 181 w 187"/>
                <a:gd name="T41" fmla="*/ 302 h 517"/>
                <a:gd name="T42" fmla="*/ 180 w 187"/>
                <a:gd name="T43" fmla="*/ 321 h 517"/>
                <a:gd name="T44" fmla="*/ 168 w 187"/>
                <a:gd name="T45" fmla="*/ 338 h 517"/>
                <a:gd name="T46" fmla="*/ 156 w 187"/>
                <a:gd name="T47" fmla="*/ 348 h 517"/>
                <a:gd name="T48" fmla="*/ 134 w 187"/>
                <a:gd name="T49" fmla="*/ 367 h 517"/>
                <a:gd name="T50" fmla="*/ 120 w 187"/>
                <a:gd name="T51" fmla="*/ 400 h 517"/>
                <a:gd name="T52" fmla="*/ 123 w 187"/>
                <a:gd name="T53" fmla="*/ 426 h 517"/>
                <a:gd name="T54" fmla="*/ 102 w 187"/>
                <a:gd name="T55" fmla="*/ 436 h 517"/>
                <a:gd name="T56" fmla="*/ 105 w 187"/>
                <a:gd name="T57" fmla="*/ 467 h 517"/>
                <a:gd name="T58" fmla="*/ 112 w 187"/>
                <a:gd name="T59" fmla="*/ 491 h 517"/>
                <a:gd name="T60" fmla="*/ 108 w 187"/>
                <a:gd name="T61" fmla="*/ 511 h 517"/>
                <a:gd name="T62" fmla="*/ 104 w 187"/>
                <a:gd name="T63" fmla="*/ 514 h 517"/>
                <a:gd name="T64" fmla="*/ 89 w 187"/>
                <a:gd name="T65" fmla="*/ 499 h 517"/>
                <a:gd name="T66" fmla="*/ 58 w 187"/>
                <a:gd name="T67" fmla="*/ 477 h 517"/>
                <a:gd name="T68" fmla="*/ 33 w 187"/>
                <a:gd name="T69" fmla="*/ 464 h 517"/>
                <a:gd name="T70" fmla="*/ 29 w 187"/>
                <a:gd name="T71" fmla="*/ 444 h 517"/>
                <a:gd name="T72" fmla="*/ 4 w 187"/>
                <a:gd name="T73" fmla="*/ 425 h 517"/>
                <a:gd name="T74" fmla="*/ 7 w 187"/>
                <a:gd name="T75" fmla="*/ 411 h 517"/>
                <a:gd name="T76" fmla="*/ 20 w 187"/>
                <a:gd name="T77" fmla="*/ 373 h 517"/>
                <a:gd name="T78" fmla="*/ 42 w 187"/>
                <a:gd name="T79" fmla="*/ 328 h 517"/>
                <a:gd name="T80" fmla="*/ 30 w 187"/>
                <a:gd name="T81" fmla="*/ 303 h 517"/>
                <a:gd name="T82" fmla="*/ 32 w 187"/>
                <a:gd name="T83" fmla="*/ 269 h 517"/>
                <a:gd name="T84" fmla="*/ 27 w 187"/>
                <a:gd name="T85" fmla="*/ 243 h 517"/>
                <a:gd name="T86" fmla="*/ 27 w 187"/>
                <a:gd name="T87" fmla="*/ 230 h 517"/>
                <a:gd name="T88" fmla="*/ 19 w 187"/>
                <a:gd name="T89" fmla="*/ 219 h 517"/>
                <a:gd name="T90" fmla="*/ 20 w 187"/>
                <a:gd name="T91" fmla="*/ 208 h 517"/>
                <a:gd name="T92" fmla="*/ 48 w 187"/>
                <a:gd name="T93" fmla="*/ 189 h 517"/>
                <a:gd name="T94" fmla="*/ 47 w 187"/>
                <a:gd name="T95" fmla="*/ 156 h 517"/>
                <a:gd name="T96" fmla="*/ 36 w 187"/>
                <a:gd name="T97" fmla="*/ 136 h 517"/>
                <a:gd name="T98" fmla="*/ 32 w 187"/>
                <a:gd name="T99" fmla="*/ 118 h 517"/>
                <a:gd name="T100" fmla="*/ 33 w 187"/>
                <a:gd name="T101" fmla="*/ 110 h 517"/>
                <a:gd name="T102" fmla="*/ 38 w 187"/>
                <a:gd name="T103" fmla="*/ 95 h 517"/>
                <a:gd name="T104" fmla="*/ 26 w 187"/>
                <a:gd name="T105" fmla="*/ 76 h 517"/>
                <a:gd name="T106" fmla="*/ 23 w 187"/>
                <a:gd name="T107" fmla="*/ 64 h 517"/>
                <a:gd name="T108" fmla="*/ 19 w 187"/>
                <a:gd name="T109" fmla="*/ 50 h 517"/>
                <a:gd name="T110" fmla="*/ 26 w 187"/>
                <a:gd name="T111" fmla="*/ 39 h 517"/>
                <a:gd name="T112" fmla="*/ 33 w 187"/>
                <a:gd name="T113" fmla="*/ 33 h 517"/>
                <a:gd name="T114" fmla="*/ 27 w 187"/>
                <a:gd name="T115" fmla="*/ 26 h 517"/>
                <a:gd name="T116" fmla="*/ 30 w 187"/>
                <a:gd name="T117" fmla="*/ 17 h 517"/>
                <a:gd name="T118" fmla="*/ 42 w 187"/>
                <a:gd name="T119" fmla="*/ 11 h 517"/>
                <a:gd name="T120" fmla="*/ 57 w 187"/>
                <a:gd name="T121" fmla="*/ 0 h 517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87"/>
                <a:gd name="T184" fmla="*/ 0 h 517"/>
                <a:gd name="T185" fmla="*/ 187 w 187"/>
                <a:gd name="T186" fmla="*/ 517 h 517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87" h="517">
                  <a:moveTo>
                    <a:pt x="57" y="0"/>
                  </a:moveTo>
                  <a:lnTo>
                    <a:pt x="58" y="0"/>
                  </a:lnTo>
                  <a:lnTo>
                    <a:pt x="64" y="0"/>
                  </a:lnTo>
                  <a:lnTo>
                    <a:pt x="70" y="1"/>
                  </a:lnTo>
                  <a:lnTo>
                    <a:pt x="73" y="0"/>
                  </a:lnTo>
                  <a:lnTo>
                    <a:pt x="76" y="0"/>
                  </a:lnTo>
                  <a:lnTo>
                    <a:pt x="77" y="1"/>
                  </a:lnTo>
                  <a:lnTo>
                    <a:pt x="79" y="1"/>
                  </a:lnTo>
                  <a:lnTo>
                    <a:pt x="79" y="8"/>
                  </a:lnTo>
                  <a:lnTo>
                    <a:pt x="82" y="8"/>
                  </a:lnTo>
                  <a:lnTo>
                    <a:pt x="86" y="8"/>
                  </a:lnTo>
                  <a:lnTo>
                    <a:pt x="89" y="10"/>
                  </a:lnTo>
                  <a:lnTo>
                    <a:pt x="89" y="13"/>
                  </a:lnTo>
                  <a:lnTo>
                    <a:pt x="89" y="16"/>
                  </a:lnTo>
                  <a:lnTo>
                    <a:pt x="88" y="20"/>
                  </a:lnTo>
                  <a:lnTo>
                    <a:pt x="88" y="33"/>
                  </a:lnTo>
                  <a:lnTo>
                    <a:pt x="88" y="42"/>
                  </a:lnTo>
                  <a:lnTo>
                    <a:pt x="88" y="45"/>
                  </a:lnTo>
                  <a:lnTo>
                    <a:pt x="90" y="45"/>
                  </a:lnTo>
                  <a:lnTo>
                    <a:pt x="99" y="45"/>
                  </a:lnTo>
                  <a:lnTo>
                    <a:pt x="104" y="47"/>
                  </a:lnTo>
                  <a:lnTo>
                    <a:pt x="104" y="48"/>
                  </a:lnTo>
                  <a:lnTo>
                    <a:pt x="104" y="51"/>
                  </a:lnTo>
                  <a:lnTo>
                    <a:pt x="107" y="52"/>
                  </a:lnTo>
                  <a:lnTo>
                    <a:pt x="110" y="52"/>
                  </a:lnTo>
                  <a:lnTo>
                    <a:pt x="111" y="54"/>
                  </a:lnTo>
                  <a:lnTo>
                    <a:pt x="111" y="60"/>
                  </a:lnTo>
                  <a:lnTo>
                    <a:pt x="110" y="70"/>
                  </a:lnTo>
                  <a:lnTo>
                    <a:pt x="111" y="76"/>
                  </a:lnTo>
                  <a:lnTo>
                    <a:pt x="111" y="79"/>
                  </a:lnTo>
                  <a:lnTo>
                    <a:pt x="111" y="80"/>
                  </a:lnTo>
                  <a:lnTo>
                    <a:pt x="112" y="85"/>
                  </a:lnTo>
                  <a:lnTo>
                    <a:pt x="115" y="91"/>
                  </a:lnTo>
                  <a:lnTo>
                    <a:pt x="115" y="92"/>
                  </a:lnTo>
                  <a:lnTo>
                    <a:pt x="114" y="95"/>
                  </a:lnTo>
                  <a:lnTo>
                    <a:pt x="111" y="96"/>
                  </a:lnTo>
                  <a:lnTo>
                    <a:pt x="111" y="98"/>
                  </a:lnTo>
                  <a:lnTo>
                    <a:pt x="111" y="99"/>
                  </a:lnTo>
                  <a:lnTo>
                    <a:pt x="112" y="104"/>
                  </a:lnTo>
                  <a:lnTo>
                    <a:pt x="114" y="105"/>
                  </a:lnTo>
                  <a:lnTo>
                    <a:pt x="112" y="107"/>
                  </a:lnTo>
                  <a:lnTo>
                    <a:pt x="114" y="110"/>
                  </a:lnTo>
                  <a:lnTo>
                    <a:pt x="114" y="111"/>
                  </a:lnTo>
                  <a:lnTo>
                    <a:pt x="115" y="113"/>
                  </a:lnTo>
                  <a:lnTo>
                    <a:pt x="115" y="114"/>
                  </a:lnTo>
                  <a:lnTo>
                    <a:pt x="111" y="115"/>
                  </a:lnTo>
                  <a:lnTo>
                    <a:pt x="110" y="117"/>
                  </a:lnTo>
                  <a:lnTo>
                    <a:pt x="108" y="118"/>
                  </a:lnTo>
                  <a:lnTo>
                    <a:pt x="107" y="120"/>
                  </a:lnTo>
                  <a:lnTo>
                    <a:pt x="102" y="118"/>
                  </a:lnTo>
                  <a:lnTo>
                    <a:pt x="99" y="118"/>
                  </a:lnTo>
                  <a:lnTo>
                    <a:pt x="99" y="123"/>
                  </a:lnTo>
                  <a:lnTo>
                    <a:pt x="99" y="126"/>
                  </a:lnTo>
                  <a:lnTo>
                    <a:pt x="101" y="126"/>
                  </a:lnTo>
                  <a:lnTo>
                    <a:pt x="107" y="126"/>
                  </a:lnTo>
                  <a:lnTo>
                    <a:pt x="114" y="126"/>
                  </a:lnTo>
                  <a:lnTo>
                    <a:pt x="117" y="126"/>
                  </a:lnTo>
                  <a:lnTo>
                    <a:pt x="121" y="126"/>
                  </a:lnTo>
                  <a:lnTo>
                    <a:pt x="130" y="127"/>
                  </a:lnTo>
                  <a:lnTo>
                    <a:pt x="142" y="129"/>
                  </a:lnTo>
                  <a:lnTo>
                    <a:pt x="143" y="129"/>
                  </a:lnTo>
                  <a:lnTo>
                    <a:pt x="145" y="130"/>
                  </a:lnTo>
                  <a:lnTo>
                    <a:pt x="143" y="133"/>
                  </a:lnTo>
                  <a:lnTo>
                    <a:pt x="145" y="135"/>
                  </a:lnTo>
                  <a:lnTo>
                    <a:pt x="146" y="136"/>
                  </a:lnTo>
                  <a:lnTo>
                    <a:pt x="151" y="145"/>
                  </a:lnTo>
                  <a:lnTo>
                    <a:pt x="151" y="146"/>
                  </a:lnTo>
                  <a:lnTo>
                    <a:pt x="152" y="146"/>
                  </a:lnTo>
                  <a:lnTo>
                    <a:pt x="152" y="148"/>
                  </a:lnTo>
                  <a:lnTo>
                    <a:pt x="154" y="149"/>
                  </a:lnTo>
                  <a:lnTo>
                    <a:pt x="154" y="151"/>
                  </a:lnTo>
                  <a:lnTo>
                    <a:pt x="156" y="158"/>
                  </a:lnTo>
                  <a:lnTo>
                    <a:pt x="156" y="159"/>
                  </a:lnTo>
                  <a:lnTo>
                    <a:pt x="161" y="165"/>
                  </a:lnTo>
                  <a:lnTo>
                    <a:pt x="162" y="167"/>
                  </a:lnTo>
                  <a:lnTo>
                    <a:pt x="164" y="170"/>
                  </a:lnTo>
                  <a:lnTo>
                    <a:pt x="164" y="174"/>
                  </a:lnTo>
                  <a:lnTo>
                    <a:pt x="164" y="177"/>
                  </a:lnTo>
                  <a:lnTo>
                    <a:pt x="165" y="178"/>
                  </a:lnTo>
                  <a:lnTo>
                    <a:pt x="165" y="180"/>
                  </a:lnTo>
                  <a:lnTo>
                    <a:pt x="165" y="183"/>
                  </a:lnTo>
                  <a:lnTo>
                    <a:pt x="165" y="184"/>
                  </a:lnTo>
                  <a:lnTo>
                    <a:pt x="167" y="190"/>
                  </a:lnTo>
                  <a:lnTo>
                    <a:pt x="173" y="195"/>
                  </a:lnTo>
                  <a:lnTo>
                    <a:pt x="174" y="196"/>
                  </a:lnTo>
                  <a:lnTo>
                    <a:pt x="175" y="199"/>
                  </a:lnTo>
                  <a:lnTo>
                    <a:pt x="177" y="202"/>
                  </a:lnTo>
                  <a:lnTo>
                    <a:pt x="177" y="203"/>
                  </a:lnTo>
                  <a:lnTo>
                    <a:pt x="175" y="208"/>
                  </a:lnTo>
                  <a:lnTo>
                    <a:pt x="174" y="214"/>
                  </a:lnTo>
                  <a:lnTo>
                    <a:pt x="171" y="218"/>
                  </a:lnTo>
                  <a:lnTo>
                    <a:pt x="170" y="233"/>
                  </a:lnTo>
                  <a:lnTo>
                    <a:pt x="170" y="236"/>
                  </a:lnTo>
                  <a:lnTo>
                    <a:pt x="173" y="239"/>
                  </a:lnTo>
                  <a:lnTo>
                    <a:pt x="178" y="241"/>
                  </a:lnTo>
                  <a:lnTo>
                    <a:pt x="181" y="246"/>
                  </a:lnTo>
                  <a:lnTo>
                    <a:pt x="183" y="265"/>
                  </a:lnTo>
                  <a:lnTo>
                    <a:pt x="181" y="265"/>
                  </a:lnTo>
                  <a:lnTo>
                    <a:pt x="178" y="265"/>
                  </a:lnTo>
                  <a:lnTo>
                    <a:pt x="177" y="265"/>
                  </a:lnTo>
                  <a:lnTo>
                    <a:pt x="174" y="266"/>
                  </a:lnTo>
                  <a:lnTo>
                    <a:pt x="173" y="266"/>
                  </a:lnTo>
                  <a:lnTo>
                    <a:pt x="173" y="271"/>
                  </a:lnTo>
                  <a:lnTo>
                    <a:pt x="173" y="278"/>
                  </a:lnTo>
                  <a:lnTo>
                    <a:pt x="174" y="283"/>
                  </a:lnTo>
                  <a:lnTo>
                    <a:pt x="177" y="283"/>
                  </a:lnTo>
                  <a:lnTo>
                    <a:pt x="180" y="283"/>
                  </a:lnTo>
                  <a:lnTo>
                    <a:pt x="183" y="283"/>
                  </a:lnTo>
                  <a:lnTo>
                    <a:pt x="186" y="283"/>
                  </a:lnTo>
                  <a:lnTo>
                    <a:pt x="187" y="284"/>
                  </a:lnTo>
                  <a:lnTo>
                    <a:pt x="187" y="285"/>
                  </a:lnTo>
                  <a:lnTo>
                    <a:pt x="186" y="287"/>
                  </a:lnTo>
                  <a:lnTo>
                    <a:pt x="180" y="287"/>
                  </a:lnTo>
                  <a:lnTo>
                    <a:pt x="177" y="287"/>
                  </a:lnTo>
                  <a:lnTo>
                    <a:pt x="177" y="288"/>
                  </a:lnTo>
                  <a:lnTo>
                    <a:pt x="180" y="290"/>
                  </a:lnTo>
                  <a:lnTo>
                    <a:pt x="183" y="293"/>
                  </a:lnTo>
                  <a:lnTo>
                    <a:pt x="184" y="294"/>
                  </a:lnTo>
                  <a:lnTo>
                    <a:pt x="183" y="297"/>
                  </a:lnTo>
                  <a:lnTo>
                    <a:pt x="181" y="302"/>
                  </a:lnTo>
                  <a:lnTo>
                    <a:pt x="181" y="309"/>
                  </a:lnTo>
                  <a:lnTo>
                    <a:pt x="181" y="312"/>
                  </a:lnTo>
                  <a:lnTo>
                    <a:pt x="180" y="316"/>
                  </a:lnTo>
                  <a:lnTo>
                    <a:pt x="180" y="318"/>
                  </a:lnTo>
                  <a:lnTo>
                    <a:pt x="181" y="319"/>
                  </a:lnTo>
                  <a:lnTo>
                    <a:pt x="180" y="321"/>
                  </a:lnTo>
                  <a:lnTo>
                    <a:pt x="177" y="325"/>
                  </a:lnTo>
                  <a:lnTo>
                    <a:pt x="175" y="331"/>
                  </a:lnTo>
                  <a:lnTo>
                    <a:pt x="170" y="332"/>
                  </a:lnTo>
                  <a:lnTo>
                    <a:pt x="171" y="335"/>
                  </a:lnTo>
                  <a:lnTo>
                    <a:pt x="170" y="337"/>
                  </a:lnTo>
                  <a:lnTo>
                    <a:pt x="168" y="338"/>
                  </a:lnTo>
                  <a:lnTo>
                    <a:pt x="165" y="341"/>
                  </a:lnTo>
                  <a:lnTo>
                    <a:pt x="164" y="343"/>
                  </a:lnTo>
                  <a:lnTo>
                    <a:pt x="164" y="344"/>
                  </a:lnTo>
                  <a:lnTo>
                    <a:pt x="164" y="347"/>
                  </a:lnTo>
                  <a:lnTo>
                    <a:pt x="158" y="347"/>
                  </a:lnTo>
                  <a:lnTo>
                    <a:pt x="156" y="348"/>
                  </a:lnTo>
                  <a:lnTo>
                    <a:pt x="152" y="353"/>
                  </a:lnTo>
                  <a:lnTo>
                    <a:pt x="149" y="357"/>
                  </a:lnTo>
                  <a:lnTo>
                    <a:pt x="143" y="359"/>
                  </a:lnTo>
                  <a:lnTo>
                    <a:pt x="137" y="359"/>
                  </a:lnTo>
                  <a:lnTo>
                    <a:pt x="137" y="363"/>
                  </a:lnTo>
                  <a:lnTo>
                    <a:pt x="134" y="367"/>
                  </a:lnTo>
                  <a:lnTo>
                    <a:pt x="133" y="373"/>
                  </a:lnTo>
                  <a:lnTo>
                    <a:pt x="129" y="379"/>
                  </a:lnTo>
                  <a:lnTo>
                    <a:pt x="126" y="387"/>
                  </a:lnTo>
                  <a:lnTo>
                    <a:pt x="124" y="389"/>
                  </a:lnTo>
                  <a:lnTo>
                    <a:pt x="123" y="394"/>
                  </a:lnTo>
                  <a:lnTo>
                    <a:pt x="120" y="400"/>
                  </a:lnTo>
                  <a:lnTo>
                    <a:pt x="115" y="406"/>
                  </a:lnTo>
                  <a:lnTo>
                    <a:pt x="114" y="409"/>
                  </a:lnTo>
                  <a:lnTo>
                    <a:pt x="115" y="411"/>
                  </a:lnTo>
                  <a:lnTo>
                    <a:pt x="120" y="416"/>
                  </a:lnTo>
                  <a:lnTo>
                    <a:pt x="120" y="419"/>
                  </a:lnTo>
                  <a:lnTo>
                    <a:pt x="123" y="426"/>
                  </a:lnTo>
                  <a:lnTo>
                    <a:pt x="123" y="428"/>
                  </a:lnTo>
                  <a:lnTo>
                    <a:pt x="120" y="429"/>
                  </a:lnTo>
                  <a:lnTo>
                    <a:pt x="117" y="430"/>
                  </a:lnTo>
                  <a:lnTo>
                    <a:pt x="110" y="432"/>
                  </a:lnTo>
                  <a:lnTo>
                    <a:pt x="104" y="432"/>
                  </a:lnTo>
                  <a:lnTo>
                    <a:pt x="102" y="436"/>
                  </a:lnTo>
                  <a:lnTo>
                    <a:pt x="101" y="441"/>
                  </a:lnTo>
                  <a:lnTo>
                    <a:pt x="102" y="447"/>
                  </a:lnTo>
                  <a:lnTo>
                    <a:pt x="104" y="451"/>
                  </a:lnTo>
                  <a:lnTo>
                    <a:pt x="108" y="455"/>
                  </a:lnTo>
                  <a:lnTo>
                    <a:pt x="107" y="461"/>
                  </a:lnTo>
                  <a:lnTo>
                    <a:pt x="105" y="467"/>
                  </a:lnTo>
                  <a:lnTo>
                    <a:pt x="105" y="469"/>
                  </a:lnTo>
                  <a:lnTo>
                    <a:pt x="105" y="473"/>
                  </a:lnTo>
                  <a:lnTo>
                    <a:pt x="107" y="479"/>
                  </a:lnTo>
                  <a:lnTo>
                    <a:pt x="110" y="482"/>
                  </a:lnTo>
                  <a:lnTo>
                    <a:pt x="110" y="486"/>
                  </a:lnTo>
                  <a:lnTo>
                    <a:pt x="112" y="491"/>
                  </a:lnTo>
                  <a:lnTo>
                    <a:pt x="115" y="492"/>
                  </a:lnTo>
                  <a:lnTo>
                    <a:pt x="115" y="495"/>
                  </a:lnTo>
                  <a:lnTo>
                    <a:pt x="114" y="499"/>
                  </a:lnTo>
                  <a:lnTo>
                    <a:pt x="111" y="504"/>
                  </a:lnTo>
                  <a:lnTo>
                    <a:pt x="111" y="510"/>
                  </a:lnTo>
                  <a:lnTo>
                    <a:pt x="108" y="511"/>
                  </a:lnTo>
                  <a:lnTo>
                    <a:pt x="108" y="513"/>
                  </a:lnTo>
                  <a:lnTo>
                    <a:pt x="105" y="514"/>
                  </a:lnTo>
                  <a:lnTo>
                    <a:pt x="104" y="514"/>
                  </a:lnTo>
                  <a:lnTo>
                    <a:pt x="101" y="517"/>
                  </a:lnTo>
                  <a:lnTo>
                    <a:pt x="98" y="511"/>
                  </a:lnTo>
                  <a:lnTo>
                    <a:pt x="95" y="508"/>
                  </a:lnTo>
                  <a:lnTo>
                    <a:pt x="93" y="507"/>
                  </a:lnTo>
                  <a:lnTo>
                    <a:pt x="90" y="505"/>
                  </a:lnTo>
                  <a:lnTo>
                    <a:pt x="89" y="499"/>
                  </a:lnTo>
                  <a:lnTo>
                    <a:pt x="89" y="496"/>
                  </a:lnTo>
                  <a:lnTo>
                    <a:pt x="80" y="492"/>
                  </a:lnTo>
                  <a:lnTo>
                    <a:pt x="76" y="494"/>
                  </a:lnTo>
                  <a:lnTo>
                    <a:pt x="73" y="492"/>
                  </a:lnTo>
                  <a:lnTo>
                    <a:pt x="73" y="488"/>
                  </a:lnTo>
                  <a:lnTo>
                    <a:pt x="58" y="477"/>
                  </a:lnTo>
                  <a:lnTo>
                    <a:pt x="54" y="476"/>
                  </a:lnTo>
                  <a:lnTo>
                    <a:pt x="49" y="472"/>
                  </a:lnTo>
                  <a:lnTo>
                    <a:pt x="45" y="470"/>
                  </a:lnTo>
                  <a:lnTo>
                    <a:pt x="41" y="466"/>
                  </a:lnTo>
                  <a:lnTo>
                    <a:pt x="38" y="466"/>
                  </a:lnTo>
                  <a:lnTo>
                    <a:pt x="33" y="464"/>
                  </a:lnTo>
                  <a:lnTo>
                    <a:pt x="30" y="461"/>
                  </a:lnTo>
                  <a:lnTo>
                    <a:pt x="30" y="457"/>
                  </a:lnTo>
                  <a:lnTo>
                    <a:pt x="27" y="454"/>
                  </a:lnTo>
                  <a:lnTo>
                    <a:pt x="29" y="448"/>
                  </a:lnTo>
                  <a:lnTo>
                    <a:pt x="30" y="445"/>
                  </a:lnTo>
                  <a:lnTo>
                    <a:pt x="29" y="444"/>
                  </a:lnTo>
                  <a:lnTo>
                    <a:pt x="33" y="441"/>
                  </a:lnTo>
                  <a:lnTo>
                    <a:pt x="27" y="432"/>
                  </a:lnTo>
                  <a:lnTo>
                    <a:pt x="5" y="430"/>
                  </a:lnTo>
                  <a:lnTo>
                    <a:pt x="1" y="432"/>
                  </a:lnTo>
                  <a:lnTo>
                    <a:pt x="0" y="429"/>
                  </a:lnTo>
                  <a:lnTo>
                    <a:pt x="4" y="425"/>
                  </a:lnTo>
                  <a:lnTo>
                    <a:pt x="10" y="423"/>
                  </a:lnTo>
                  <a:lnTo>
                    <a:pt x="13" y="422"/>
                  </a:lnTo>
                  <a:lnTo>
                    <a:pt x="11" y="419"/>
                  </a:lnTo>
                  <a:lnTo>
                    <a:pt x="13" y="414"/>
                  </a:lnTo>
                  <a:lnTo>
                    <a:pt x="10" y="413"/>
                  </a:lnTo>
                  <a:lnTo>
                    <a:pt x="7" y="411"/>
                  </a:lnTo>
                  <a:lnTo>
                    <a:pt x="4" y="411"/>
                  </a:lnTo>
                  <a:lnTo>
                    <a:pt x="7" y="409"/>
                  </a:lnTo>
                  <a:lnTo>
                    <a:pt x="11" y="398"/>
                  </a:lnTo>
                  <a:lnTo>
                    <a:pt x="16" y="384"/>
                  </a:lnTo>
                  <a:lnTo>
                    <a:pt x="17" y="378"/>
                  </a:lnTo>
                  <a:lnTo>
                    <a:pt x="20" y="373"/>
                  </a:lnTo>
                  <a:lnTo>
                    <a:pt x="22" y="365"/>
                  </a:lnTo>
                  <a:lnTo>
                    <a:pt x="32" y="341"/>
                  </a:lnTo>
                  <a:lnTo>
                    <a:pt x="36" y="338"/>
                  </a:lnTo>
                  <a:lnTo>
                    <a:pt x="41" y="337"/>
                  </a:lnTo>
                  <a:lnTo>
                    <a:pt x="44" y="334"/>
                  </a:lnTo>
                  <a:lnTo>
                    <a:pt x="42" y="328"/>
                  </a:lnTo>
                  <a:lnTo>
                    <a:pt x="42" y="326"/>
                  </a:lnTo>
                  <a:lnTo>
                    <a:pt x="38" y="318"/>
                  </a:lnTo>
                  <a:lnTo>
                    <a:pt x="38" y="312"/>
                  </a:lnTo>
                  <a:lnTo>
                    <a:pt x="35" y="307"/>
                  </a:lnTo>
                  <a:lnTo>
                    <a:pt x="32" y="304"/>
                  </a:lnTo>
                  <a:lnTo>
                    <a:pt x="30" y="303"/>
                  </a:lnTo>
                  <a:lnTo>
                    <a:pt x="30" y="297"/>
                  </a:lnTo>
                  <a:lnTo>
                    <a:pt x="29" y="294"/>
                  </a:lnTo>
                  <a:lnTo>
                    <a:pt x="29" y="288"/>
                  </a:lnTo>
                  <a:lnTo>
                    <a:pt x="30" y="281"/>
                  </a:lnTo>
                  <a:lnTo>
                    <a:pt x="32" y="274"/>
                  </a:lnTo>
                  <a:lnTo>
                    <a:pt x="32" y="269"/>
                  </a:lnTo>
                  <a:lnTo>
                    <a:pt x="29" y="263"/>
                  </a:lnTo>
                  <a:lnTo>
                    <a:pt x="27" y="259"/>
                  </a:lnTo>
                  <a:lnTo>
                    <a:pt x="27" y="253"/>
                  </a:lnTo>
                  <a:lnTo>
                    <a:pt x="30" y="247"/>
                  </a:lnTo>
                  <a:lnTo>
                    <a:pt x="29" y="244"/>
                  </a:lnTo>
                  <a:lnTo>
                    <a:pt x="27" y="243"/>
                  </a:lnTo>
                  <a:lnTo>
                    <a:pt x="26" y="241"/>
                  </a:lnTo>
                  <a:lnTo>
                    <a:pt x="27" y="239"/>
                  </a:lnTo>
                  <a:lnTo>
                    <a:pt x="26" y="237"/>
                  </a:lnTo>
                  <a:lnTo>
                    <a:pt x="27" y="234"/>
                  </a:lnTo>
                  <a:lnTo>
                    <a:pt x="27" y="233"/>
                  </a:lnTo>
                  <a:lnTo>
                    <a:pt x="27" y="230"/>
                  </a:lnTo>
                  <a:lnTo>
                    <a:pt x="27" y="228"/>
                  </a:lnTo>
                  <a:lnTo>
                    <a:pt x="27" y="227"/>
                  </a:lnTo>
                  <a:lnTo>
                    <a:pt x="26" y="227"/>
                  </a:lnTo>
                  <a:lnTo>
                    <a:pt x="25" y="225"/>
                  </a:lnTo>
                  <a:lnTo>
                    <a:pt x="22" y="224"/>
                  </a:lnTo>
                  <a:lnTo>
                    <a:pt x="19" y="219"/>
                  </a:lnTo>
                  <a:lnTo>
                    <a:pt x="17" y="217"/>
                  </a:lnTo>
                  <a:lnTo>
                    <a:pt x="16" y="215"/>
                  </a:lnTo>
                  <a:lnTo>
                    <a:pt x="16" y="212"/>
                  </a:lnTo>
                  <a:lnTo>
                    <a:pt x="17" y="211"/>
                  </a:lnTo>
                  <a:lnTo>
                    <a:pt x="19" y="209"/>
                  </a:lnTo>
                  <a:lnTo>
                    <a:pt x="20" y="208"/>
                  </a:lnTo>
                  <a:lnTo>
                    <a:pt x="26" y="205"/>
                  </a:lnTo>
                  <a:lnTo>
                    <a:pt x="32" y="202"/>
                  </a:lnTo>
                  <a:lnTo>
                    <a:pt x="38" y="199"/>
                  </a:lnTo>
                  <a:lnTo>
                    <a:pt x="42" y="198"/>
                  </a:lnTo>
                  <a:lnTo>
                    <a:pt x="45" y="193"/>
                  </a:lnTo>
                  <a:lnTo>
                    <a:pt x="48" y="189"/>
                  </a:lnTo>
                  <a:lnTo>
                    <a:pt x="52" y="186"/>
                  </a:lnTo>
                  <a:lnTo>
                    <a:pt x="54" y="183"/>
                  </a:lnTo>
                  <a:lnTo>
                    <a:pt x="54" y="180"/>
                  </a:lnTo>
                  <a:lnTo>
                    <a:pt x="52" y="176"/>
                  </a:lnTo>
                  <a:lnTo>
                    <a:pt x="49" y="164"/>
                  </a:lnTo>
                  <a:lnTo>
                    <a:pt x="47" y="156"/>
                  </a:lnTo>
                  <a:lnTo>
                    <a:pt x="45" y="149"/>
                  </a:lnTo>
                  <a:lnTo>
                    <a:pt x="44" y="143"/>
                  </a:lnTo>
                  <a:lnTo>
                    <a:pt x="42" y="140"/>
                  </a:lnTo>
                  <a:lnTo>
                    <a:pt x="39" y="140"/>
                  </a:lnTo>
                  <a:lnTo>
                    <a:pt x="36" y="137"/>
                  </a:lnTo>
                  <a:lnTo>
                    <a:pt x="36" y="136"/>
                  </a:lnTo>
                  <a:lnTo>
                    <a:pt x="35" y="133"/>
                  </a:lnTo>
                  <a:lnTo>
                    <a:pt x="35" y="130"/>
                  </a:lnTo>
                  <a:lnTo>
                    <a:pt x="35" y="127"/>
                  </a:lnTo>
                  <a:lnTo>
                    <a:pt x="35" y="126"/>
                  </a:lnTo>
                  <a:lnTo>
                    <a:pt x="33" y="123"/>
                  </a:lnTo>
                  <a:lnTo>
                    <a:pt x="32" y="118"/>
                  </a:lnTo>
                  <a:lnTo>
                    <a:pt x="30" y="117"/>
                  </a:lnTo>
                  <a:lnTo>
                    <a:pt x="30" y="115"/>
                  </a:lnTo>
                  <a:lnTo>
                    <a:pt x="30" y="114"/>
                  </a:lnTo>
                  <a:lnTo>
                    <a:pt x="30" y="113"/>
                  </a:lnTo>
                  <a:lnTo>
                    <a:pt x="33" y="111"/>
                  </a:lnTo>
                  <a:lnTo>
                    <a:pt x="33" y="110"/>
                  </a:lnTo>
                  <a:lnTo>
                    <a:pt x="35" y="110"/>
                  </a:lnTo>
                  <a:lnTo>
                    <a:pt x="39" y="104"/>
                  </a:lnTo>
                  <a:lnTo>
                    <a:pt x="41" y="101"/>
                  </a:lnTo>
                  <a:lnTo>
                    <a:pt x="39" y="96"/>
                  </a:lnTo>
                  <a:lnTo>
                    <a:pt x="38" y="95"/>
                  </a:lnTo>
                  <a:lnTo>
                    <a:pt x="35" y="92"/>
                  </a:lnTo>
                  <a:lnTo>
                    <a:pt x="33" y="91"/>
                  </a:lnTo>
                  <a:lnTo>
                    <a:pt x="30" y="86"/>
                  </a:lnTo>
                  <a:lnTo>
                    <a:pt x="29" y="82"/>
                  </a:lnTo>
                  <a:lnTo>
                    <a:pt x="27" y="79"/>
                  </a:lnTo>
                  <a:lnTo>
                    <a:pt x="26" y="76"/>
                  </a:lnTo>
                  <a:lnTo>
                    <a:pt x="25" y="74"/>
                  </a:lnTo>
                  <a:lnTo>
                    <a:pt x="22" y="73"/>
                  </a:lnTo>
                  <a:lnTo>
                    <a:pt x="20" y="72"/>
                  </a:lnTo>
                  <a:lnTo>
                    <a:pt x="20" y="70"/>
                  </a:lnTo>
                  <a:lnTo>
                    <a:pt x="22" y="67"/>
                  </a:lnTo>
                  <a:lnTo>
                    <a:pt x="23" y="64"/>
                  </a:lnTo>
                  <a:lnTo>
                    <a:pt x="25" y="61"/>
                  </a:lnTo>
                  <a:lnTo>
                    <a:pt x="23" y="58"/>
                  </a:lnTo>
                  <a:lnTo>
                    <a:pt x="22" y="55"/>
                  </a:lnTo>
                  <a:lnTo>
                    <a:pt x="20" y="54"/>
                  </a:lnTo>
                  <a:lnTo>
                    <a:pt x="19" y="51"/>
                  </a:lnTo>
                  <a:lnTo>
                    <a:pt x="19" y="50"/>
                  </a:lnTo>
                  <a:lnTo>
                    <a:pt x="20" y="45"/>
                  </a:lnTo>
                  <a:lnTo>
                    <a:pt x="22" y="44"/>
                  </a:lnTo>
                  <a:lnTo>
                    <a:pt x="25" y="42"/>
                  </a:lnTo>
                  <a:lnTo>
                    <a:pt x="25" y="41"/>
                  </a:lnTo>
                  <a:lnTo>
                    <a:pt x="26" y="39"/>
                  </a:lnTo>
                  <a:lnTo>
                    <a:pt x="27" y="38"/>
                  </a:lnTo>
                  <a:lnTo>
                    <a:pt x="30" y="38"/>
                  </a:lnTo>
                  <a:lnTo>
                    <a:pt x="32" y="36"/>
                  </a:lnTo>
                  <a:lnTo>
                    <a:pt x="33" y="35"/>
                  </a:lnTo>
                  <a:lnTo>
                    <a:pt x="33" y="33"/>
                  </a:lnTo>
                  <a:lnTo>
                    <a:pt x="33" y="32"/>
                  </a:lnTo>
                  <a:lnTo>
                    <a:pt x="29" y="30"/>
                  </a:lnTo>
                  <a:lnTo>
                    <a:pt x="29" y="29"/>
                  </a:lnTo>
                  <a:lnTo>
                    <a:pt x="29" y="28"/>
                  </a:lnTo>
                  <a:lnTo>
                    <a:pt x="27" y="26"/>
                  </a:lnTo>
                  <a:lnTo>
                    <a:pt x="29" y="23"/>
                  </a:lnTo>
                  <a:lnTo>
                    <a:pt x="29" y="22"/>
                  </a:lnTo>
                  <a:lnTo>
                    <a:pt x="29" y="20"/>
                  </a:lnTo>
                  <a:lnTo>
                    <a:pt x="29" y="17"/>
                  </a:lnTo>
                  <a:lnTo>
                    <a:pt x="30" y="17"/>
                  </a:lnTo>
                  <a:lnTo>
                    <a:pt x="35" y="17"/>
                  </a:lnTo>
                  <a:lnTo>
                    <a:pt x="35" y="13"/>
                  </a:lnTo>
                  <a:lnTo>
                    <a:pt x="36" y="11"/>
                  </a:lnTo>
                  <a:lnTo>
                    <a:pt x="39" y="11"/>
                  </a:lnTo>
                  <a:lnTo>
                    <a:pt x="41" y="11"/>
                  </a:lnTo>
                  <a:lnTo>
                    <a:pt x="42" y="11"/>
                  </a:lnTo>
                  <a:lnTo>
                    <a:pt x="49" y="6"/>
                  </a:lnTo>
                  <a:lnTo>
                    <a:pt x="49" y="3"/>
                  </a:lnTo>
                  <a:lnTo>
                    <a:pt x="49" y="1"/>
                  </a:lnTo>
                  <a:lnTo>
                    <a:pt x="49" y="0"/>
                  </a:lnTo>
                  <a:lnTo>
                    <a:pt x="51" y="0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68537" tIns="34268" rIns="68537" bIns="34268" anchor="ctr"/>
            <a:lstStyle/>
            <a:p>
              <a:endParaRPr lang="ru-RU" sz="1500" dirty="0">
                <a:solidFill>
                  <a:srgbClr val="000000"/>
                </a:solidFill>
                <a:latin typeface="Arial" charset="0"/>
                <a:cs typeface="Arial" pitchFamily="34" charset="0"/>
              </a:endParaRPr>
            </a:p>
          </p:txBody>
        </p:sp>
        <p:sp>
          <p:nvSpPr>
            <p:cNvPr id="147" name="Rectangle 718"/>
            <p:cNvSpPr>
              <a:spLocks noChangeArrowheads="1"/>
            </p:cNvSpPr>
            <p:nvPr/>
          </p:nvSpPr>
          <p:spPr bwMode="auto">
            <a:xfrm>
              <a:off x="5436104" y="5394282"/>
              <a:ext cx="555806" cy="6925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0" tIns="0" rIns="0" bIns="0">
              <a:spAutoFit/>
            </a:bodyPr>
            <a:lstStyle/>
            <a:p>
              <a:pPr algn="ctr"/>
              <a:r>
                <a:rPr lang="ru-RU" sz="450" b="1" i="1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Мостовский</a:t>
              </a:r>
              <a:endParaRPr lang="ru-RU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9" name="Rectangle 766"/>
            <p:cNvSpPr>
              <a:spLocks noChangeArrowheads="1"/>
            </p:cNvSpPr>
            <p:nvPr/>
          </p:nvSpPr>
          <p:spPr bwMode="auto">
            <a:xfrm rot="21334256">
              <a:off x="5639731" y="4196358"/>
              <a:ext cx="254923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latin typeface="Times New Roman" pitchFamily="18" charset="0"/>
                  <a:cs typeface="Times New Roman" pitchFamily="18" charset="0"/>
                </a:rPr>
                <a:t>Курганинский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84" name="Rectangle 703"/>
            <p:cNvSpPr>
              <a:spLocks noChangeArrowheads="1"/>
            </p:cNvSpPr>
            <p:nvPr/>
          </p:nvSpPr>
          <p:spPr bwMode="auto">
            <a:xfrm rot="21334256">
              <a:off x="2485218" y="3881946"/>
              <a:ext cx="225197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Темрюкский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7" name="Rectangle 860"/>
            <p:cNvSpPr>
              <a:spLocks noChangeArrowheads="1"/>
            </p:cNvSpPr>
            <p:nvPr/>
          </p:nvSpPr>
          <p:spPr bwMode="auto">
            <a:xfrm rot="21334256">
              <a:off x="3726524" y="1798015"/>
              <a:ext cx="536856" cy="923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ru-RU" altLang="ru-RU" sz="600" i="1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Щербиновский</a:t>
              </a:r>
              <a:endParaRPr lang="ru-RU" altLang="ru-RU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xmlns="" id="{6E2832D7-E51F-488F-9A4C-96046FB84C54}"/>
                </a:ext>
              </a:extLst>
            </p:cNvPr>
            <p:cNvSpPr txBox="1"/>
            <p:nvPr/>
          </p:nvSpPr>
          <p:spPr>
            <a:xfrm>
              <a:off x="6287809" y="6014143"/>
              <a:ext cx="79647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00" dirty="0"/>
                <a:t>КАРАЧАЕВО-ЧЕРКЕССКАЯ</a:t>
              </a:r>
            </a:p>
            <a:p>
              <a:pPr algn="ctr"/>
              <a:r>
                <a:rPr lang="ru-RU" sz="900" dirty="0"/>
                <a:t>РЕСПУБЛИКА</a:t>
              </a:r>
            </a:p>
          </p:txBody>
        </p:sp>
        <p:sp>
          <p:nvSpPr>
            <p:cNvPr id="228" name="TextBox 227">
              <a:extLst>
                <a:ext uri="{FF2B5EF4-FFF2-40B4-BE49-F238E27FC236}">
                  <a16:creationId xmlns:a16="http://schemas.microsoft.com/office/drawing/2014/main" xmlns="" id="{882C0ECD-3995-45E2-A2FC-4A6B65633E71}"/>
                </a:ext>
              </a:extLst>
            </p:cNvPr>
            <p:cNvSpPr txBox="1"/>
            <p:nvPr/>
          </p:nvSpPr>
          <p:spPr>
            <a:xfrm>
              <a:off x="5494777" y="6478096"/>
              <a:ext cx="355992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900" dirty="0"/>
                <a:t>АБХАЗИЯ</a:t>
              </a:r>
            </a:p>
          </p:txBody>
        </p:sp>
      </p:grp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10668002" y="-1611313"/>
            <a:ext cx="332263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8240121" y="6613989"/>
            <a:ext cx="3322639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10668000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68528" tIns="34263" rIns="68528" bIns="34263"/>
          <a:lstStyle/>
          <a:p>
            <a:endParaRPr lang="ru-RU" sz="1013" dirty="0"/>
          </a:p>
        </p:txBody>
      </p:sp>
      <p:sp>
        <p:nvSpPr>
          <p:cNvPr id="245" name="Полилиния 244"/>
          <p:cNvSpPr>
            <a:spLocks/>
          </p:cNvSpPr>
          <p:nvPr/>
        </p:nvSpPr>
        <p:spPr bwMode="auto">
          <a:xfrm rot="21334256">
            <a:off x="21337337" y="3932256"/>
            <a:ext cx="832644" cy="93228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46" name="Полилиния 245"/>
          <p:cNvSpPr>
            <a:spLocks/>
          </p:cNvSpPr>
          <p:nvPr/>
        </p:nvSpPr>
        <p:spPr bwMode="auto">
          <a:xfrm rot="21334256">
            <a:off x="21741605" y="3751901"/>
            <a:ext cx="832644" cy="392368"/>
          </a:xfrm>
          <a:custGeom>
            <a:avLst/>
            <a:gdLst>
              <a:gd name="T0" fmla="*/ 65738 w 720900"/>
              <a:gd name="T1" fmla="*/ 38693 h 384825"/>
              <a:gd name="T2" fmla="*/ 72597 w 720900"/>
              <a:gd name="T3" fmla="*/ 23811 h 384825"/>
              <a:gd name="T4" fmla="*/ 96708 w 720900"/>
              <a:gd name="T5" fmla="*/ 17859 h 384825"/>
              <a:gd name="T6" fmla="*/ 131184 w 720900"/>
              <a:gd name="T7" fmla="*/ 0 h 384825"/>
              <a:gd name="T8" fmla="*/ 151849 w 720900"/>
              <a:gd name="T9" fmla="*/ 41668 h 384825"/>
              <a:gd name="T10" fmla="*/ 175961 w 720900"/>
              <a:gd name="T11" fmla="*/ 71431 h 384825"/>
              <a:gd name="T12" fmla="*/ 193186 w 720900"/>
              <a:gd name="T13" fmla="*/ 56551 h 384825"/>
              <a:gd name="T14" fmla="*/ 227638 w 720900"/>
              <a:gd name="T15" fmla="*/ 62504 h 384825"/>
              <a:gd name="T16" fmla="*/ 317206 w 720900"/>
              <a:gd name="T17" fmla="*/ 74408 h 384825"/>
              <a:gd name="T18" fmla="*/ 324097 w 720900"/>
              <a:gd name="T19" fmla="*/ 119053 h 384825"/>
              <a:gd name="T20" fmla="*/ 358546 w 720900"/>
              <a:gd name="T21" fmla="*/ 119053 h 384825"/>
              <a:gd name="T22" fmla="*/ 334432 w 720900"/>
              <a:gd name="T23" fmla="*/ 74408 h 384825"/>
              <a:gd name="T24" fmla="*/ 361991 w 720900"/>
              <a:gd name="T25" fmla="*/ 44645 h 384825"/>
              <a:gd name="T26" fmla="*/ 437779 w 720900"/>
              <a:gd name="T27" fmla="*/ 59529 h 384825"/>
              <a:gd name="T28" fmla="*/ 417111 w 720900"/>
              <a:gd name="T29" fmla="*/ 71431 h 384825"/>
              <a:gd name="T30" fmla="*/ 448119 w 720900"/>
              <a:gd name="T31" fmla="*/ 80362 h 384825"/>
              <a:gd name="T32" fmla="*/ 475673 w 720900"/>
              <a:gd name="T33" fmla="*/ 86313 h 384825"/>
              <a:gd name="T34" fmla="*/ 510125 w 720900"/>
              <a:gd name="T35" fmla="*/ 107148 h 384825"/>
              <a:gd name="T36" fmla="*/ 513570 w 720900"/>
              <a:gd name="T37" fmla="*/ 125006 h 384825"/>
              <a:gd name="T38" fmla="*/ 506680 w 720900"/>
              <a:gd name="T39" fmla="*/ 154772 h 384825"/>
              <a:gd name="T40" fmla="*/ 592808 w 720900"/>
              <a:gd name="T41" fmla="*/ 175603 h 384825"/>
              <a:gd name="T42" fmla="*/ 592808 w 720900"/>
              <a:gd name="T43" fmla="*/ 154772 h 384825"/>
              <a:gd name="T44" fmla="*/ 634144 w 720900"/>
              <a:gd name="T45" fmla="*/ 142865 h 384825"/>
              <a:gd name="T46" fmla="*/ 696154 w 720900"/>
              <a:gd name="T47" fmla="*/ 154772 h 384825"/>
              <a:gd name="T48" fmla="*/ 682373 w 720900"/>
              <a:gd name="T49" fmla="*/ 187509 h 384825"/>
              <a:gd name="T50" fmla="*/ 692711 w 720900"/>
              <a:gd name="T51" fmla="*/ 202392 h 384825"/>
              <a:gd name="T52" fmla="*/ 699600 w 720900"/>
              <a:gd name="T53" fmla="*/ 223229 h 384825"/>
              <a:gd name="T54" fmla="*/ 658260 w 720900"/>
              <a:gd name="T55" fmla="*/ 235129 h 384825"/>
              <a:gd name="T56" fmla="*/ 620363 w 720900"/>
              <a:gd name="T57" fmla="*/ 244060 h 384825"/>
              <a:gd name="T58" fmla="*/ 565246 w 720900"/>
              <a:gd name="T59" fmla="*/ 270849 h 384825"/>
              <a:gd name="T60" fmla="*/ 451561 w 720900"/>
              <a:gd name="T61" fmla="*/ 279776 h 384825"/>
              <a:gd name="T62" fmla="*/ 420558 w 720900"/>
              <a:gd name="T63" fmla="*/ 300618 h 384825"/>
              <a:gd name="T64" fmla="*/ 410217 w 720900"/>
              <a:gd name="T65" fmla="*/ 321445 h 384825"/>
              <a:gd name="T66" fmla="*/ 386104 w 720900"/>
              <a:gd name="T67" fmla="*/ 309528 h 384825"/>
              <a:gd name="T68" fmla="*/ 341320 w 720900"/>
              <a:gd name="T69" fmla="*/ 321445 h 384825"/>
              <a:gd name="T70" fmla="*/ 317206 w 720900"/>
              <a:gd name="T71" fmla="*/ 321445 h 384825"/>
              <a:gd name="T72" fmla="*/ 303429 w 720900"/>
              <a:gd name="T73" fmla="*/ 276800 h 384825"/>
              <a:gd name="T74" fmla="*/ 255204 w 720900"/>
              <a:gd name="T75" fmla="*/ 300618 h 384825"/>
              <a:gd name="T76" fmla="*/ 244855 w 720900"/>
              <a:gd name="T77" fmla="*/ 267872 h 384825"/>
              <a:gd name="T78" fmla="*/ 248305 w 720900"/>
              <a:gd name="T79" fmla="*/ 250011 h 384825"/>
              <a:gd name="T80" fmla="*/ 210416 w 720900"/>
              <a:gd name="T81" fmla="*/ 235129 h 384825"/>
              <a:gd name="T82" fmla="*/ 196629 w 720900"/>
              <a:gd name="T83" fmla="*/ 220250 h 384825"/>
              <a:gd name="T84" fmla="*/ 141508 w 720900"/>
              <a:gd name="T85" fmla="*/ 244060 h 384825"/>
              <a:gd name="T86" fmla="*/ 155294 w 720900"/>
              <a:gd name="T87" fmla="*/ 270849 h 384825"/>
              <a:gd name="T88" fmla="*/ 165627 w 720900"/>
              <a:gd name="T89" fmla="*/ 282753 h 384825"/>
              <a:gd name="T90" fmla="*/ 110523 w 720900"/>
              <a:gd name="T91" fmla="*/ 261919 h 384825"/>
              <a:gd name="T92" fmla="*/ 96708 w 720900"/>
              <a:gd name="T93" fmla="*/ 282753 h 384825"/>
              <a:gd name="T94" fmla="*/ 58841 w 720900"/>
              <a:gd name="T95" fmla="*/ 229182 h 384825"/>
              <a:gd name="T96" fmla="*/ 34708 w 720900"/>
              <a:gd name="T97" fmla="*/ 214295 h 384825"/>
              <a:gd name="T98" fmla="*/ 7133 w 720900"/>
              <a:gd name="T99" fmla="*/ 208345 h 384825"/>
              <a:gd name="T100" fmla="*/ 3704 w 720900"/>
              <a:gd name="T101" fmla="*/ 175603 h 384825"/>
              <a:gd name="T102" fmla="*/ 27811 w 720900"/>
              <a:gd name="T103" fmla="*/ 151788 h 384825"/>
              <a:gd name="T104" fmla="*/ 48489 w 720900"/>
              <a:gd name="T105" fmla="*/ 139888 h 384825"/>
              <a:gd name="T106" fmla="*/ 72597 w 720900"/>
              <a:gd name="T107" fmla="*/ 139888 h 384825"/>
              <a:gd name="T108" fmla="*/ 96708 w 720900"/>
              <a:gd name="T109" fmla="*/ 116079 h 384825"/>
              <a:gd name="T110" fmla="*/ 79499 w 720900"/>
              <a:gd name="T111" fmla="*/ 83338 h 384825"/>
              <a:gd name="T112" fmla="*/ 69167 w 720900"/>
              <a:gd name="T113" fmla="*/ 56551 h 3848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720900" h="384825">
                <a:moveTo>
                  <a:pt x="70884" y="67079"/>
                </a:moveTo>
                <a:cubicBezTo>
                  <a:pt x="70296" y="59430"/>
                  <a:pt x="69618" y="52687"/>
                  <a:pt x="67354" y="45896"/>
                </a:cubicBezTo>
                <a:cubicBezTo>
                  <a:pt x="66012" y="41871"/>
                  <a:pt x="58717" y="39245"/>
                  <a:pt x="60293" y="35305"/>
                </a:cubicBezTo>
                <a:cubicBezTo>
                  <a:pt x="62248" y="30418"/>
                  <a:pt x="69487" y="30092"/>
                  <a:pt x="74415" y="28244"/>
                </a:cubicBezTo>
                <a:cubicBezTo>
                  <a:pt x="78958" y="26540"/>
                  <a:pt x="83871" y="26046"/>
                  <a:pt x="88537" y="24713"/>
                </a:cubicBezTo>
                <a:cubicBezTo>
                  <a:pt x="92115" y="23691"/>
                  <a:pt x="95598" y="22360"/>
                  <a:pt x="99128" y="21183"/>
                </a:cubicBezTo>
                <a:cubicBezTo>
                  <a:pt x="124940" y="3976"/>
                  <a:pt x="92478" y="24983"/>
                  <a:pt x="123842" y="7061"/>
                </a:cubicBezTo>
                <a:cubicBezTo>
                  <a:pt x="127526" y="4956"/>
                  <a:pt x="130903" y="2354"/>
                  <a:pt x="134433" y="0"/>
                </a:cubicBezTo>
                <a:cubicBezTo>
                  <a:pt x="137964" y="2354"/>
                  <a:pt x="142024" y="4061"/>
                  <a:pt x="145025" y="7061"/>
                </a:cubicBezTo>
                <a:cubicBezTo>
                  <a:pt x="158489" y="20525"/>
                  <a:pt x="150382" y="28490"/>
                  <a:pt x="155616" y="49427"/>
                </a:cubicBezTo>
                <a:cubicBezTo>
                  <a:pt x="156645" y="53543"/>
                  <a:pt x="160954" y="56141"/>
                  <a:pt x="162677" y="60018"/>
                </a:cubicBezTo>
                <a:cubicBezTo>
                  <a:pt x="174139" y="85806"/>
                  <a:pt x="161065" y="78310"/>
                  <a:pt x="180330" y="84732"/>
                </a:cubicBezTo>
                <a:cubicBezTo>
                  <a:pt x="185037" y="83555"/>
                  <a:pt x="191021" y="84632"/>
                  <a:pt x="194452" y="81201"/>
                </a:cubicBezTo>
                <a:cubicBezTo>
                  <a:pt x="197883" y="77770"/>
                  <a:pt x="193821" y="69575"/>
                  <a:pt x="197982" y="67079"/>
                </a:cubicBezTo>
                <a:cubicBezTo>
                  <a:pt x="202143" y="64583"/>
                  <a:pt x="207346" y="69658"/>
                  <a:pt x="212104" y="70610"/>
                </a:cubicBezTo>
                <a:cubicBezTo>
                  <a:pt x="219123" y="72014"/>
                  <a:pt x="226226" y="72963"/>
                  <a:pt x="233287" y="74140"/>
                </a:cubicBezTo>
                <a:cubicBezTo>
                  <a:pt x="273482" y="87538"/>
                  <a:pt x="247040" y="80764"/>
                  <a:pt x="314489" y="84732"/>
                </a:cubicBezTo>
                <a:cubicBezTo>
                  <a:pt x="318019" y="85909"/>
                  <a:pt x="322174" y="85937"/>
                  <a:pt x="325080" y="88262"/>
                </a:cubicBezTo>
                <a:cubicBezTo>
                  <a:pt x="331301" y="93239"/>
                  <a:pt x="333346" y="102469"/>
                  <a:pt x="335672" y="109445"/>
                </a:cubicBezTo>
                <a:cubicBezTo>
                  <a:pt x="327918" y="121077"/>
                  <a:pt x="322384" y="124146"/>
                  <a:pt x="332141" y="141220"/>
                </a:cubicBezTo>
                <a:cubicBezTo>
                  <a:pt x="333987" y="144451"/>
                  <a:pt x="339202" y="143573"/>
                  <a:pt x="342733" y="144750"/>
                </a:cubicBezTo>
                <a:cubicBezTo>
                  <a:pt x="350971" y="143573"/>
                  <a:pt x="359476" y="143611"/>
                  <a:pt x="367446" y="141220"/>
                </a:cubicBezTo>
                <a:cubicBezTo>
                  <a:pt x="387183" y="135299"/>
                  <a:pt x="387227" y="108329"/>
                  <a:pt x="374507" y="91793"/>
                </a:cubicBezTo>
                <a:cubicBezTo>
                  <a:pt x="368010" y="83346"/>
                  <a:pt x="353324" y="89439"/>
                  <a:pt x="342733" y="88262"/>
                </a:cubicBezTo>
                <a:cubicBezTo>
                  <a:pt x="339195" y="77650"/>
                  <a:pt x="331107" y="58469"/>
                  <a:pt x="342733" y="49427"/>
                </a:cubicBezTo>
                <a:cubicBezTo>
                  <a:pt x="350222" y="43602"/>
                  <a:pt x="361509" y="52346"/>
                  <a:pt x="370977" y="52957"/>
                </a:cubicBezTo>
                <a:cubicBezTo>
                  <a:pt x="398013" y="54701"/>
                  <a:pt x="425111" y="55311"/>
                  <a:pt x="452178" y="56488"/>
                </a:cubicBezTo>
                <a:cubicBezTo>
                  <a:pt x="451001" y="61195"/>
                  <a:pt x="451679" y="66821"/>
                  <a:pt x="448648" y="70610"/>
                </a:cubicBezTo>
                <a:cubicBezTo>
                  <a:pt x="446323" y="73516"/>
                  <a:pt x="441153" y="72076"/>
                  <a:pt x="438056" y="74140"/>
                </a:cubicBezTo>
                <a:cubicBezTo>
                  <a:pt x="433902" y="76910"/>
                  <a:pt x="430995" y="81201"/>
                  <a:pt x="427465" y="84732"/>
                </a:cubicBezTo>
                <a:cubicBezTo>
                  <a:pt x="432172" y="85909"/>
                  <a:pt x="436984" y="86728"/>
                  <a:pt x="441587" y="88262"/>
                </a:cubicBezTo>
                <a:cubicBezTo>
                  <a:pt x="447599" y="90266"/>
                  <a:pt x="453169" y="93502"/>
                  <a:pt x="459239" y="95323"/>
                </a:cubicBezTo>
                <a:cubicBezTo>
                  <a:pt x="464987" y="97047"/>
                  <a:pt x="471070" y="97399"/>
                  <a:pt x="476892" y="98854"/>
                </a:cubicBezTo>
                <a:cubicBezTo>
                  <a:pt x="480502" y="99757"/>
                  <a:pt x="483953" y="101207"/>
                  <a:pt x="487483" y="102384"/>
                </a:cubicBezTo>
                <a:cubicBezTo>
                  <a:pt x="491014" y="104738"/>
                  <a:pt x="494622" y="106979"/>
                  <a:pt x="498075" y="109445"/>
                </a:cubicBezTo>
                <a:cubicBezTo>
                  <a:pt x="528747" y="131353"/>
                  <a:pt x="497815" y="110449"/>
                  <a:pt x="522788" y="127098"/>
                </a:cubicBezTo>
                <a:cubicBezTo>
                  <a:pt x="525142" y="130628"/>
                  <a:pt x="529151" y="133504"/>
                  <a:pt x="529849" y="137689"/>
                </a:cubicBezTo>
                <a:cubicBezTo>
                  <a:pt x="530461" y="141360"/>
                  <a:pt x="528644" y="145375"/>
                  <a:pt x="526319" y="148281"/>
                </a:cubicBezTo>
                <a:cubicBezTo>
                  <a:pt x="521342" y="154503"/>
                  <a:pt x="512113" y="156547"/>
                  <a:pt x="505136" y="158872"/>
                </a:cubicBezTo>
                <a:cubicBezTo>
                  <a:pt x="512926" y="197830"/>
                  <a:pt x="501249" y="161074"/>
                  <a:pt x="519258" y="183586"/>
                </a:cubicBezTo>
                <a:cubicBezTo>
                  <a:pt x="522151" y="187203"/>
                  <a:pt x="526144" y="210955"/>
                  <a:pt x="526319" y="211830"/>
                </a:cubicBezTo>
                <a:cubicBezTo>
                  <a:pt x="553386" y="210653"/>
                  <a:pt x="580864" y="213146"/>
                  <a:pt x="607520" y="208300"/>
                </a:cubicBezTo>
                <a:cubicBezTo>
                  <a:pt x="611182" y="207634"/>
                  <a:pt x="603990" y="201430"/>
                  <a:pt x="603990" y="197708"/>
                </a:cubicBezTo>
                <a:cubicBezTo>
                  <a:pt x="603990" y="192856"/>
                  <a:pt x="603041" y="185452"/>
                  <a:pt x="607520" y="183586"/>
                </a:cubicBezTo>
                <a:cubicBezTo>
                  <a:pt x="619519" y="178587"/>
                  <a:pt x="633411" y="181233"/>
                  <a:pt x="646356" y="180056"/>
                </a:cubicBezTo>
                <a:cubicBezTo>
                  <a:pt x="647533" y="176525"/>
                  <a:pt x="647561" y="172370"/>
                  <a:pt x="649886" y="169464"/>
                </a:cubicBezTo>
                <a:cubicBezTo>
                  <a:pt x="660066" y="156739"/>
                  <a:pt x="670664" y="163858"/>
                  <a:pt x="685191" y="165934"/>
                </a:cubicBezTo>
                <a:cubicBezTo>
                  <a:pt x="710399" y="174337"/>
                  <a:pt x="702245" y="166802"/>
                  <a:pt x="713435" y="183586"/>
                </a:cubicBezTo>
                <a:cubicBezTo>
                  <a:pt x="712258" y="193001"/>
                  <a:pt x="713147" y="202913"/>
                  <a:pt x="709905" y="211830"/>
                </a:cubicBezTo>
                <a:cubicBezTo>
                  <a:pt x="708199" y="216523"/>
                  <a:pt x="702083" y="218267"/>
                  <a:pt x="699313" y="222422"/>
                </a:cubicBezTo>
                <a:cubicBezTo>
                  <a:pt x="697249" y="225518"/>
                  <a:pt x="696960" y="229483"/>
                  <a:pt x="695783" y="233013"/>
                </a:cubicBezTo>
                <a:cubicBezTo>
                  <a:pt x="700490" y="235367"/>
                  <a:pt x="705622" y="237015"/>
                  <a:pt x="709905" y="240074"/>
                </a:cubicBezTo>
                <a:cubicBezTo>
                  <a:pt x="713968" y="242976"/>
                  <a:pt x="719125" y="245865"/>
                  <a:pt x="720497" y="250666"/>
                </a:cubicBezTo>
                <a:cubicBezTo>
                  <a:pt x="721830" y="255332"/>
                  <a:pt x="719658" y="260751"/>
                  <a:pt x="716966" y="264788"/>
                </a:cubicBezTo>
                <a:cubicBezTo>
                  <a:pt x="714612" y="268319"/>
                  <a:pt x="710169" y="269951"/>
                  <a:pt x="706374" y="271849"/>
                </a:cubicBezTo>
                <a:cubicBezTo>
                  <a:pt x="697685" y="276194"/>
                  <a:pt x="682732" y="277555"/>
                  <a:pt x="674600" y="278910"/>
                </a:cubicBezTo>
                <a:cubicBezTo>
                  <a:pt x="671069" y="281264"/>
                  <a:pt x="668102" y="284855"/>
                  <a:pt x="664008" y="285971"/>
                </a:cubicBezTo>
                <a:cubicBezTo>
                  <a:pt x="654854" y="288467"/>
                  <a:pt x="642816" y="283154"/>
                  <a:pt x="635764" y="289501"/>
                </a:cubicBezTo>
                <a:cubicBezTo>
                  <a:pt x="628551" y="295993"/>
                  <a:pt x="637161" y="312987"/>
                  <a:pt x="628703" y="317745"/>
                </a:cubicBezTo>
                <a:cubicBezTo>
                  <a:pt x="614307" y="325843"/>
                  <a:pt x="595752" y="320099"/>
                  <a:pt x="579276" y="321276"/>
                </a:cubicBezTo>
                <a:cubicBezTo>
                  <a:pt x="566447" y="340518"/>
                  <a:pt x="579488" y="328337"/>
                  <a:pt x="561624" y="328337"/>
                </a:cubicBezTo>
                <a:cubicBezTo>
                  <a:pt x="528652" y="328337"/>
                  <a:pt x="495721" y="330690"/>
                  <a:pt x="462770" y="331867"/>
                </a:cubicBezTo>
                <a:cubicBezTo>
                  <a:pt x="458270" y="338618"/>
                  <a:pt x="452438" y="348867"/>
                  <a:pt x="445117" y="353050"/>
                </a:cubicBezTo>
                <a:cubicBezTo>
                  <a:pt x="440904" y="355457"/>
                  <a:pt x="435702" y="355404"/>
                  <a:pt x="430995" y="356581"/>
                </a:cubicBezTo>
                <a:cubicBezTo>
                  <a:pt x="428641" y="360111"/>
                  <a:pt x="425605" y="363272"/>
                  <a:pt x="423934" y="367172"/>
                </a:cubicBezTo>
                <a:cubicBezTo>
                  <a:pt x="422023" y="371632"/>
                  <a:pt x="424744" y="379124"/>
                  <a:pt x="420404" y="381294"/>
                </a:cubicBezTo>
                <a:cubicBezTo>
                  <a:pt x="415037" y="383978"/>
                  <a:pt x="408635" y="378941"/>
                  <a:pt x="402751" y="377764"/>
                </a:cubicBezTo>
                <a:cubicBezTo>
                  <a:pt x="400397" y="374233"/>
                  <a:pt x="399630" y="368748"/>
                  <a:pt x="395690" y="367172"/>
                </a:cubicBezTo>
                <a:cubicBezTo>
                  <a:pt x="384868" y="362843"/>
                  <a:pt x="380028" y="380844"/>
                  <a:pt x="378038" y="384825"/>
                </a:cubicBezTo>
                <a:cubicBezTo>
                  <a:pt x="368623" y="383648"/>
                  <a:pt x="359129" y="382991"/>
                  <a:pt x="349794" y="381294"/>
                </a:cubicBezTo>
                <a:cubicBezTo>
                  <a:pt x="346132" y="380628"/>
                  <a:pt x="342924" y="377764"/>
                  <a:pt x="339202" y="377764"/>
                </a:cubicBezTo>
                <a:cubicBezTo>
                  <a:pt x="334350" y="377764"/>
                  <a:pt x="329787" y="380117"/>
                  <a:pt x="325080" y="381294"/>
                </a:cubicBezTo>
                <a:cubicBezTo>
                  <a:pt x="321550" y="377764"/>
                  <a:pt x="315775" y="375527"/>
                  <a:pt x="314489" y="370703"/>
                </a:cubicBezTo>
                <a:cubicBezTo>
                  <a:pt x="310838" y="357011"/>
                  <a:pt x="320490" y="338823"/>
                  <a:pt x="310958" y="328337"/>
                </a:cubicBezTo>
                <a:cubicBezTo>
                  <a:pt x="303790" y="320452"/>
                  <a:pt x="289775" y="330690"/>
                  <a:pt x="279184" y="331867"/>
                </a:cubicBezTo>
                <a:cubicBezTo>
                  <a:pt x="270946" y="356581"/>
                  <a:pt x="279184" y="350696"/>
                  <a:pt x="261531" y="356581"/>
                </a:cubicBezTo>
                <a:cubicBezTo>
                  <a:pt x="258001" y="354227"/>
                  <a:pt x="253294" y="353050"/>
                  <a:pt x="250940" y="349520"/>
                </a:cubicBezTo>
                <a:cubicBezTo>
                  <a:pt x="244991" y="340597"/>
                  <a:pt x="247647" y="326526"/>
                  <a:pt x="250940" y="317745"/>
                </a:cubicBezTo>
                <a:cubicBezTo>
                  <a:pt x="252430" y="313772"/>
                  <a:pt x="255647" y="310684"/>
                  <a:pt x="258001" y="307154"/>
                </a:cubicBezTo>
                <a:cubicBezTo>
                  <a:pt x="256824" y="303623"/>
                  <a:pt x="258163" y="297024"/>
                  <a:pt x="254470" y="296562"/>
                </a:cubicBezTo>
                <a:cubicBezTo>
                  <a:pt x="244535" y="295320"/>
                  <a:pt x="186088" y="317933"/>
                  <a:pt x="205043" y="289501"/>
                </a:cubicBezTo>
                <a:cubicBezTo>
                  <a:pt x="207813" y="285347"/>
                  <a:pt x="212104" y="282440"/>
                  <a:pt x="215635" y="278910"/>
                </a:cubicBezTo>
                <a:cubicBezTo>
                  <a:pt x="216742" y="275588"/>
                  <a:pt x="223941" y="261049"/>
                  <a:pt x="215635" y="257727"/>
                </a:cubicBezTo>
                <a:cubicBezTo>
                  <a:pt x="211130" y="255925"/>
                  <a:pt x="206220" y="260080"/>
                  <a:pt x="201513" y="261257"/>
                </a:cubicBezTo>
                <a:cubicBezTo>
                  <a:pt x="190641" y="277565"/>
                  <a:pt x="193111" y="283252"/>
                  <a:pt x="176799" y="285971"/>
                </a:cubicBezTo>
                <a:cubicBezTo>
                  <a:pt x="166287" y="287723"/>
                  <a:pt x="155616" y="288324"/>
                  <a:pt x="145025" y="289501"/>
                </a:cubicBezTo>
                <a:cubicBezTo>
                  <a:pt x="146202" y="298916"/>
                  <a:pt x="144702" y="309075"/>
                  <a:pt x="148555" y="317745"/>
                </a:cubicBezTo>
                <a:cubicBezTo>
                  <a:pt x="150066" y="321146"/>
                  <a:pt x="155569" y="320254"/>
                  <a:pt x="159147" y="321276"/>
                </a:cubicBezTo>
                <a:cubicBezTo>
                  <a:pt x="163812" y="322609"/>
                  <a:pt x="168562" y="323629"/>
                  <a:pt x="173269" y="324806"/>
                </a:cubicBezTo>
                <a:cubicBezTo>
                  <a:pt x="172092" y="328337"/>
                  <a:pt x="173349" y="334495"/>
                  <a:pt x="169738" y="335398"/>
                </a:cubicBezTo>
                <a:cubicBezTo>
                  <a:pt x="150816" y="340128"/>
                  <a:pt x="137475" y="326834"/>
                  <a:pt x="123842" y="317745"/>
                </a:cubicBezTo>
                <a:lnTo>
                  <a:pt x="113250" y="310684"/>
                </a:lnTo>
                <a:cubicBezTo>
                  <a:pt x="109720" y="311861"/>
                  <a:pt x="104505" y="310984"/>
                  <a:pt x="102659" y="314215"/>
                </a:cubicBezTo>
                <a:cubicBezTo>
                  <a:pt x="99107" y="320430"/>
                  <a:pt x="105198" y="331604"/>
                  <a:pt x="99128" y="335398"/>
                </a:cubicBezTo>
                <a:cubicBezTo>
                  <a:pt x="92071" y="339808"/>
                  <a:pt x="82653" y="333044"/>
                  <a:pt x="74415" y="331867"/>
                </a:cubicBezTo>
                <a:cubicBezTo>
                  <a:pt x="41441" y="298896"/>
                  <a:pt x="99584" y="361658"/>
                  <a:pt x="60293" y="271849"/>
                </a:cubicBezTo>
                <a:cubicBezTo>
                  <a:pt x="57310" y="265030"/>
                  <a:pt x="39110" y="264788"/>
                  <a:pt x="39110" y="264788"/>
                </a:cubicBezTo>
                <a:cubicBezTo>
                  <a:pt x="37933" y="261257"/>
                  <a:pt x="33915" y="257525"/>
                  <a:pt x="35579" y="254196"/>
                </a:cubicBezTo>
                <a:cubicBezTo>
                  <a:pt x="37243" y="250867"/>
                  <a:pt x="49781" y="251569"/>
                  <a:pt x="46171" y="250666"/>
                </a:cubicBezTo>
                <a:cubicBezTo>
                  <a:pt x="33560" y="247513"/>
                  <a:pt x="20280" y="248312"/>
                  <a:pt x="7335" y="247135"/>
                </a:cubicBezTo>
                <a:cubicBezTo>
                  <a:pt x="4981" y="243605"/>
                  <a:pt x="658" y="240770"/>
                  <a:pt x="274" y="236544"/>
                </a:cubicBezTo>
                <a:cubicBezTo>
                  <a:pt x="-585" y="227095"/>
                  <a:pt x="563" y="217217"/>
                  <a:pt x="3805" y="208300"/>
                </a:cubicBezTo>
                <a:cubicBezTo>
                  <a:pt x="5980" y="202318"/>
                  <a:pt x="19944" y="194010"/>
                  <a:pt x="24988" y="190647"/>
                </a:cubicBezTo>
                <a:cubicBezTo>
                  <a:pt x="26165" y="187117"/>
                  <a:pt x="29130" y="183727"/>
                  <a:pt x="28518" y="180056"/>
                </a:cubicBezTo>
                <a:cubicBezTo>
                  <a:pt x="25458" y="161697"/>
                  <a:pt x="11572" y="176054"/>
                  <a:pt x="32049" y="162403"/>
                </a:cubicBezTo>
                <a:cubicBezTo>
                  <a:pt x="37933" y="163580"/>
                  <a:pt x="43880" y="164479"/>
                  <a:pt x="49701" y="165934"/>
                </a:cubicBezTo>
                <a:cubicBezTo>
                  <a:pt x="53311" y="166837"/>
                  <a:pt x="56571" y="169464"/>
                  <a:pt x="60293" y="169464"/>
                </a:cubicBezTo>
                <a:cubicBezTo>
                  <a:pt x="65145" y="169464"/>
                  <a:pt x="69708" y="167111"/>
                  <a:pt x="74415" y="165934"/>
                </a:cubicBezTo>
                <a:cubicBezTo>
                  <a:pt x="82227" y="160725"/>
                  <a:pt x="90164" y="156432"/>
                  <a:pt x="95598" y="148281"/>
                </a:cubicBezTo>
                <a:cubicBezTo>
                  <a:pt x="97662" y="145184"/>
                  <a:pt x="97321" y="140942"/>
                  <a:pt x="99128" y="137689"/>
                </a:cubicBezTo>
                <a:cubicBezTo>
                  <a:pt x="103249" y="130271"/>
                  <a:pt x="113250" y="116506"/>
                  <a:pt x="113250" y="116506"/>
                </a:cubicBezTo>
                <a:cubicBezTo>
                  <a:pt x="88971" y="100320"/>
                  <a:pt x="100118" y="105067"/>
                  <a:pt x="81476" y="98854"/>
                </a:cubicBezTo>
                <a:cubicBezTo>
                  <a:pt x="77945" y="96500"/>
                  <a:pt x="73535" y="95106"/>
                  <a:pt x="70884" y="91793"/>
                </a:cubicBezTo>
                <a:cubicBezTo>
                  <a:pt x="65494" y="85055"/>
                  <a:pt x="71472" y="74728"/>
                  <a:pt x="70884" y="67079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47" name="Freeform 245"/>
          <p:cNvSpPr>
            <a:spLocks/>
          </p:cNvSpPr>
          <p:nvPr/>
        </p:nvSpPr>
        <p:spPr bwMode="auto">
          <a:xfrm rot="21334256">
            <a:off x="20832969" y="3807235"/>
            <a:ext cx="801465" cy="932280"/>
          </a:xfrm>
          <a:custGeom>
            <a:avLst/>
            <a:gdLst>
              <a:gd name="T0" fmla="*/ 2147483647 w 195"/>
              <a:gd name="T1" fmla="*/ 2147483647 h 256"/>
              <a:gd name="T2" fmla="*/ 2147483647 w 195"/>
              <a:gd name="T3" fmla="*/ 2147483647 h 256"/>
              <a:gd name="T4" fmla="*/ 2147483647 w 195"/>
              <a:gd name="T5" fmla="*/ 2147483647 h 256"/>
              <a:gd name="T6" fmla="*/ 2147483647 w 195"/>
              <a:gd name="T7" fmla="*/ 2147483647 h 256"/>
              <a:gd name="T8" fmla="*/ 2147483647 w 195"/>
              <a:gd name="T9" fmla="*/ 2147483647 h 256"/>
              <a:gd name="T10" fmla="*/ 2147483647 w 195"/>
              <a:gd name="T11" fmla="*/ 2147483647 h 256"/>
              <a:gd name="T12" fmla="*/ 2147483647 w 195"/>
              <a:gd name="T13" fmla="*/ 2147483647 h 256"/>
              <a:gd name="T14" fmla="*/ 2147483647 w 195"/>
              <a:gd name="T15" fmla="*/ 2147483647 h 256"/>
              <a:gd name="T16" fmla="*/ 2147483647 w 195"/>
              <a:gd name="T17" fmla="*/ 2147483647 h 256"/>
              <a:gd name="T18" fmla="*/ 2147483647 w 195"/>
              <a:gd name="T19" fmla="*/ 2147483647 h 256"/>
              <a:gd name="T20" fmla="*/ 2147483647 w 195"/>
              <a:gd name="T21" fmla="*/ 2147483647 h 256"/>
              <a:gd name="T22" fmla="*/ 2147483647 w 195"/>
              <a:gd name="T23" fmla="*/ 2147483647 h 256"/>
              <a:gd name="T24" fmla="*/ 2147483647 w 195"/>
              <a:gd name="T25" fmla="*/ 2147483647 h 256"/>
              <a:gd name="T26" fmla="*/ 2147483647 w 195"/>
              <a:gd name="T27" fmla="*/ 2147483647 h 256"/>
              <a:gd name="T28" fmla="*/ 2147483647 w 195"/>
              <a:gd name="T29" fmla="*/ 2147483647 h 256"/>
              <a:gd name="T30" fmla="*/ 2147483647 w 195"/>
              <a:gd name="T31" fmla="*/ 2147483647 h 256"/>
              <a:gd name="T32" fmla="*/ 2147483647 w 195"/>
              <a:gd name="T33" fmla="*/ 2147483647 h 256"/>
              <a:gd name="T34" fmla="*/ 2147483647 w 195"/>
              <a:gd name="T35" fmla="*/ 2147483647 h 256"/>
              <a:gd name="T36" fmla="*/ 2147483647 w 195"/>
              <a:gd name="T37" fmla="*/ 2147483647 h 256"/>
              <a:gd name="T38" fmla="*/ 2147483647 w 195"/>
              <a:gd name="T39" fmla="*/ 2147483647 h 256"/>
              <a:gd name="T40" fmla="*/ 2147483647 w 195"/>
              <a:gd name="T41" fmla="*/ 2147483647 h 256"/>
              <a:gd name="T42" fmla="*/ 2147483647 w 195"/>
              <a:gd name="T43" fmla="*/ 2147483647 h 256"/>
              <a:gd name="T44" fmla="*/ 2147483647 w 195"/>
              <a:gd name="T45" fmla="*/ 2147483647 h 256"/>
              <a:gd name="T46" fmla="*/ 2147483647 w 195"/>
              <a:gd name="T47" fmla="*/ 2147483647 h 256"/>
              <a:gd name="T48" fmla="*/ 2147483647 w 195"/>
              <a:gd name="T49" fmla="*/ 2147483647 h 256"/>
              <a:gd name="T50" fmla="*/ 2147483647 w 195"/>
              <a:gd name="T51" fmla="*/ 2147483647 h 256"/>
              <a:gd name="T52" fmla="*/ 2147483647 w 195"/>
              <a:gd name="T53" fmla="*/ 2147483647 h 256"/>
              <a:gd name="T54" fmla="*/ 2147483647 w 195"/>
              <a:gd name="T55" fmla="*/ 2147483647 h 256"/>
              <a:gd name="T56" fmla="*/ 2147483647 w 195"/>
              <a:gd name="T57" fmla="*/ 2147483647 h 256"/>
              <a:gd name="T58" fmla="*/ 2147483647 w 195"/>
              <a:gd name="T59" fmla="*/ 2147483647 h 256"/>
              <a:gd name="T60" fmla="*/ 2147483647 w 195"/>
              <a:gd name="T61" fmla="*/ 2147483647 h 256"/>
              <a:gd name="T62" fmla="*/ 2147483647 w 195"/>
              <a:gd name="T63" fmla="*/ 2147483647 h 256"/>
              <a:gd name="T64" fmla="*/ 2147483647 w 195"/>
              <a:gd name="T65" fmla="*/ 2147483647 h 256"/>
              <a:gd name="T66" fmla="*/ 2147483647 w 195"/>
              <a:gd name="T67" fmla="*/ 2147483647 h 256"/>
              <a:gd name="T68" fmla="*/ 2147483647 w 195"/>
              <a:gd name="T69" fmla="*/ 2147483647 h 256"/>
              <a:gd name="T70" fmla="*/ 2147483647 w 195"/>
              <a:gd name="T71" fmla="*/ 2147483647 h 256"/>
              <a:gd name="T72" fmla="*/ 2147483647 w 195"/>
              <a:gd name="T73" fmla="*/ 2147483647 h 256"/>
              <a:gd name="T74" fmla="*/ 2147483647 w 195"/>
              <a:gd name="T75" fmla="*/ 2147483647 h 256"/>
              <a:gd name="T76" fmla="*/ 2147483647 w 195"/>
              <a:gd name="T77" fmla="*/ 2147483647 h 256"/>
              <a:gd name="T78" fmla="*/ 2147483647 w 195"/>
              <a:gd name="T79" fmla="*/ 2147483647 h 256"/>
              <a:gd name="T80" fmla="*/ 2147483647 w 195"/>
              <a:gd name="T81" fmla="*/ 2147483647 h 256"/>
              <a:gd name="T82" fmla="*/ 2147483647 w 195"/>
              <a:gd name="T83" fmla="*/ 2147483647 h 256"/>
              <a:gd name="T84" fmla="*/ 2147483647 w 195"/>
              <a:gd name="T85" fmla="*/ 2147483647 h 256"/>
              <a:gd name="T86" fmla="*/ 2147483647 w 195"/>
              <a:gd name="T87" fmla="*/ 2147483647 h 256"/>
              <a:gd name="T88" fmla="*/ 2147483647 w 195"/>
              <a:gd name="T89" fmla="*/ 2147483647 h 256"/>
              <a:gd name="T90" fmla="*/ 2147483647 w 195"/>
              <a:gd name="T91" fmla="*/ 2147483647 h 256"/>
              <a:gd name="T92" fmla="*/ 2147483647 w 195"/>
              <a:gd name="T93" fmla="*/ 2147483647 h 256"/>
              <a:gd name="T94" fmla="*/ 2147483647 w 195"/>
              <a:gd name="T95" fmla="*/ 2147483647 h 256"/>
              <a:gd name="T96" fmla="*/ 2147483647 w 195"/>
              <a:gd name="T97" fmla="*/ 2147483647 h 256"/>
              <a:gd name="T98" fmla="*/ 2147483647 w 195"/>
              <a:gd name="T99" fmla="*/ 2147483647 h 25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95"/>
              <a:gd name="T151" fmla="*/ 0 h 256"/>
              <a:gd name="T152" fmla="*/ 195 w 195"/>
              <a:gd name="T153" fmla="*/ 256 h 25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95" h="256">
                <a:moveTo>
                  <a:pt x="193" y="57"/>
                </a:moveTo>
                <a:lnTo>
                  <a:pt x="192" y="58"/>
                </a:lnTo>
                <a:lnTo>
                  <a:pt x="192" y="63"/>
                </a:lnTo>
                <a:lnTo>
                  <a:pt x="183" y="63"/>
                </a:lnTo>
                <a:lnTo>
                  <a:pt x="183" y="68"/>
                </a:lnTo>
                <a:lnTo>
                  <a:pt x="180" y="70"/>
                </a:lnTo>
                <a:lnTo>
                  <a:pt x="176" y="68"/>
                </a:lnTo>
                <a:lnTo>
                  <a:pt x="174" y="65"/>
                </a:lnTo>
                <a:lnTo>
                  <a:pt x="170" y="64"/>
                </a:lnTo>
                <a:lnTo>
                  <a:pt x="168" y="65"/>
                </a:lnTo>
                <a:lnTo>
                  <a:pt x="165" y="63"/>
                </a:lnTo>
                <a:lnTo>
                  <a:pt x="156" y="63"/>
                </a:lnTo>
                <a:lnTo>
                  <a:pt x="155" y="82"/>
                </a:lnTo>
                <a:lnTo>
                  <a:pt x="149" y="80"/>
                </a:lnTo>
                <a:lnTo>
                  <a:pt x="149" y="92"/>
                </a:lnTo>
                <a:lnTo>
                  <a:pt x="145" y="90"/>
                </a:lnTo>
                <a:lnTo>
                  <a:pt x="145" y="95"/>
                </a:lnTo>
                <a:lnTo>
                  <a:pt x="146" y="96"/>
                </a:lnTo>
                <a:lnTo>
                  <a:pt x="146" y="101"/>
                </a:lnTo>
                <a:lnTo>
                  <a:pt x="151" y="104"/>
                </a:lnTo>
                <a:lnTo>
                  <a:pt x="155" y="104"/>
                </a:lnTo>
                <a:lnTo>
                  <a:pt x="161" y="102"/>
                </a:lnTo>
                <a:lnTo>
                  <a:pt x="161" y="104"/>
                </a:lnTo>
                <a:lnTo>
                  <a:pt x="161" y="105"/>
                </a:lnTo>
                <a:lnTo>
                  <a:pt x="164" y="105"/>
                </a:lnTo>
                <a:lnTo>
                  <a:pt x="164" y="108"/>
                </a:lnTo>
                <a:lnTo>
                  <a:pt x="162" y="118"/>
                </a:lnTo>
                <a:lnTo>
                  <a:pt x="158" y="118"/>
                </a:lnTo>
                <a:lnTo>
                  <a:pt x="156" y="139"/>
                </a:lnTo>
                <a:lnTo>
                  <a:pt x="146" y="137"/>
                </a:lnTo>
                <a:lnTo>
                  <a:pt x="146" y="142"/>
                </a:lnTo>
                <a:lnTo>
                  <a:pt x="146" y="143"/>
                </a:lnTo>
                <a:lnTo>
                  <a:pt x="143" y="146"/>
                </a:lnTo>
                <a:lnTo>
                  <a:pt x="143" y="149"/>
                </a:lnTo>
                <a:lnTo>
                  <a:pt x="140" y="156"/>
                </a:lnTo>
                <a:lnTo>
                  <a:pt x="154" y="158"/>
                </a:lnTo>
                <a:lnTo>
                  <a:pt x="152" y="162"/>
                </a:lnTo>
                <a:lnTo>
                  <a:pt x="146" y="161"/>
                </a:lnTo>
                <a:lnTo>
                  <a:pt x="137" y="164"/>
                </a:lnTo>
                <a:lnTo>
                  <a:pt x="136" y="168"/>
                </a:lnTo>
                <a:lnTo>
                  <a:pt x="133" y="172"/>
                </a:lnTo>
                <a:lnTo>
                  <a:pt x="132" y="180"/>
                </a:lnTo>
                <a:lnTo>
                  <a:pt x="130" y="186"/>
                </a:lnTo>
                <a:lnTo>
                  <a:pt x="132" y="186"/>
                </a:lnTo>
                <a:lnTo>
                  <a:pt x="130" y="202"/>
                </a:lnTo>
                <a:lnTo>
                  <a:pt x="126" y="202"/>
                </a:lnTo>
                <a:lnTo>
                  <a:pt x="126" y="205"/>
                </a:lnTo>
                <a:lnTo>
                  <a:pt x="123" y="203"/>
                </a:lnTo>
                <a:lnTo>
                  <a:pt x="120" y="206"/>
                </a:lnTo>
                <a:lnTo>
                  <a:pt x="123" y="216"/>
                </a:lnTo>
                <a:lnTo>
                  <a:pt x="130" y="216"/>
                </a:lnTo>
                <a:lnTo>
                  <a:pt x="132" y="222"/>
                </a:lnTo>
                <a:lnTo>
                  <a:pt x="129" y="224"/>
                </a:lnTo>
                <a:lnTo>
                  <a:pt x="127" y="228"/>
                </a:lnTo>
                <a:lnTo>
                  <a:pt x="123" y="228"/>
                </a:lnTo>
                <a:lnTo>
                  <a:pt x="127" y="234"/>
                </a:lnTo>
                <a:lnTo>
                  <a:pt x="133" y="232"/>
                </a:lnTo>
                <a:lnTo>
                  <a:pt x="133" y="235"/>
                </a:lnTo>
                <a:lnTo>
                  <a:pt x="130" y="235"/>
                </a:lnTo>
                <a:lnTo>
                  <a:pt x="130" y="238"/>
                </a:lnTo>
                <a:lnTo>
                  <a:pt x="132" y="241"/>
                </a:lnTo>
                <a:lnTo>
                  <a:pt x="132" y="243"/>
                </a:lnTo>
                <a:lnTo>
                  <a:pt x="129" y="246"/>
                </a:lnTo>
                <a:lnTo>
                  <a:pt x="129" y="247"/>
                </a:lnTo>
                <a:lnTo>
                  <a:pt x="133" y="250"/>
                </a:lnTo>
                <a:lnTo>
                  <a:pt x="133" y="253"/>
                </a:lnTo>
                <a:lnTo>
                  <a:pt x="127" y="256"/>
                </a:lnTo>
                <a:lnTo>
                  <a:pt x="120" y="256"/>
                </a:lnTo>
                <a:lnTo>
                  <a:pt x="117" y="247"/>
                </a:lnTo>
                <a:lnTo>
                  <a:pt x="113" y="246"/>
                </a:lnTo>
                <a:lnTo>
                  <a:pt x="108" y="243"/>
                </a:lnTo>
                <a:lnTo>
                  <a:pt x="105" y="238"/>
                </a:lnTo>
                <a:lnTo>
                  <a:pt x="104" y="234"/>
                </a:lnTo>
                <a:lnTo>
                  <a:pt x="102" y="237"/>
                </a:lnTo>
                <a:lnTo>
                  <a:pt x="101" y="246"/>
                </a:lnTo>
                <a:lnTo>
                  <a:pt x="98" y="249"/>
                </a:lnTo>
                <a:lnTo>
                  <a:pt x="93" y="250"/>
                </a:lnTo>
                <a:lnTo>
                  <a:pt x="89" y="249"/>
                </a:lnTo>
                <a:lnTo>
                  <a:pt x="86" y="244"/>
                </a:lnTo>
                <a:lnTo>
                  <a:pt x="82" y="243"/>
                </a:lnTo>
                <a:lnTo>
                  <a:pt x="77" y="241"/>
                </a:lnTo>
                <a:lnTo>
                  <a:pt x="71" y="238"/>
                </a:lnTo>
                <a:lnTo>
                  <a:pt x="69" y="235"/>
                </a:lnTo>
                <a:lnTo>
                  <a:pt x="66" y="235"/>
                </a:lnTo>
                <a:lnTo>
                  <a:pt x="64" y="237"/>
                </a:lnTo>
                <a:lnTo>
                  <a:pt x="60" y="234"/>
                </a:lnTo>
                <a:lnTo>
                  <a:pt x="54" y="232"/>
                </a:lnTo>
                <a:lnTo>
                  <a:pt x="55" y="230"/>
                </a:lnTo>
                <a:lnTo>
                  <a:pt x="54" y="230"/>
                </a:lnTo>
                <a:lnTo>
                  <a:pt x="51" y="231"/>
                </a:lnTo>
                <a:lnTo>
                  <a:pt x="45" y="231"/>
                </a:lnTo>
                <a:lnTo>
                  <a:pt x="45" y="230"/>
                </a:lnTo>
                <a:lnTo>
                  <a:pt x="47" y="227"/>
                </a:lnTo>
                <a:lnTo>
                  <a:pt x="54" y="225"/>
                </a:lnTo>
                <a:lnTo>
                  <a:pt x="54" y="222"/>
                </a:lnTo>
                <a:lnTo>
                  <a:pt x="52" y="221"/>
                </a:lnTo>
                <a:lnTo>
                  <a:pt x="49" y="221"/>
                </a:lnTo>
                <a:lnTo>
                  <a:pt x="47" y="224"/>
                </a:lnTo>
                <a:lnTo>
                  <a:pt x="44" y="222"/>
                </a:lnTo>
                <a:lnTo>
                  <a:pt x="45" y="218"/>
                </a:lnTo>
                <a:lnTo>
                  <a:pt x="45" y="216"/>
                </a:lnTo>
                <a:lnTo>
                  <a:pt x="41" y="219"/>
                </a:lnTo>
                <a:lnTo>
                  <a:pt x="42" y="212"/>
                </a:lnTo>
                <a:lnTo>
                  <a:pt x="41" y="211"/>
                </a:lnTo>
                <a:lnTo>
                  <a:pt x="38" y="213"/>
                </a:lnTo>
                <a:lnTo>
                  <a:pt x="38" y="215"/>
                </a:lnTo>
                <a:lnTo>
                  <a:pt x="35" y="215"/>
                </a:lnTo>
                <a:lnTo>
                  <a:pt x="33" y="211"/>
                </a:lnTo>
                <a:lnTo>
                  <a:pt x="25" y="216"/>
                </a:lnTo>
                <a:lnTo>
                  <a:pt x="20" y="219"/>
                </a:lnTo>
                <a:lnTo>
                  <a:pt x="19" y="216"/>
                </a:lnTo>
                <a:lnTo>
                  <a:pt x="20" y="212"/>
                </a:lnTo>
                <a:lnTo>
                  <a:pt x="19" y="209"/>
                </a:lnTo>
                <a:lnTo>
                  <a:pt x="16" y="206"/>
                </a:lnTo>
                <a:lnTo>
                  <a:pt x="3" y="202"/>
                </a:lnTo>
                <a:lnTo>
                  <a:pt x="0" y="199"/>
                </a:lnTo>
                <a:lnTo>
                  <a:pt x="0" y="190"/>
                </a:lnTo>
                <a:lnTo>
                  <a:pt x="4" y="191"/>
                </a:lnTo>
                <a:lnTo>
                  <a:pt x="6" y="191"/>
                </a:lnTo>
                <a:lnTo>
                  <a:pt x="8" y="193"/>
                </a:lnTo>
                <a:lnTo>
                  <a:pt x="10" y="187"/>
                </a:lnTo>
                <a:lnTo>
                  <a:pt x="0" y="186"/>
                </a:lnTo>
                <a:lnTo>
                  <a:pt x="1" y="180"/>
                </a:lnTo>
                <a:lnTo>
                  <a:pt x="1" y="178"/>
                </a:lnTo>
                <a:lnTo>
                  <a:pt x="7" y="175"/>
                </a:lnTo>
                <a:lnTo>
                  <a:pt x="11" y="164"/>
                </a:lnTo>
                <a:lnTo>
                  <a:pt x="13" y="162"/>
                </a:lnTo>
                <a:lnTo>
                  <a:pt x="20" y="164"/>
                </a:lnTo>
                <a:lnTo>
                  <a:pt x="19" y="167"/>
                </a:lnTo>
                <a:lnTo>
                  <a:pt x="26" y="171"/>
                </a:lnTo>
                <a:lnTo>
                  <a:pt x="30" y="167"/>
                </a:lnTo>
                <a:lnTo>
                  <a:pt x="32" y="152"/>
                </a:lnTo>
                <a:lnTo>
                  <a:pt x="36" y="152"/>
                </a:lnTo>
                <a:lnTo>
                  <a:pt x="36" y="145"/>
                </a:lnTo>
                <a:lnTo>
                  <a:pt x="35" y="136"/>
                </a:lnTo>
                <a:lnTo>
                  <a:pt x="39" y="133"/>
                </a:lnTo>
                <a:lnTo>
                  <a:pt x="33" y="128"/>
                </a:lnTo>
                <a:lnTo>
                  <a:pt x="44" y="109"/>
                </a:lnTo>
                <a:lnTo>
                  <a:pt x="41" y="106"/>
                </a:lnTo>
                <a:lnTo>
                  <a:pt x="42" y="105"/>
                </a:lnTo>
                <a:lnTo>
                  <a:pt x="47" y="105"/>
                </a:lnTo>
                <a:lnTo>
                  <a:pt x="48" y="108"/>
                </a:lnTo>
                <a:lnTo>
                  <a:pt x="55" y="108"/>
                </a:lnTo>
                <a:lnTo>
                  <a:pt x="55" y="109"/>
                </a:lnTo>
                <a:lnTo>
                  <a:pt x="61" y="109"/>
                </a:lnTo>
                <a:lnTo>
                  <a:pt x="63" y="90"/>
                </a:lnTo>
                <a:lnTo>
                  <a:pt x="66" y="90"/>
                </a:lnTo>
                <a:lnTo>
                  <a:pt x="66" y="83"/>
                </a:lnTo>
                <a:lnTo>
                  <a:pt x="58" y="83"/>
                </a:lnTo>
                <a:lnTo>
                  <a:pt x="52" y="76"/>
                </a:lnTo>
                <a:lnTo>
                  <a:pt x="60" y="73"/>
                </a:lnTo>
                <a:lnTo>
                  <a:pt x="66" y="71"/>
                </a:lnTo>
                <a:lnTo>
                  <a:pt x="73" y="71"/>
                </a:lnTo>
                <a:lnTo>
                  <a:pt x="77" y="67"/>
                </a:lnTo>
                <a:lnTo>
                  <a:pt x="82" y="65"/>
                </a:lnTo>
                <a:lnTo>
                  <a:pt x="83" y="63"/>
                </a:lnTo>
                <a:lnTo>
                  <a:pt x="82" y="60"/>
                </a:lnTo>
                <a:lnTo>
                  <a:pt x="83" y="57"/>
                </a:lnTo>
                <a:lnTo>
                  <a:pt x="88" y="4"/>
                </a:lnTo>
                <a:lnTo>
                  <a:pt x="88" y="2"/>
                </a:lnTo>
                <a:lnTo>
                  <a:pt x="86" y="0"/>
                </a:lnTo>
                <a:lnTo>
                  <a:pt x="91" y="1"/>
                </a:lnTo>
                <a:lnTo>
                  <a:pt x="93" y="2"/>
                </a:lnTo>
                <a:lnTo>
                  <a:pt x="96" y="2"/>
                </a:lnTo>
                <a:lnTo>
                  <a:pt x="99" y="4"/>
                </a:lnTo>
                <a:lnTo>
                  <a:pt x="98" y="8"/>
                </a:lnTo>
                <a:lnTo>
                  <a:pt x="101" y="11"/>
                </a:lnTo>
                <a:lnTo>
                  <a:pt x="102" y="11"/>
                </a:lnTo>
                <a:lnTo>
                  <a:pt x="105" y="11"/>
                </a:lnTo>
                <a:lnTo>
                  <a:pt x="108" y="13"/>
                </a:lnTo>
                <a:lnTo>
                  <a:pt x="113" y="10"/>
                </a:lnTo>
                <a:lnTo>
                  <a:pt x="114" y="10"/>
                </a:lnTo>
                <a:lnTo>
                  <a:pt x="117" y="11"/>
                </a:lnTo>
                <a:lnTo>
                  <a:pt x="118" y="16"/>
                </a:lnTo>
                <a:lnTo>
                  <a:pt x="123" y="19"/>
                </a:lnTo>
                <a:lnTo>
                  <a:pt x="124" y="23"/>
                </a:lnTo>
                <a:lnTo>
                  <a:pt x="127" y="26"/>
                </a:lnTo>
                <a:lnTo>
                  <a:pt x="133" y="30"/>
                </a:lnTo>
                <a:lnTo>
                  <a:pt x="136" y="30"/>
                </a:lnTo>
                <a:lnTo>
                  <a:pt x="139" y="30"/>
                </a:lnTo>
                <a:lnTo>
                  <a:pt x="142" y="33"/>
                </a:lnTo>
                <a:lnTo>
                  <a:pt x="146" y="33"/>
                </a:lnTo>
                <a:lnTo>
                  <a:pt x="149" y="33"/>
                </a:lnTo>
                <a:lnTo>
                  <a:pt x="152" y="36"/>
                </a:lnTo>
                <a:lnTo>
                  <a:pt x="152" y="42"/>
                </a:lnTo>
                <a:lnTo>
                  <a:pt x="154" y="43"/>
                </a:lnTo>
                <a:lnTo>
                  <a:pt x="161" y="48"/>
                </a:lnTo>
                <a:lnTo>
                  <a:pt x="162" y="48"/>
                </a:lnTo>
                <a:lnTo>
                  <a:pt x="162" y="43"/>
                </a:lnTo>
                <a:lnTo>
                  <a:pt x="164" y="42"/>
                </a:lnTo>
                <a:lnTo>
                  <a:pt x="173" y="41"/>
                </a:lnTo>
                <a:lnTo>
                  <a:pt x="180" y="39"/>
                </a:lnTo>
                <a:lnTo>
                  <a:pt x="183" y="39"/>
                </a:lnTo>
                <a:lnTo>
                  <a:pt x="186" y="45"/>
                </a:lnTo>
                <a:lnTo>
                  <a:pt x="189" y="45"/>
                </a:lnTo>
                <a:lnTo>
                  <a:pt x="192" y="43"/>
                </a:lnTo>
                <a:lnTo>
                  <a:pt x="195" y="45"/>
                </a:lnTo>
                <a:lnTo>
                  <a:pt x="193" y="5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48" name="Freeform 246"/>
          <p:cNvSpPr>
            <a:spLocks noEditPoints="1"/>
          </p:cNvSpPr>
          <p:nvPr/>
        </p:nvSpPr>
        <p:spPr bwMode="auto">
          <a:xfrm rot="21334256">
            <a:off x="19551309" y="3801564"/>
            <a:ext cx="917009" cy="708535"/>
          </a:xfrm>
          <a:custGeom>
            <a:avLst/>
            <a:gdLst>
              <a:gd name="T0" fmla="*/ 2147483647 w 223"/>
              <a:gd name="T1" fmla="*/ 2147483647 h 195"/>
              <a:gd name="T2" fmla="*/ 2147483647 w 223"/>
              <a:gd name="T3" fmla="*/ 2147483647 h 195"/>
              <a:gd name="T4" fmla="*/ 2147483647 w 223"/>
              <a:gd name="T5" fmla="*/ 2147483647 h 195"/>
              <a:gd name="T6" fmla="*/ 2147483647 w 223"/>
              <a:gd name="T7" fmla="*/ 2147483647 h 195"/>
              <a:gd name="T8" fmla="*/ 2147483647 w 223"/>
              <a:gd name="T9" fmla="*/ 2147483647 h 195"/>
              <a:gd name="T10" fmla="*/ 2147483647 w 223"/>
              <a:gd name="T11" fmla="*/ 2147483647 h 195"/>
              <a:gd name="T12" fmla="*/ 2147483647 w 223"/>
              <a:gd name="T13" fmla="*/ 0 h 195"/>
              <a:gd name="T14" fmla="*/ 2147483647 w 223"/>
              <a:gd name="T15" fmla="*/ 2147483647 h 195"/>
              <a:gd name="T16" fmla="*/ 2147483647 w 223"/>
              <a:gd name="T17" fmla="*/ 2147483647 h 195"/>
              <a:gd name="T18" fmla="*/ 2147483647 w 223"/>
              <a:gd name="T19" fmla="*/ 2147483647 h 195"/>
              <a:gd name="T20" fmla="*/ 2147483647 w 223"/>
              <a:gd name="T21" fmla="*/ 2147483647 h 195"/>
              <a:gd name="T22" fmla="*/ 2147483647 w 223"/>
              <a:gd name="T23" fmla="*/ 2147483647 h 195"/>
              <a:gd name="T24" fmla="*/ 2147483647 w 223"/>
              <a:gd name="T25" fmla="*/ 2147483647 h 195"/>
              <a:gd name="T26" fmla="*/ 2147483647 w 223"/>
              <a:gd name="T27" fmla="*/ 2147483647 h 195"/>
              <a:gd name="T28" fmla="*/ 2147483647 w 223"/>
              <a:gd name="T29" fmla="*/ 2147483647 h 195"/>
              <a:gd name="T30" fmla="*/ 2147483647 w 223"/>
              <a:gd name="T31" fmla="*/ 2147483647 h 195"/>
              <a:gd name="T32" fmla="*/ 2147483647 w 223"/>
              <a:gd name="T33" fmla="*/ 2147483647 h 195"/>
              <a:gd name="T34" fmla="*/ 2147483647 w 223"/>
              <a:gd name="T35" fmla="*/ 2147483647 h 195"/>
              <a:gd name="T36" fmla="*/ 2147483647 w 223"/>
              <a:gd name="T37" fmla="*/ 2147483647 h 195"/>
              <a:gd name="T38" fmla="*/ 2147483647 w 223"/>
              <a:gd name="T39" fmla="*/ 2147483647 h 195"/>
              <a:gd name="T40" fmla="*/ 2147483647 w 223"/>
              <a:gd name="T41" fmla="*/ 2147483647 h 195"/>
              <a:gd name="T42" fmla="*/ 2147483647 w 223"/>
              <a:gd name="T43" fmla="*/ 2147483647 h 195"/>
              <a:gd name="T44" fmla="*/ 2147483647 w 223"/>
              <a:gd name="T45" fmla="*/ 2147483647 h 195"/>
              <a:gd name="T46" fmla="*/ 2147483647 w 223"/>
              <a:gd name="T47" fmla="*/ 2147483647 h 195"/>
              <a:gd name="T48" fmla="*/ 2147483647 w 223"/>
              <a:gd name="T49" fmla="*/ 2147483647 h 195"/>
              <a:gd name="T50" fmla="*/ 2147483647 w 223"/>
              <a:gd name="T51" fmla="*/ 2147483647 h 195"/>
              <a:gd name="T52" fmla="*/ 2147483647 w 223"/>
              <a:gd name="T53" fmla="*/ 2147483647 h 195"/>
              <a:gd name="T54" fmla="*/ 2147483647 w 223"/>
              <a:gd name="T55" fmla="*/ 2147483647 h 195"/>
              <a:gd name="T56" fmla="*/ 2147483647 w 223"/>
              <a:gd name="T57" fmla="*/ 2147483647 h 195"/>
              <a:gd name="T58" fmla="*/ 2147483647 w 223"/>
              <a:gd name="T59" fmla="*/ 2147483647 h 195"/>
              <a:gd name="T60" fmla="*/ 2147483647 w 223"/>
              <a:gd name="T61" fmla="*/ 2147483647 h 195"/>
              <a:gd name="T62" fmla="*/ 2147483647 w 223"/>
              <a:gd name="T63" fmla="*/ 2147483647 h 195"/>
              <a:gd name="T64" fmla="*/ 2147483647 w 223"/>
              <a:gd name="T65" fmla="*/ 2147483647 h 195"/>
              <a:gd name="T66" fmla="*/ 2147483647 w 223"/>
              <a:gd name="T67" fmla="*/ 2147483647 h 195"/>
              <a:gd name="T68" fmla="*/ 2147483647 w 223"/>
              <a:gd name="T69" fmla="*/ 2147483647 h 195"/>
              <a:gd name="T70" fmla="*/ 2147483647 w 223"/>
              <a:gd name="T71" fmla="*/ 2147483647 h 195"/>
              <a:gd name="T72" fmla="*/ 2147483647 w 223"/>
              <a:gd name="T73" fmla="*/ 2147483647 h 195"/>
              <a:gd name="T74" fmla="*/ 2147483647 w 223"/>
              <a:gd name="T75" fmla="*/ 2147483647 h 195"/>
              <a:gd name="T76" fmla="*/ 2147483647 w 223"/>
              <a:gd name="T77" fmla="*/ 2147483647 h 195"/>
              <a:gd name="T78" fmla="*/ 2147483647 w 223"/>
              <a:gd name="T79" fmla="*/ 2147483647 h 195"/>
              <a:gd name="T80" fmla="*/ 2147483647 w 223"/>
              <a:gd name="T81" fmla="*/ 2147483647 h 195"/>
              <a:gd name="T82" fmla="*/ 2147483647 w 223"/>
              <a:gd name="T83" fmla="*/ 2147483647 h 195"/>
              <a:gd name="T84" fmla="*/ 2147483647 w 223"/>
              <a:gd name="T85" fmla="*/ 2147483647 h 195"/>
              <a:gd name="T86" fmla="*/ 2147483647 w 223"/>
              <a:gd name="T87" fmla="*/ 2147483647 h 195"/>
              <a:gd name="T88" fmla="*/ 2147483647 w 223"/>
              <a:gd name="T89" fmla="*/ 2147483647 h 195"/>
              <a:gd name="T90" fmla="*/ 2147483647 w 223"/>
              <a:gd name="T91" fmla="*/ 2147483647 h 195"/>
              <a:gd name="T92" fmla="*/ 2147483647 w 223"/>
              <a:gd name="T93" fmla="*/ 2147483647 h 195"/>
              <a:gd name="T94" fmla="*/ 2147483647 w 223"/>
              <a:gd name="T95" fmla="*/ 2147483647 h 195"/>
              <a:gd name="T96" fmla="*/ 2147483647 w 223"/>
              <a:gd name="T97" fmla="*/ 2147483647 h 195"/>
              <a:gd name="T98" fmla="*/ 2147483647 w 223"/>
              <a:gd name="T99" fmla="*/ 2147483647 h 195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95"/>
              <a:gd name="T152" fmla="*/ 223 w 223"/>
              <a:gd name="T153" fmla="*/ 195 h 195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95">
                <a:moveTo>
                  <a:pt x="92" y="40"/>
                </a:moveTo>
                <a:lnTo>
                  <a:pt x="97" y="38"/>
                </a:lnTo>
                <a:lnTo>
                  <a:pt x="100" y="37"/>
                </a:lnTo>
                <a:lnTo>
                  <a:pt x="101" y="31"/>
                </a:lnTo>
                <a:lnTo>
                  <a:pt x="102" y="28"/>
                </a:lnTo>
                <a:lnTo>
                  <a:pt x="104" y="26"/>
                </a:lnTo>
                <a:lnTo>
                  <a:pt x="105" y="28"/>
                </a:lnTo>
                <a:lnTo>
                  <a:pt x="110" y="25"/>
                </a:lnTo>
                <a:lnTo>
                  <a:pt x="117" y="19"/>
                </a:lnTo>
                <a:lnTo>
                  <a:pt x="123" y="19"/>
                </a:lnTo>
                <a:lnTo>
                  <a:pt x="130" y="16"/>
                </a:lnTo>
                <a:lnTo>
                  <a:pt x="136" y="12"/>
                </a:lnTo>
                <a:lnTo>
                  <a:pt x="138" y="9"/>
                </a:lnTo>
                <a:lnTo>
                  <a:pt x="139" y="9"/>
                </a:lnTo>
                <a:lnTo>
                  <a:pt x="152" y="10"/>
                </a:lnTo>
                <a:lnTo>
                  <a:pt x="154" y="10"/>
                </a:lnTo>
                <a:lnTo>
                  <a:pt x="158" y="4"/>
                </a:lnTo>
                <a:lnTo>
                  <a:pt x="160" y="2"/>
                </a:lnTo>
                <a:lnTo>
                  <a:pt x="167" y="0"/>
                </a:lnTo>
                <a:lnTo>
                  <a:pt x="170" y="0"/>
                </a:lnTo>
                <a:lnTo>
                  <a:pt x="173" y="4"/>
                </a:lnTo>
                <a:lnTo>
                  <a:pt x="176" y="4"/>
                </a:lnTo>
                <a:lnTo>
                  <a:pt x="177" y="9"/>
                </a:lnTo>
                <a:lnTo>
                  <a:pt x="174" y="10"/>
                </a:lnTo>
                <a:lnTo>
                  <a:pt x="171" y="12"/>
                </a:lnTo>
                <a:lnTo>
                  <a:pt x="168" y="15"/>
                </a:lnTo>
                <a:lnTo>
                  <a:pt x="168" y="16"/>
                </a:lnTo>
                <a:lnTo>
                  <a:pt x="170" y="18"/>
                </a:lnTo>
                <a:lnTo>
                  <a:pt x="174" y="18"/>
                </a:lnTo>
                <a:lnTo>
                  <a:pt x="185" y="19"/>
                </a:lnTo>
                <a:lnTo>
                  <a:pt x="185" y="35"/>
                </a:lnTo>
                <a:lnTo>
                  <a:pt x="183" y="35"/>
                </a:lnTo>
                <a:lnTo>
                  <a:pt x="186" y="38"/>
                </a:lnTo>
                <a:lnTo>
                  <a:pt x="186" y="46"/>
                </a:lnTo>
                <a:lnTo>
                  <a:pt x="186" y="54"/>
                </a:lnTo>
                <a:lnTo>
                  <a:pt x="189" y="59"/>
                </a:lnTo>
                <a:lnTo>
                  <a:pt x="193" y="60"/>
                </a:lnTo>
                <a:lnTo>
                  <a:pt x="208" y="72"/>
                </a:lnTo>
                <a:lnTo>
                  <a:pt x="208" y="75"/>
                </a:lnTo>
                <a:lnTo>
                  <a:pt x="211" y="78"/>
                </a:lnTo>
                <a:lnTo>
                  <a:pt x="215" y="79"/>
                </a:lnTo>
                <a:lnTo>
                  <a:pt x="218" y="79"/>
                </a:lnTo>
                <a:lnTo>
                  <a:pt x="221" y="82"/>
                </a:lnTo>
                <a:lnTo>
                  <a:pt x="223" y="84"/>
                </a:lnTo>
                <a:lnTo>
                  <a:pt x="221" y="85"/>
                </a:lnTo>
                <a:lnTo>
                  <a:pt x="209" y="82"/>
                </a:lnTo>
                <a:lnTo>
                  <a:pt x="205" y="84"/>
                </a:lnTo>
                <a:lnTo>
                  <a:pt x="208" y="89"/>
                </a:lnTo>
                <a:lnTo>
                  <a:pt x="205" y="89"/>
                </a:lnTo>
                <a:lnTo>
                  <a:pt x="198" y="81"/>
                </a:lnTo>
                <a:lnTo>
                  <a:pt x="193" y="81"/>
                </a:lnTo>
                <a:lnTo>
                  <a:pt x="193" y="82"/>
                </a:lnTo>
                <a:lnTo>
                  <a:pt x="195" y="85"/>
                </a:lnTo>
                <a:lnTo>
                  <a:pt x="201" y="92"/>
                </a:lnTo>
                <a:lnTo>
                  <a:pt x="199" y="95"/>
                </a:lnTo>
                <a:lnTo>
                  <a:pt x="207" y="98"/>
                </a:lnTo>
                <a:lnTo>
                  <a:pt x="205" y="100"/>
                </a:lnTo>
                <a:lnTo>
                  <a:pt x="195" y="100"/>
                </a:lnTo>
                <a:lnTo>
                  <a:pt x="192" y="97"/>
                </a:lnTo>
                <a:lnTo>
                  <a:pt x="187" y="92"/>
                </a:lnTo>
                <a:lnTo>
                  <a:pt x="183" y="97"/>
                </a:lnTo>
                <a:lnTo>
                  <a:pt x="177" y="95"/>
                </a:lnTo>
                <a:lnTo>
                  <a:pt x="170" y="117"/>
                </a:lnTo>
                <a:lnTo>
                  <a:pt x="176" y="122"/>
                </a:lnTo>
                <a:lnTo>
                  <a:pt x="174" y="126"/>
                </a:lnTo>
                <a:lnTo>
                  <a:pt x="176" y="129"/>
                </a:lnTo>
                <a:lnTo>
                  <a:pt x="174" y="132"/>
                </a:lnTo>
                <a:lnTo>
                  <a:pt x="161" y="129"/>
                </a:lnTo>
                <a:lnTo>
                  <a:pt x="158" y="154"/>
                </a:lnTo>
                <a:lnTo>
                  <a:pt x="154" y="152"/>
                </a:lnTo>
                <a:lnTo>
                  <a:pt x="152" y="158"/>
                </a:lnTo>
                <a:lnTo>
                  <a:pt x="145" y="157"/>
                </a:lnTo>
                <a:lnTo>
                  <a:pt x="145" y="158"/>
                </a:lnTo>
                <a:lnTo>
                  <a:pt x="151" y="161"/>
                </a:lnTo>
                <a:lnTo>
                  <a:pt x="151" y="164"/>
                </a:lnTo>
                <a:lnTo>
                  <a:pt x="155" y="166"/>
                </a:lnTo>
                <a:lnTo>
                  <a:pt x="168" y="174"/>
                </a:lnTo>
                <a:lnTo>
                  <a:pt x="167" y="177"/>
                </a:lnTo>
                <a:lnTo>
                  <a:pt x="165" y="176"/>
                </a:lnTo>
                <a:lnTo>
                  <a:pt x="164" y="183"/>
                </a:lnTo>
                <a:lnTo>
                  <a:pt x="160" y="188"/>
                </a:lnTo>
                <a:lnTo>
                  <a:pt x="158" y="192"/>
                </a:lnTo>
                <a:lnTo>
                  <a:pt x="155" y="192"/>
                </a:lnTo>
                <a:lnTo>
                  <a:pt x="155" y="188"/>
                </a:lnTo>
                <a:lnTo>
                  <a:pt x="155" y="185"/>
                </a:lnTo>
                <a:lnTo>
                  <a:pt x="152" y="185"/>
                </a:lnTo>
                <a:lnTo>
                  <a:pt x="144" y="195"/>
                </a:lnTo>
                <a:lnTo>
                  <a:pt x="144" y="193"/>
                </a:lnTo>
                <a:lnTo>
                  <a:pt x="141" y="191"/>
                </a:lnTo>
                <a:lnTo>
                  <a:pt x="139" y="189"/>
                </a:lnTo>
                <a:lnTo>
                  <a:pt x="138" y="188"/>
                </a:lnTo>
                <a:lnTo>
                  <a:pt x="136" y="186"/>
                </a:lnTo>
                <a:lnTo>
                  <a:pt x="135" y="183"/>
                </a:lnTo>
                <a:lnTo>
                  <a:pt x="133" y="182"/>
                </a:lnTo>
                <a:lnTo>
                  <a:pt x="132" y="180"/>
                </a:lnTo>
                <a:lnTo>
                  <a:pt x="132" y="177"/>
                </a:lnTo>
                <a:lnTo>
                  <a:pt x="132" y="176"/>
                </a:lnTo>
                <a:lnTo>
                  <a:pt x="132" y="172"/>
                </a:lnTo>
                <a:lnTo>
                  <a:pt x="130" y="170"/>
                </a:lnTo>
                <a:lnTo>
                  <a:pt x="130" y="169"/>
                </a:lnTo>
                <a:lnTo>
                  <a:pt x="124" y="158"/>
                </a:lnTo>
                <a:lnTo>
                  <a:pt x="124" y="155"/>
                </a:lnTo>
                <a:lnTo>
                  <a:pt x="122" y="148"/>
                </a:lnTo>
                <a:lnTo>
                  <a:pt x="122" y="144"/>
                </a:lnTo>
                <a:lnTo>
                  <a:pt x="120" y="138"/>
                </a:lnTo>
                <a:lnTo>
                  <a:pt x="117" y="135"/>
                </a:lnTo>
                <a:lnTo>
                  <a:pt x="116" y="130"/>
                </a:lnTo>
                <a:lnTo>
                  <a:pt x="114" y="130"/>
                </a:lnTo>
                <a:lnTo>
                  <a:pt x="113" y="128"/>
                </a:lnTo>
                <a:lnTo>
                  <a:pt x="111" y="125"/>
                </a:lnTo>
                <a:lnTo>
                  <a:pt x="110" y="122"/>
                </a:lnTo>
                <a:lnTo>
                  <a:pt x="113" y="122"/>
                </a:lnTo>
                <a:lnTo>
                  <a:pt x="116" y="120"/>
                </a:lnTo>
                <a:lnTo>
                  <a:pt x="117" y="119"/>
                </a:lnTo>
                <a:lnTo>
                  <a:pt x="117" y="117"/>
                </a:lnTo>
                <a:lnTo>
                  <a:pt x="117" y="114"/>
                </a:lnTo>
                <a:lnTo>
                  <a:pt x="117" y="113"/>
                </a:lnTo>
                <a:lnTo>
                  <a:pt x="117" y="111"/>
                </a:lnTo>
                <a:lnTo>
                  <a:pt x="114" y="103"/>
                </a:lnTo>
                <a:lnTo>
                  <a:pt x="111" y="97"/>
                </a:lnTo>
                <a:lnTo>
                  <a:pt x="104" y="87"/>
                </a:lnTo>
                <a:lnTo>
                  <a:pt x="102" y="87"/>
                </a:lnTo>
                <a:lnTo>
                  <a:pt x="101" y="84"/>
                </a:lnTo>
                <a:lnTo>
                  <a:pt x="97" y="81"/>
                </a:lnTo>
                <a:lnTo>
                  <a:pt x="86" y="70"/>
                </a:lnTo>
                <a:lnTo>
                  <a:pt x="79" y="66"/>
                </a:lnTo>
                <a:lnTo>
                  <a:pt x="69" y="59"/>
                </a:lnTo>
                <a:lnTo>
                  <a:pt x="54" y="50"/>
                </a:lnTo>
                <a:lnTo>
                  <a:pt x="51" y="50"/>
                </a:lnTo>
                <a:lnTo>
                  <a:pt x="50" y="48"/>
                </a:lnTo>
                <a:lnTo>
                  <a:pt x="44" y="46"/>
                </a:lnTo>
                <a:lnTo>
                  <a:pt x="35" y="41"/>
                </a:lnTo>
                <a:lnTo>
                  <a:pt x="13" y="28"/>
                </a:lnTo>
                <a:lnTo>
                  <a:pt x="6" y="25"/>
                </a:lnTo>
                <a:lnTo>
                  <a:pt x="0" y="22"/>
                </a:lnTo>
                <a:lnTo>
                  <a:pt x="28" y="16"/>
                </a:lnTo>
                <a:lnTo>
                  <a:pt x="48" y="25"/>
                </a:lnTo>
                <a:lnTo>
                  <a:pt x="80" y="37"/>
                </a:lnTo>
                <a:lnTo>
                  <a:pt x="85" y="40"/>
                </a:lnTo>
                <a:lnTo>
                  <a:pt x="89" y="41"/>
                </a:lnTo>
                <a:lnTo>
                  <a:pt x="92" y="40"/>
                </a:lnTo>
                <a:close/>
                <a:moveTo>
                  <a:pt x="127" y="176"/>
                </a:moveTo>
                <a:lnTo>
                  <a:pt x="127" y="177"/>
                </a:lnTo>
                <a:lnTo>
                  <a:pt x="126" y="177"/>
                </a:lnTo>
                <a:lnTo>
                  <a:pt x="126" y="176"/>
                </a:lnTo>
                <a:lnTo>
                  <a:pt x="127" y="17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49" name="Freeform 247"/>
          <p:cNvSpPr>
            <a:spLocks/>
          </p:cNvSpPr>
          <p:nvPr/>
        </p:nvSpPr>
        <p:spPr bwMode="auto">
          <a:xfrm rot="21334256">
            <a:off x="22435760" y="4608207"/>
            <a:ext cx="1025216" cy="1118735"/>
          </a:xfrm>
          <a:custGeom>
            <a:avLst/>
            <a:gdLst>
              <a:gd name="T0" fmla="*/ 2147483647 w 249"/>
              <a:gd name="T1" fmla="*/ 2147483647 h 308"/>
              <a:gd name="T2" fmla="*/ 2147483647 w 249"/>
              <a:gd name="T3" fmla="*/ 2147483647 h 308"/>
              <a:gd name="T4" fmla="*/ 2147483647 w 249"/>
              <a:gd name="T5" fmla="*/ 2147483647 h 308"/>
              <a:gd name="T6" fmla="*/ 2147483647 w 249"/>
              <a:gd name="T7" fmla="*/ 2147483647 h 308"/>
              <a:gd name="T8" fmla="*/ 2147483647 w 249"/>
              <a:gd name="T9" fmla="*/ 2147483647 h 308"/>
              <a:gd name="T10" fmla="*/ 2147483647 w 249"/>
              <a:gd name="T11" fmla="*/ 2147483647 h 308"/>
              <a:gd name="T12" fmla="*/ 2147483647 w 249"/>
              <a:gd name="T13" fmla="*/ 2147483647 h 308"/>
              <a:gd name="T14" fmla="*/ 2147483647 w 249"/>
              <a:gd name="T15" fmla="*/ 2147483647 h 308"/>
              <a:gd name="T16" fmla="*/ 2147483647 w 249"/>
              <a:gd name="T17" fmla="*/ 2147483647 h 308"/>
              <a:gd name="T18" fmla="*/ 2147483647 w 249"/>
              <a:gd name="T19" fmla="*/ 2147483647 h 308"/>
              <a:gd name="T20" fmla="*/ 2147483647 w 249"/>
              <a:gd name="T21" fmla="*/ 2147483647 h 308"/>
              <a:gd name="T22" fmla="*/ 2147483647 w 249"/>
              <a:gd name="T23" fmla="*/ 2147483647 h 308"/>
              <a:gd name="T24" fmla="*/ 2147483647 w 249"/>
              <a:gd name="T25" fmla="*/ 2147483647 h 308"/>
              <a:gd name="T26" fmla="*/ 2147483647 w 249"/>
              <a:gd name="T27" fmla="*/ 2147483647 h 308"/>
              <a:gd name="T28" fmla="*/ 2147483647 w 249"/>
              <a:gd name="T29" fmla="*/ 2147483647 h 308"/>
              <a:gd name="T30" fmla="*/ 2147483647 w 249"/>
              <a:gd name="T31" fmla="*/ 2147483647 h 308"/>
              <a:gd name="T32" fmla="*/ 2147483647 w 249"/>
              <a:gd name="T33" fmla="*/ 2147483647 h 308"/>
              <a:gd name="T34" fmla="*/ 2147483647 w 249"/>
              <a:gd name="T35" fmla="*/ 2147483647 h 308"/>
              <a:gd name="T36" fmla="*/ 2147483647 w 249"/>
              <a:gd name="T37" fmla="*/ 2147483647 h 308"/>
              <a:gd name="T38" fmla="*/ 2147483647 w 249"/>
              <a:gd name="T39" fmla="*/ 2147483647 h 308"/>
              <a:gd name="T40" fmla="*/ 2147483647 w 249"/>
              <a:gd name="T41" fmla="*/ 2147483647 h 308"/>
              <a:gd name="T42" fmla="*/ 2147483647 w 249"/>
              <a:gd name="T43" fmla="*/ 2147483647 h 308"/>
              <a:gd name="T44" fmla="*/ 2147483647 w 249"/>
              <a:gd name="T45" fmla="*/ 2147483647 h 308"/>
              <a:gd name="T46" fmla="*/ 2147483647 w 249"/>
              <a:gd name="T47" fmla="*/ 2147483647 h 308"/>
              <a:gd name="T48" fmla="*/ 2147483647 w 249"/>
              <a:gd name="T49" fmla="*/ 2147483647 h 308"/>
              <a:gd name="T50" fmla="*/ 2147483647 w 249"/>
              <a:gd name="T51" fmla="*/ 2147483647 h 308"/>
              <a:gd name="T52" fmla="*/ 2147483647 w 249"/>
              <a:gd name="T53" fmla="*/ 2147483647 h 308"/>
              <a:gd name="T54" fmla="*/ 2147483647 w 249"/>
              <a:gd name="T55" fmla="*/ 2147483647 h 308"/>
              <a:gd name="T56" fmla="*/ 2147483647 w 249"/>
              <a:gd name="T57" fmla="*/ 2147483647 h 308"/>
              <a:gd name="T58" fmla="*/ 2147483647 w 249"/>
              <a:gd name="T59" fmla="*/ 2147483647 h 308"/>
              <a:gd name="T60" fmla="*/ 2147483647 w 249"/>
              <a:gd name="T61" fmla="*/ 2147483647 h 308"/>
              <a:gd name="T62" fmla="*/ 2147483647 w 249"/>
              <a:gd name="T63" fmla="*/ 2147483647 h 308"/>
              <a:gd name="T64" fmla="*/ 2147483647 w 249"/>
              <a:gd name="T65" fmla="*/ 2147483647 h 308"/>
              <a:gd name="T66" fmla="*/ 2147483647 w 249"/>
              <a:gd name="T67" fmla="*/ 2147483647 h 308"/>
              <a:gd name="T68" fmla="*/ 2147483647 w 249"/>
              <a:gd name="T69" fmla="*/ 2147483647 h 308"/>
              <a:gd name="T70" fmla="*/ 2147483647 w 249"/>
              <a:gd name="T71" fmla="*/ 2147483647 h 308"/>
              <a:gd name="T72" fmla="*/ 2147483647 w 249"/>
              <a:gd name="T73" fmla="*/ 2147483647 h 308"/>
              <a:gd name="T74" fmla="*/ 2147483647 w 249"/>
              <a:gd name="T75" fmla="*/ 2147483647 h 308"/>
              <a:gd name="T76" fmla="*/ 2147483647 w 249"/>
              <a:gd name="T77" fmla="*/ 2147483647 h 308"/>
              <a:gd name="T78" fmla="*/ 2147483647 w 249"/>
              <a:gd name="T79" fmla="*/ 2147483647 h 308"/>
              <a:gd name="T80" fmla="*/ 2147483647 w 249"/>
              <a:gd name="T81" fmla="*/ 2147483647 h 308"/>
              <a:gd name="T82" fmla="*/ 2147483647 w 249"/>
              <a:gd name="T83" fmla="*/ 2147483647 h 308"/>
              <a:gd name="T84" fmla="*/ 2147483647 w 249"/>
              <a:gd name="T85" fmla="*/ 2147483647 h 308"/>
              <a:gd name="T86" fmla="*/ 2147483647 w 249"/>
              <a:gd name="T87" fmla="*/ 2147483647 h 308"/>
              <a:gd name="T88" fmla="*/ 2147483647 w 249"/>
              <a:gd name="T89" fmla="*/ 2147483647 h 308"/>
              <a:gd name="T90" fmla="*/ 2147483647 w 249"/>
              <a:gd name="T91" fmla="*/ 2147483647 h 308"/>
              <a:gd name="T92" fmla="*/ 2147483647 w 249"/>
              <a:gd name="T93" fmla="*/ 2147483647 h 308"/>
              <a:gd name="T94" fmla="*/ 2147483647 w 249"/>
              <a:gd name="T95" fmla="*/ 2147483647 h 308"/>
              <a:gd name="T96" fmla="*/ 2147483647 w 249"/>
              <a:gd name="T97" fmla="*/ 2147483647 h 308"/>
              <a:gd name="T98" fmla="*/ 2147483647 w 249"/>
              <a:gd name="T99" fmla="*/ 2147483647 h 308"/>
              <a:gd name="T100" fmla="*/ 2147483647 w 249"/>
              <a:gd name="T101" fmla="*/ 2147483647 h 308"/>
              <a:gd name="T102" fmla="*/ 2147483647 w 249"/>
              <a:gd name="T103" fmla="*/ 2147483647 h 308"/>
              <a:gd name="T104" fmla="*/ 2147483647 w 249"/>
              <a:gd name="T105" fmla="*/ 2147483647 h 308"/>
              <a:gd name="T106" fmla="*/ 2147483647 w 249"/>
              <a:gd name="T107" fmla="*/ 2147483647 h 308"/>
              <a:gd name="T108" fmla="*/ 2147483647 w 249"/>
              <a:gd name="T109" fmla="*/ 2147483647 h 308"/>
              <a:gd name="T110" fmla="*/ 2147483647 w 249"/>
              <a:gd name="T111" fmla="*/ 2147483647 h 308"/>
              <a:gd name="T112" fmla="*/ 2147483647 w 249"/>
              <a:gd name="T113" fmla="*/ 2147483647 h 308"/>
              <a:gd name="T114" fmla="*/ 2147483647 w 249"/>
              <a:gd name="T115" fmla="*/ 2147483647 h 308"/>
              <a:gd name="T116" fmla="*/ 2147483647 w 249"/>
              <a:gd name="T117" fmla="*/ 2147483647 h 308"/>
              <a:gd name="T118" fmla="*/ 2147483647 w 249"/>
              <a:gd name="T119" fmla="*/ 2147483647 h 30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9"/>
              <a:gd name="T181" fmla="*/ 0 h 308"/>
              <a:gd name="T182" fmla="*/ 249 w 249"/>
              <a:gd name="T183" fmla="*/ 308 h 308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9" h="308">
                <a:moveTo>
                  <a:pt x="193" y="35"/>
                </a:moveTo>
                <a:lnTo>
                  <a:pt x="193" y="35"/>
                </a:lnTo>
                <a:lnTo>
                  <a:pt x="192" y="40"/>
                </a:lnTo>
                <a:lnTo>
                  <a:pt x="192" y="48"/>
                </a:lnTo>
                <a:lnTo>
                  <a:pt x="192" y="51"/>
                </a:lnTo>
                <a:lnTo>
                  <a:pt x="192" y="54"/>
                </a:lnTo>
                <a:lnTo>
                  <a:pt x="193" y="59"/>
                </a:lnTo>
                <a:lnTo>
                  <a:pt x="193" y="69"/>
                </a:lnTo>
                <a:lnTo>
                  <a:pt x="192" y="79"/>
                </a:lnTo>
                <a:lnTo>
                  <a:pt x="192" y="82"/>
                </a:lnTo>
                <a:lnTo>
                  <a:pt x="191" y="89"/>
                </a:lnTo>
                <a:lnTo>
                  <a:pt x="189" y="97"/>
                </a:lnTo>
                <a:lnTo>
                  <a:pt x="189" y="98"/>
                </a:lnTo>
                <a:lnTo>
                  <a:pt x="188" y="103"/>
                </a:lnTo>
                <a:lnTo>
                  <a:pt x="186" y="106"/>
                </a:lnTo>
                <a:lnTo>
                  <a:pt x="186" y="111"/>
                </a:lnTo>
                <a:lnTo>
                  <a:pt x="188" y="113"/>
                </a:lnTo>
                <a:lnTo>
                  <a:pt x="186" y="120"/>
                </a:lnTo>
                <a:lnTo>
                  <a:pt x="185" y="123"/>
                </a:lnTo>
                <a:lnTo>
                  <a:pt x="182" y="128"/>
                </a:lnTo>
                <a:lnTo>
                  <a:pt x="179" y="130"/>
                </a:lnTo>
                <a:lnTo>
                  <a:pt x="179" y="132"/>
                </a:lnTo>
                <a:lnTo>
                  <a:pt x="180" y="135"/>
                </a:lnTo>
                <a:lnTo>
                  <a:pt x="185" y="139"/>
                </a:lnTo>
                <a:lnTo>
                  <a:pt x="186" y="139"/>
                </a:lnTo>
                <a:lnTo>
                  <a:pt x="192" y="135"/>
                </a:lnTo>
                <a:lnTo>
                  <a:pt x="193" y="135"/>
                </a:lnTo>
                <a:lnTo>
                  <a:pt x="196" y="136"/>
                </a:lnTo>
                <a:lnTo>
                  <a:pt x="198" y="139"/>
                </a:lnTo>
                <a:lnTo>
                  <a:pt x="201" y="142"/>
                </a:lnTo>
                <a:lnTo>
                  <a:pt x="201" y="144"/>
                </a:lnTo>
                <a:lnTo>
                  <a:pt x="202" y="144"/>
                </a:lnTo>
                <a:lnTo>
                  <a:pt x="204" y="139"/>
                </a:lnTo>
                <a:lnTo>
                  <a:pt x="208" y="138"/>
                </a:lnTo>
                <a:lnTo>
                  <a:pt x="212" y="138"/>
                </a:lnTo>
                <a:lnTo>
                  <a:pt x="215" y="139"/>
                </a:lnTo>
                <a:lnTo>
                  <a:pt x="217" y="142"/>
                </a:lnTo>
                <a:lnTo>
                  <a:pt x="218" y="144"/>
                </a:lnTo>
                <a:lnTo>
                  <a:pt x="218" y="148"/>
                </a:lnTo>
                <a:lnTo>
                  <a:pt x="212" y="154"/>
                </a:lnTo>
                <a:lnTo>
                  <a:pt x="214" y="160"/>
                </a:lnTo>
                <a:lnTo>
                  <a:pt x="215" y="164"/>
                </a:lnTo>
                <a:lnTo>
                  <a:pt x="215" y="169"/>
                </a:lnTo>
                <a:lnTo>
                  <a:pt x="215" y="172"/>
                </a:lnTo>
                <a:lnTo>
                  <a:pt x="217" y="173"/>
                </a:lnTo>
                <a:lnTo>
                  <a:pt x="218" y="174"/>
                </a:lnTo>
                <a:lnTo>
                  <a:pt x="221" y="174"/>
                </a:lnTo>
                <a:lnTo>
                  <a:pt x="224" y="173"/>
                </a:lnTo>
                <a:lnTo>
                  <a:pt x="227" y="173"/>
                </a:lnTo>
                <a:lnTo>
                  <a:pt x="232" y="173"/>
                </a:lnTo>
                <a:lnTo>
                  <a:pt x="234" y="173"/>
                </a:lnTo>
                <a:lnTo>
                  <a:pt x="239" y="173"/>
                </a:lnTo>
                <a:lnTo>
                  <a:pt x="242" y="173"/>
                </a:lnTo>
                <a:lnTo>
                  <a:pt x="245" y="174"/>
                </a:lnTo>
                <a:lnTo>
                  <a:pt x="246" y="180"/>
                </a:lnTo>
                <a:lnTo>
                  <a:pt x="249" y="183"/>
                </a:lnTo>
                <a:lnTo>
                  <a:pt x="249" y="185"/>
                </a:lnTo>
                <a:lnTo>
                  <a:pt x="248" y="189"/>
                </a:lnTo>
                <a:lnTo>
                  <a:pt x="246" y="191"/>
                </a:lnTo>
                <a:lnTo>
                  <a:pt x="245" y="196"/>
                </a:lnTo>
                <a:lnTo>
                  <a:pt x="245" y="198"/>
                </a:lnTo>
                <a:lnTo>
                  <a:pt x="245" y="199"/>
                </a:lnTo>
                <a:lnTo>
                  <a:pt x="246" y="201"/>
                </a:lnTo>
                <a:lnTo>
                  <a:pt x="246" y="204"/>
                </a:lnTo>
                <a:lnTo>
                  <a:pt x="246" y="205"/>
                </a:lnTo>
                <a:lnTo>
                  <a:pt x="246" y="207"/>
                </a:lnTo>
                <a:lnTo>
                  <a:pt x="248" y="207"/>
                </a:lnTo>
                <a:lnTo>
                  <a:pt x="248" y="208"/>
                </a:lnTo>
                <a:lnTo>
                  <a:pt x="246" y="210"/>
                </a:lnTo>
                <a:lnTo>
                  <a:pt x="246" y="211"/>
                </a:lnTo>
                <a:lnTo>
                  <a:pt x="246" y="213"/>
                </a:lnTo>
                <a:lnTo>
                  <a:pt x="245" y="213"/>
                </a:lnTo>
                <a:lnTo>
                  <a:pt x="245" y="214"/>
                </a:lnTo>
                <a:lnTo>
                  <a:pt x="243" y="215"/>
                </a:lnTo>
                <a:lnTo>
                  <a:pt x="243" y="217"/>
                </a:lnTo>
                <a:lnTo>
                  <a:pt x="243" y="218"/>
                </a:lnTo>
                <a:lnTo>
                  <a:pt x="245" y="218"/>
                </a:lnTo>
                <a:lnTo>
                  <a:pt x="245" y="220"/>
                </a:lnTo>
                <a:lnTo>
                  <a:pt x="243" y="223"/>
                </a:lnTo>
                <a:lnTo>
                  <a:pt x="243" y="224"/>
                </a:lnTo>
                <a:lnTo>
                  <a:pt x="242" y="224"/>
                </a:lnTo>
                <a:lnTo>
                  <a:pt x="243" y="226"/>
                </a:lnTo>
                <a:lnTo>
                  <a:pt x="246" y="229"/>
                </a:lnTo>
                <a:lnTo>
                  <a:pt x="248" y="232"/>
                </a:lnTo>
                <a:lnTo>
                  <a:pt x="248" y="233"/>
                </a:lnTo>
                <a:lnTo>
                  <a:pt x="246" y="235"/>
                </a:lnTo>
                <a:lnTo>
                  <a:pt x="245" y="235"/>
                </a:lnTo>
                <a:lnTo>
                  <a:pt x="242" y="233"/>
                </a:lnTo>
                <a:lnTo>
                  <a:pt x="240" y="232"/>
                </a:lnTo>
                <a:lnTo>
                  <a:pt x="239" y="229"/>
                </a:lnTo>
                <a:lnTo>
                  <a:pt x="237" y="229"/>
                </a:lnTo>
                <a:lnTo>
                  <a:pt x="237" y="227"/>
                </a:lnTo>
                <a:lnTo>
                  <a:pt x="236" y="227"/>
                </a:lnTo>
                <a:lnTo>
                  <a:pt x="236" y="229"/>
                </a:lnTo>
                <a:lnTo>
                  <a:pt x="234" y="229"/>
                </a:lnTo>
                <a:lnTo>
                  <a:pt x="233" y="230"/>
                </a:lnTo>
                <a:lnTo>
                  <a:pt x="233" y="232"/>
                </a:lnTo>
                <a:lnTo>
                  <a:pt x="232" y="232"/>
                </a:lnTo>
                <a:lnTo>
                  <a:pt x="230" y="233"/>
                </a:lnTo>
                <a:lnTo>
                  <a:pt x="229" y="235"/>
                </a:lnTo>
                <a:lnTo>
                  <a:pt x="227" y="236"/>
                </a:lnTo>
                <a:lnTo>
                  <a:pt x="227" y="237"/>
                </a:lnTo>
                <a:lnTo>
                  <a:pt x="226" y="242"/>
                </a:lnTo>
                <a:lnTo>
                  <a:pt x="226" y="246"/>
                </a:lnTo>
                <a:lnTo>
                  <a:pt x="224" y="251"/>
                </a:lnTo>
                <a:lnTo>
                  <a:pt x="224" y="252"/>
                </a:lnTo>
                <a:lnTo>
                  <a:pt x="221" y="252"/>
                </a:lnTo>
                <a:lnTo>
                  <a:pt x="218" y="252"/>
                </a:lnTo>
                <a:lnTo>
                  <a:pt x="212" y="251"/>
                </a:lnTo>
                <a:lnTo>
                  <a:pt x="210" y="246"/>
                </a:lnTo>
                <a:lnTo>
                  <a:pt x="208" y="245"/>
                </a:lnTo>
                <a:lnTo>
                  <a:pt x="205" y="242"/>
                </a:lnTo>
                <a:lnTo>
                  <a:pt x="202" y="240"/>
                </a:lnTo>
                <a:lnTo>
                  <a:pt x="199" y="239"/>
                </a:lnTo>
                <a:lnTo>
                  <a:pt x="199" y="237"/>
                </a:lnTo>
                <a:lnTo>
                  <a:pt x="196" y="236"/>
                </a:lnTo>
                <a:lnTo>
                  <a:pt x="195" y="233"/>
                </a:lnTo>
                <a:lnTo>
                  <a:pt x="193" y="232"/>
                </a:lnTo>
                <a:lnTo>
                  <a:pt x="191" y="232"/>
                </a:lnTo>
                <a:lnTo>
                  <a:pt x="186" y="230"/>
                </a:lnTo>
                <a:lnTo>
                  <a:pt x="185" y="229"/>
                </a:lnTo>
                <a:lnTo>
                  <a:pt x="182" y="223"/>
                </a:lnTo>
                <a:lnTo>
                  <a:pt x="182" y="220"/>
                </a:lnTo>
                <a:lnTo>
                  <a:pt x="183" y="214"/>
                </a:lnTo>
                <a:lnTo>
                  <a:pt x="182" y="208"/>
                </a:lnTo>
                <a:lnTo>
                  <a:pt x="179" y="205"/>
                </a:lnTo>
                <a:lnTo>
                  <a:pt x="173" y="205"/>
                </a:lnTo>
                <a:lnTo>
                  <a:pt x="171" y="205"/>
                </a:lnTo>
                <a:lnTo>
                  <a:pt x="169" y="205"/>
                </a:lnTo>
                <a:lnTo>
                  <a:pt x="166" y="204"/>
                </a:lnTo>
                <a:lnTo>
                  <a:pt x="163" y="204"/>
                </a:lnTo>
                <a:lnTo>
                  <a:pt x="158" y="204"/>
                </a:lnTo>
                <a:lnTo>
                  <a:pt x="155" y="204"/>
                </a:lnTo>
                <a:lnTo>
                  <a:pt x="151" y="205"/>
                </a:lnTo>
                <a:lnTo>
                  <a:pt x="149" y="210"/>
                </a:lnTo>
                <a:lnTo>
                  <a:pt x="149" y="214"/>
                </a:lnTo>
                <a:lnTo>
                  <a:pt x="149" y="218"/>
                </a:lnTo>
                <a:lnTo>
                  <a:pt x="149" y="221"/>
                </a:lnTo>
                <a:lnTo>
                  <a:pt x="152" y="224"/>
                </a:lnTo>
                <a:lnTo>
                  <a:pt x="155" y="226"/>
                </a:lnTo>
                <a:lnTo>
                  <a:pt x="158" y="227"/>
                </a:lnTo>
                <a:lnTo>
                  <a:pt x="160" y="229"/>
                </a:lnTo>
                <a:lnTo>
                  <a:pt x="161" y="232"/>
                </a:lnTo>
                <a:lnTo>
                  <a:pt x="164" y="239"/>
                </a:lnTo>
                <a:lnTo>
                  <a:pt x="166" y="245"/>
                </a:lnTo>
                <a:lnTo>
                  <a:pt x="167" y="246"/>
                </a:lnTo>
                <a:lnTo>
                  <a:pt x="166" y="248"/>
                </a:lnTo>
                <a:lnTo>
                  <a:pt x="167" y="249"/>
                </a:lnTo>
                <a:lnTo>
                  <a:pt x="167" y="254"/>
                </a:lnTo>
                <a:lnTo>
                  <a:pt x="166" y="255"/>
                </a:lnTo>
                <a:lnTo>
                  <a:pt x="163" y="258"/>
                </a:lnTo>
                <a:lnTo>
                  <a:pt x="160" y="259"/>
                </a:lnTo>
                <a:lnTo>
                  <a:pt x="157" y="265"/>
                </a:lnTo>
                <a:lnTo>
                  <a:pt x="155" y="274"/>
                </a:lnTo>
                <a:lnTo>
                  <a:pt x="154" y="280"/>
                </a:lnTo>
                <a:lnTo>
                  <a:pt x="154" y="286"/>
                </a:lnTo>
                <a:lnTo>
                  <a:pt x="154" y="290"/>
                </a:lnTo>
                <a:lnTo>
                  <a:pt x="148" y="296"/>
                </a:lnTo>
                <a:lnTo>
                  <a:pt x="148" y="299"/>
                </a:lnTo>
                <a:lnTo>
                  <a:pt x="154" y="305"/>
                </a:lnTo>
                <a:lnTo>
                  <a:pt x="142" y="308"/>
                </a:lnTo>
                <a:lnTo>
                  <a:pt x="138" y="308"/>
                </a:lnTo>
                <a:lnTo>
                  <a:pt x="133" y="305"/>
                </a:lnTo>
                <a:lnTo>
                  <a:pt x="127" y="300"/>
                </a:lnTo>
                <a:lnTo>
                  <a:pt x="125" y="299"/>
                </a:lnTo>
                <a:lnTo>
                  <a:pt x="122" y="299"/>
                </a:lnTo>
                <a:lnTo>
                  <a:pt x="120" y="300"/>
                </a:lnTo>
                <a:lnTo>
                  <a:pt x="117" y="300"/>
                </a:lnTo>
                <a:lnTo>
                  <a:pt x="114" y="296"/>
                </a:lnTo>
                <a:lnTo>
                  <a:pt x="116" y="293"/>
                </a:lnTo>
                <a:lnTo>
                  <a:pt x="114" y="290"/>
                </a:lnTo>
                <a:lnTo>
                  <a:pt x="119" y="281"/>
                </a:lnTo>
                <a:lnTo>
                  <a:pt x="110" y="274"/>
                </a:lnTo>
                <a:lnTo>
                  <a:pt x="107" y="273"/>
                </a:lnTo>
                <a:lnTo>
                  <a:pt x="104" y="273"/>
                </a:lnTo>
                <a:lnTo>
                  <a:pt x="92" y="265"/>
                </a:lnTo>
                <a:lnTo>
                  <a:pt x="85" y="261"/>
                </a:lnTo>
                <a:lnTo>
                  <a:pt x="84" y="258"/>
                </a:lnTo>
                <a:lnTo>
                  <a:pt x="84" y="252"/>
                </a:lnTo>
                <a:lnTo>
                  <a:pt x="81" y="248"/>
                </a:lnTo>
                <a:lnTo>
                  <a:pt x="75" y="246"/>
                </a:lnTo>
                <a:lnTo>
                  <a:pt x="66" y="240"/>
                </a:lnTo>
                <a:lnTo>
                  <a:pt x="91" y="230"/>
                </a:lnTo>
                <a:lnTo>
                  <a:pt x="92" y="227"/>
                </a:lnTo>
                <a:lnTo>
                  <a:pt x="92" y="221"/>
                </a:lnTo>
                <a:lnTo>
                  <a:pt x="91" y="215"/>
                </a:lnTo>
                <a:lnTo>
                  <a:pt x="89" y="210"/>
                </a:lnTo>
                <a:lnTo>
                  <a:pt x="89" y="202"/>
                </a:lnTo>
                <a:lnTo>
                  <a:pt x="81" y="189"/>
                </a:lnTo>
                <a:lnTo>
                  <a:pt x="89" y="179"/>
                </a:lnTo>
                <a:lnTo>
                  <a:pt x="92" y="167"/>
                </a:lnTo>
                <a:lnTo>
                  <a:pt x="94" y="164"/>
                </a:lnTo>
                <a:lnTo>
                  <a:pt x="94" y="158"/>
                </a:lnTo>
                <a:lnTo>
                  <a:pt x="94" y="154"/>
                </a:lnTo>
                <a:lnTo>
                  <a:pt x="82" y="152"/>
                </a:lnTo>
                <a:lnTo>
                  <a:pt x="75" y="150"/>
                </a:lnTo>
                <a:lnTo>
                  <a:pt x="73" y="144"/>
                </a:lnTo>
                <a:lnTo>
                  <a:pt x="70" y="141"/>
                </a:lnTo>
                <a:lnTo>
                  <a:pt x="67" y="138"/>
                </a:lnTo>
                <a:lnTo>
                  <a:pt x="67" y="135"/>
                </a:lnTo>
                <a:lnTo>
                  <a:pt x="70" y="132"/>
                </a:lnTo>
                <a:lnTo>
                  <a:pt x="70" y="129"/>
                </a:lnTo>
                <a:lnTo>
                  <a:pt x="62" y="122"/>
                </a:lnTo>
                <a:lnTo>
                  <a:pt x="59" y="120"/>
                </a:lnTo>
                <a:lnTo>
                  <a:pt x="51" y="117"/>
                </a:lnTo>
                <a:lnTo>
                  <a:pt x="47" y="114"/>
                </a:lnTo>
                <a:lnTo>
                  <a:pt x="45" y="110"/>
                </a:lnTo>
                <a:lnTo>
                  <a:pt x="42" y="106"/>
                </a:lnTo>
                <a:lnTo>
                  <a:pt x="40" y="104"/>
                </a:lnTo>
                <a:lnTo>
                  <a:pt x="29" y="106"/>
                </a:lnTo>
                <a:lnTo>
                  <a:pt x="25" y="101"/>
                </a:lnTo>
                <a:lnTo>
                  <a:pt x="19" y="98"/>
                </a:lnTo>
                <a:lnTo>
                  <a:pt x="13" y="95"/>
                </a:lnTo>
                <a:lnTo>
                  <a:pt x="7" y="91"/>
                </a:lnTo>
                <a:lnTo>
                  <a:pt x="0" y="89"/>
                </a:lnTo>
                <a:lnTo>
                  <a:pt x="1" y="85"/>
                </a:lnTo>
                <a:lnTo>
                  <a:pt x="28" y="88"/>
                </a:lnTo>
                <a:lnTo>
                  <a:pt x="34" y="82"/>
                </a:lnTo>
                <a:lnTo>
                  <a:pt x="40" y="81"/>
                </a:lnTo>
                <a:lnTo>
                  <a:pt x="47" y="81"/>
                </a:lnTo>
                <a:lnTo>
                  <a:pt x="48" y="72"/>
                </a:lnTo>
                <a:lnTo>
                  <a:pt x="53" y="72"/>
                </a:lnTo>
                <a:lnTo>
                  <a:pt x="56" y="70"/>
                </a:lnTo>
                <a:lnTo>
                  <a:pt x="56" y="67"/>
                </a:lnTo>
                <a:lnTo>
                  <a:pt x="47" y="59"/>
                </a:lnTo>
                <a:lnTo>
                  <a:pt x="42" y="56"/>
                </a:lnTo>
                <a:lnTo>
                  <a:pt x="37" y="53"/>
                </a:lnTo>
                <a:lnTo>
                  <a:pt x="28" y="50"/>
                </a:lnTo>
                <a:lnTo>
                  <a:pt x="28" y="47"/>
                </a:lnTo>
                <a:lnTo>
                  <a:pt x="37" y="44"/>
                </a:lnTo>
                <a:lnTo>
                  <a:pt x="38" y="41"/>
                </a:lnTo>
                <a:lnTo>
                  <a:pt x="54" y="31"/>
                </a:lnTo>
                <a:lnTo>
                  <a:pt x="63" y="28"/>
                </a:lnTo>
                <a:lnTo>
                  <a:pt x="67" y="24"/>
                </a:lnTo>
                <a:lnTo>
                  <a:pt x="79" y="3"/>
                </a:lnTo>
                <a:lnTo>
                  <a:pt x="85" y="3"/>
                </a:lnTo>
                <a:lnTo>
                  <a:pt x="86" y="2"/>
                </a:lnTo>
                <a:lnTo>
                  <a:pt x="107" y="16"/>
                </a:lnTo>
                <a:lnTo>
                  <a:pt x="108" y="15"/>
                </a:lnTo>
                <a:lnTo>
                  <a:pt x="110" y="15"/>
                </a:lnTo>
                <a:lnTo>
                  <a:pt x="111" y="12"/>
                </a:lnTo>
                <a:lnTo>
                  <a:pt x="114" y="16"/>
                </a:lnTo>
                <a:lnTo>
                  <a:pt x="116" y="16"/>
                </a:lnTo>
                <a:lnTo>
                  <a:pt x="117" y="16"/>
                </a:lnTo>
                <a:lnTo>
                  <a:pt x="117" y="12"/>
                </a:lnTo>
                <a:lnTo>
                  <a:pt x="119" y="12"/>
                </a:lnTo>
                <a:lnTo>
                  <a:pt x="119" y="13"/>
                </a:lnTo>
                <a:lnTo>
                  <a:pt x="120" y="13"/>
                </a:lnTo>
                <a:lnTo>
                  <a:pt x="122" y="12"/>
                </a:lnTo>
                <a:lnTo>
                  <a:pt x="122" y="10"/>
                </a:lnTo>
                <a:lnTo>
                  <a:pt x="119" y="7"/>
                </a:lnTo>
                <a:lnTo>
                  <a:pt x="120" y="3"/>
                </a:lnTo>
                <a:lnTo>
                  <a:pt x="122" y="2"/>
                </a:lnTo>
                <a:lnTo>
                  <a:pt x="126" y="0"/>
                </a:lnTo>
                <a:lnTo>
                  <a:pt x="129" y="0"/>
                </a:lnTo>
                <a:lnTo>
                  <a:pt x="130" y="2"/>
                </a:lnTo>
                <a:lnTo>
                  <a:pt x="132" y="12"/>
                </a:lnTo>
                <a:lnTo>
                  <a:pt x="142" y="13"/>
                </a:lnTo>
                <a:lnTo>
                  <a:pt x="151" y="7"/>
                </a:lnTo>
                <a:lnTo>
                  <a:pt x="152" y="10"/>
                </a:lnTo>
                <a:lnTo>
                  <a:pt x="158" y="10"/>
                </a:lnTo>
                <a:lnTo>
                  <a:pt x="157" y="13"/>
                </a:lnTo>
                <a:lnTo>
                  <a:pt x="155" y="16"/>
                </a:lnTo>
                <a:lnTo>
                  <a:pt x="155" y="19"/>
                </a:lnTo>
                <a:lnTo>
                  <a:pt x="155" y="21"/>
                </a:lnTo>
                <a:lnTo>
                  <a:pt x="155" y="22"/>
                </a:lnTo>
                <a:lnTo>
                  <a:pt x="154" y="22"/>
                </a:lnTo>
                <a:lnTo>
                  <a:pt x="151" y="22"/>
                </a:lnTo>
                <a:lnTo>
                  <a:pt x="171" y="50"/>
                </a:lnTo>
                <a:lnTo>
                  <a:pt x="164" y="60"/>
                </a:lnTo>
                <a:lnTo>
                  <a:pt x="179" y="67"/>
                </a:lnTo>
                <a:lnTo>
                  <a:pt x="188" y="51"/>
                </a:lnTo>
                <a:lnTo>
                  <a:pt x="174" y="41"/>
                </a:lnTo>
                <a:lnTo>
                  <a:pt x="183" y="29"/>
                </a:lnTo>
                <a:lnTo>
                  <a:pt x="186" y="31"/>
                </a:lnTo>
                <a:lnTo>
                  <a:pt x="186" y="21"/>
                </a:lnTo>
                <a:lnTo>
                  <a:pt x="193" y="21"/>
                </a:lnTo>
                <a:lnTo>
                  <a:pt x="193" y="3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3" name="Freeform 248"/>
          <p:cNvSpPr>
            <a:spLocks/>
          </p:cNvSpPr>
          <p:nvPr/>
        </p:nvSpPr>
        <p:spPr bwMode="auto">
          <a:xfrm rot="21334256">
            <a:off x="23927093" y="2098723"/>
            <a:ext cx="938648" cy="958223"/>
          </a:xfrm>
          <a:custGeom>
            <a:avLst/>
            <a:gdLst>
              <a:gd name="T0" fmla="*/ 2147483647 w 207"/>
              <a:gd name="T1" fmla="*/ 2147483647 h 264"/>
              <a:gd name="T2" fmla="*/ 2147483647 w 207"/>
              <a:gd name="T3" fmla="*/ 2147483647 h 264"/>
              <a:gd name="T4" fmla="*/ 2147483647 w 207"/>
              <a:gd name="T5" fmla="*/ 2147483647 h 264"/>
              <a:gd name="T6" fmla="*/ 2147483647 w 207"/>
              <a:gd name="T7" fmla="*/ 2147483647 h 264"/>
              <a:gd name="T8" fmla="*/ 2147483647 w 207"/>
              <a:gd name="T9" fmla="*/ 2147483647 h 264"/>
              <a:gd name="T10" fmla="*/ 2147483647 w 207"/>
              <a:gd name="T11" fmla="*/ 2147483647 h 264"/>
              <a:gd name="T12" fmla="*/ 2147483647 w 207"/>
              <a:gd name="T13" fmla="*/ 2147483647 h 264"/>
              <a:gd name="T14" fmla="*/ 2147483647 w 207"/>
              <a:gd name="T15" fmla="*/ 0 h 264"/>
              <a:gd name="T16" fmla="*/ 2147483647 w 207"/>
              <a:gd name="T17" fmla="*/ 2147483647 h 264"/>
              <a:gd name="T18" fmla="*/ 2147483647 w 207"/>
              <a:gd name="T19" fmla="*/ 2147483647 h 264"/>
              <a:gd name="T20" fmla="*/ 2147483647 w 207"/>
              <a:gd name="T21" fmla="*/ 2147483647 h 264"/>
              <a:gd name="T22" fmla="*/ 2147483647 w 207"/>
              <a:gd name="T23" fmla="*/ 2147483647 h 264"/>
              <a:gd name="T24" fmla="*/ 2147483647 w 207"/>
              <a:gd name="T25" fmla="*/ 2147483647 h 264"/>
              <a:gd name="T26" fmla="*/ 2147483647 w 207"/>
              <a:gd name="T27" fmla="*/ 2147483647 h 264"/>
              <a:gd name="T28" fmla="*/ 2147483647 w 207"/>
              <a:gd name="T29" fmla="*/ 2147483647 h 264"/>
              <a:gd name="T30" fmla="*/ 2147483647 w 207"/>
              <a:gd name="T31" fmla="*/ 2147483647 h 264"/>
              <a:gd name="T32" fmla="*/ 2147483647 w 207"/>
              <a:gd name="T33" fmla="*/ 2147483647 h 264"/>
              <a:gd name="T34" fmla="*/ 2147483647 w 207"/>
              <a:gd name="T35" fmla="*/ 2147483647 h 264"/>
              <a:gd name="T36" fmla="*/ 2147483647 w 207"/>
              <a:gd name="T37" fmla="*/ 2147483647 h 264"/>
              <a:gd name="T38" fmla="*/ 2147483647 w 207"/>
              <a:gd name="T39" fmla="*/ 2147483647 h 264"/>
              <a:gd name="T40" fmla="*/ 2147483647 w 207"/>
              <a:gd name="T41" fmla="*/ 2147483647 h 264"/>
              <a:gd name="T42" fmla="*/ 2147483647 w 207"/>
              <a:gd name="T43" fmla="*/ 2147483647 h 264"/>
              <a:gd name="T44" fmla="*/ 2147483647 w 207"/>
              <a:gd name="T45" fmla="*/ 2147483647 h 264"/>
              <a:gd name="T46" fmla="*/ 2147483647 w 207"/>
              <a:gd name="T47" fmla="*/ 2147483647 h 264"/>
              <a:gd name="T48" fmla="*/ 2147483647 w 207"/>
              <a:gd name="T49" fmla="*/ 2147483647 h 264"/>
              <a:gd name="T50" fmla="*/ 2147483647 w 207"/>
              <a:gd name="T51" fmla="*/ 2147483647 h 264"/>
              <a:gd name="T52" fmla="*/ 2147483647 w 207"/>
              <a:gd name="T53" fmla="*/ 2147483647 h 264"/>
              <a:gd name="T54" fmla="*/ 2147483647 w 207"/>
              <a:gd name="T55" fmla="*/ 2147483647 h 264"/>
              <a:gd name="T56" fmla="*/ 2147483647 w 207"/>
              <a:gd name="T57" fmla="*/ 2147483647 h 264"/>
              <a:gd name="T58" fmla="*/ 2147483647 w 207"/>
              <a:gd name="T59" fmla="*/ 2147483647 h 264"/>
              <a:gd name="T60" fmla="*/ 2147483647 w 207"/>
              <a:gd name="T61" fmla="*/ 2147483647 h 264"/>
              <a:gd name="T62" fmla="*/ 2147483647 w 207"/>
              <a:gd name="T63" fmla="*/ 2147483647 h 264"/>
              <a:gd name="T64" fmla="*/ 2147483647 w 207"/>
              <a:gd name="T65" fmla="*/ 2147483647 h 264"/>
              <a:gd name="T66" fmla="*/ 2147483647 w 207"/>
              <a:gd name="T67" fmla="*/ 2147483647 h 264"/>
              <a:gd name="T68" fmla="*/ 2147483647 w 207"/>
              <a:gd name="T69" fmla="*/ 2147483647 h 264"/>
              <a:gd name="T70" fmla="*/ 2147483647 w 207"/>
              <a:gd name="T71" fmla="*/ 2147483647 h 264"/>
              <a:gd name="T72" fmla="*/ 2147483647 w 207"/>
              <a:gd name="T73" fmla="*/ 2147483647 h 264"/>
              <a:gd name="T74" fmla="*/ 2147483647 w 207"/>
              <a:gd name="T75" fmla="*/ 2147483647 h 264"/>
              <a:gd name="T76" fmla="*/ 2147483647 w 207"/>
              <a:gd name="T77" fmla="*/ 2147483647 h 264"/>
              <a:gd name="T78" fmla="*/ 2147483647 w 207"/>
              <a:gd name="T79" fmla="*/ 2147483647 h 264"/>
              <a:gd name="T80" fmla="*/ 2147483647 w 207"/>
              <a:gd name="T81" fmla="*/ 2147483647 h 264"/>
              <a:gd name="T82" fmla="*/ 2147483647 w 207"/>
              <a:gd name="T83" fmla="*/ 2147483647 h 264"/>
              <a:gd name="T84" fmla="*/ 2147483647 w 207"/>
              <a:gd name="T85" fmla="*/ 2147483647 h 264"/>
              <a:gd name="T86" fmla="*/ 2147483647 w 207"/>
              <a:gd name="T87" fmla="*/ 2147483647 h 264"/>
              <a:gd name="T88" fmla="*/ 2147483647 w 207"/>
              <a:gd name="T89" fmla="*/ 2147483647 h 264"/>
              <a:gd name="T90" fmla="*/ 2147483647 w 207"/>
              <a:gd name="T91" fmla="*/ 2147483647 h 264"/>
              <a:gd name="T92" fmla="*/ 2147483647 w 207"/>
              <a:gd name="T93" fmla="*/ 2147483647 h 264"/>
              <a:gd name="T94" fmla="*/ 2147483647 w 207"/>
              <a:gd name="T95" fmla="*/ 2147483647 h 264"/>
              <a:gd name="T96" fmla="*/ 2147483647 w 207"/>
              <a:gd name="T97" fmla="*/ 2147483647 h 264"/>
              <a:gd name="T98" fmla="*/ 2147483647 w 207"/>
              <a:gd name="T99" fmla="*/ 2147483647 h 264"/>
              <a:gd name="T100" fmla="*/ 2147483647 w 207"/>
              <a:gd name="T101" fmla="*/ 2147483647 h 264"/>
              <a:gd name="T102" fmla="*/ 2147483647 w 207"/>
              <a:gd name="T103" fmla="*/ 2147483647 h 264"/>
              <a:gd name="T104" fmla="*/ 2147483647 w 207"/>
              <a:gd name="T105" fmla="*/ 2147483647 h 264"/>
              <a:gd name="T106" fmla="*/ 2147483647 w 207"/>
              <a:gd name="T107" fmla="*/ 2147483647 h 264"/>
              <a:gd name="T108" fmla="*/ 2147483647 w 207"/>
              <a:gd name="T109" fmla="*/ 2147483647 h 264"/>
              <a:gd name="T110" fmla="*/ 0 w 207"/>
              <a:gd name="T111" fmla="*/ 2147483647 h 264"/>
              <a:gd name="T112" fmla="*/ 2147483647 w 207"/>
              <a:gd name="T113" fmla="*/ 2147483647 h 264"/>
              <a:gd name="T114" fmla="*/ 2147483647 w 207"/>
              <a:gd name="T115" fmla="*/ 2147483647 h 264"/>
              <a:gd name="T116" fmla="*/ 2147483647 w 207"/>
              <a:gd name="T117" fmla="*/ 2147483647 h 264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07"/>
              <a:gd name="T178" fmla="*/ 0 h 264"/>
              <a:gd name="T179" fmla="*/ 207 w 207"/>
              <a:gd name="T180" fmla="*/ 264 h 264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07" h="264">
                <a:moveTo>
                  <a:pt x="63" y="2"/>
                </a:moveTo>
                <a:lnTo>
                  <a:pt x="63" y="3"/>
                </a:lnTo>
                <a:lnTo>
                  <a:pt x="63" y="8"/>
                </a:lnTo>
                <a:lnTo>
                  <a:pt x="63" y="15"/>
                </a:lnTo>
                <a:lnTo>
                  <a:pt x="63" y="27"/>
                </a:lnTo>
                <a:lnTo>
                  <a:pt x="70" y="27"/>
                </a:lnTo>
                <a:lnTo>
                  <a:pt x="78" y="27"/>
                </a:lnTo>
                <a:lnTo>
                  <a:pt x="81" y="28"/>
                </a:lnTo>
                <a:lnTo>
                  <a:pt x="89" y="28"/>
                </a:lnTo>
                <a:lnTo>
                  <a:pt x="97" y="30"/>
                </a:lnTo>
                <a:lnTo>
                  <a:pt x="106" y="30"/>
                </a:lnTo>
                <a:lnTo>
                  <a:pt x="113" y="30"/>
                </a:lnTo>
                <a:lnTo>
                  <a:pt x="114" y="30"/>
                </a:lnTo>
                <a:lnTo>
                  <a:pt x="116" y="28"/>
                </a:lnTo>
                <a:lnTo>
                  <a:pt x="117" y="28"/>
                </a:lnTo>
                <a:lnTo>
                  <a:pt x="117" y="25"/>
                </a:lnTo>
                <a:lnTo>
                  <a:pt x="117" y="22"/>
                </a:lnTo>
                <a:lnTo>
                  <a:pt x="117" y="18"/>
                </a:lnTo>
                <a:lnTo>
                  <a:pt x="117" y="12"/>
                </a:lnTo>
                <a:lnTo>
                  <a:pt x="117" y="5"/>
                </a:lnTo>
                <a:lnTo>
                  <a:pt x="117" y="2"/>
                </a:lnTo>
                <a:lnTo>
                  <a:pt x="119" y="0"/>
                </a:lnTo>
                <a:lnTo>
                  <a:pt x="122" y="0"/>
                </a:lnTo>
                <a:lnTo>
                  <a:pt x="126" y="2"/>
                </a:lnTo>
                <a:lnTo>
                  <a:pt x="129" y="3"/>
                </a:lnTo>
                <a:lnTo>
                  <a:pt x="132" y="3"/>
                </a:lnTo>
                <a:lnTo>
                  <a:pt x="135" y="2"/>
                </a:lnTo>
                <a:lnTo>
                  <a:pt x="136" y="2"/>
                </a:lnTo>
                <a:lnTo>
                  <a:pt x="135" y="13"/>
                </a:lnTo>
                <a:lnTo>
                  <a:pt x="136" y="27"/>
                </a:lnTo>
                <a:lnTo>
                  <a:pt x="135" y="31"/>
                </a:lnTo>
                <a:lnTo>
                  <a:pt x="135" y="38"/>
                </a:lnTo>
                <a:lnTo>
                  <a:pt x="133" y="40"/>
                </a:lnTo>
                <a:lnTo>
                  <a:pt x="129" y="38"/>
                </a:lnTo>
                <a:lnTo>
                  <a:pt x="129" y="40"/>
                </a:lnTo>
                <a:lnTo>
                  <a:pt x="129" y="44"/>
                </a:lnTo>
                <a:lnTo>
                  <a:pt x="129" y="47"/>
                </a:lnTo>
                <a:lnTo>
                  <a:pt x="130" y="52"/>
                </a:lnTo>
                <a:lnTo>
                  <a:pt x="130" y="57"/>
                </a:lnTo>
                <a:lnTo>
                  <a:pt x="130" y="71"/>
                </a:lnTo>
                <a:lnTo>
                  <a:pt x="130" y="75"/>
                </a:lnTo>
                <a:lnTo>
                  <a:pt x="132" y="78"/>
                </a:lnTo>
                <a:lnTo>
                  <a:pt x="133" y="76"/>
                </a:lnTo>
                <a:lnTo>
                  <a:pt x="136" y="76"/>
                </a:lnTo>
                <a:lnTo>
                  <a:pt x="138" y="75"/>
                </a:lnTo>
                <a:lnTo>
                  <a:pt x="141" y="75"/>
                </a:lnTo>
                <a:lnTo>
                  <a:pt x="144" y="75"/>
                </a:lnTo>
                <a:lnTo>
                  <a:pt x="147" y="75"/>
                </a:lnTo>
                <a:lnTo>
                  <a:pt x="150" y="75"/>
                </a:lnTo>
                <a:lnTo>
                  <a:pt x="152" y="76"/>
                </a:lnTo>
                <a:lnTo>
                  <a:pt x="154" y="76"/>
                </a:lnTo>
                <a:lnTo>
                  <a:pt x="154" y="79"/>
                </a:lnTo>
                <a:lnTo>
                  <a:pt x="154" y="85"/>
                </a:lnTo>
                <a:lnTo>
                  <a:pt x="154" y="91"/>
                </a:lnTo>
                <a:lnTo>
                  <a:pt x="155" y="94"/>
                </a:lnTo>
                <a:lnTo>
                  <a:pt x="158" y="94"/>
                </a:lnTo>
                <a:lnTo>
                  <a:pt x="164" y="94"/>
                </a:lnTo>
                <a:lnTo>
                  <a:pt x="166" y="94"/>
                </a:lnTo>
                <a:lnTo>
                  <a:pt x="166" y="97"/>
                </a:lnTo>
                <a:lnTo>
                  <a:pt x="166" y="104"/>
                </a:lnTo>
                <a:lnTo>
                  <a:pt x="169" y="103"/>
                </a:lnTo>
                <a:lnTo>
                  <a:pt x="170" y="103"/>
                </a:lnTo>
                <a:lnTo>
                  <a:pt x="169" y="110"/>
                </a:lnTo>
                <a:lnTo>
                  <a:pt x="169" y="115"/>
                </a:lnTo>
                <a:lnTo>
                  <a:pt x="167" y="120"/>
                </a:lnTo>
                <a:lnTo>
                  <a:pt x="169" y="123"/>
                </a:lnTo>
                <a:lnTo>
                  <a:pt x="167" y="126"/>
                </a:lnTo>
                <a:lnTo>
                  <a:pt x="170" y="126"/>
                </a:lnTo>
                <a:lnTo>
                  <a:pt x="171" y="128"/>
                </a:lnTo>
                <a:lnTo>
                  <a:pt x="171" y="129"/>
                </a:lnTo>
                <a:lnTo>
                  <a:pt x="171" y="134"/>
                </a:lnTo>
                <a:lnTo>
                  <a:pt x="171" y="138"/>
                </a:lnTo>
                <a:lnTo>
                  <a:pt x="173" y="139"/>
                </a:lnTo>
                <a:lnTo>
                  <a:pt x="179" y="139"/>
                </a:lnTo>
                <a:lnTo>
                  <a:pt x="180" y="142"/>
                </a:lnTo>
                <a:lnTo>
                  <a:pt x="179" y="148"/>
                </a:lnTo>
                <a:lnTo>
                  <a:pt x="177" y="157"/>
                </a:lnTo>
                <a:lnTo>
                  <a:pt x="177" y="178"/>
                </a:lnTo>
                <a:lnTo>
                  <a:pt x="177" y="180"/>
                </a:lnTo>
                <a:lnTo>
                  <a:pt x="182" y="180"/>
                </a:lnTo>
                <a:lnTo>
                  <a:pt x="193" y="180"/>
                </a:lnTo>
                <a:lnTo>
                  <a:pt x="201" y="180"/>
                </a:lnTo>
                <a:lnTo>
                  <a:pt x="202" y="180"/>
                </a:lnTo>
                <a:lnTo>
                  <a:pt x="202" y="183"/>
                </a:lnTo>
                <a:lnTo>
                  <a:pt x="202" y="186"/>
                </a:lnTo>
                <a:lnTo>
                  <a:pt x="202" y="188"/>
                </a:lnTo>
                <a:lnTo>
                  <a:pt x="204" y="191"/>
                </a:lnTo>
                <a:lnTo>
                  <a:pt x="201" y="192"/>
                </a:lnTo>
                <a:lnTo>
                  <a:pt x="199" y="194"/>
                </a:lnTo>
                <a:lnTo>
                  <a:pt x="199" y="197"/>
                </a:lnTo>
                <a:lnTo>
                  <a:pt x="198" y="200"/>
                </a:lnTo>
                <a:lnTo>
                  <a:pt x="198" y="201"/>
                </a:lnTo>
                <a:lnTo>
                  <a:pt x="198" y="202"/>
                </a:lnTo>
                <a:lnTo>
                  <a:pt x="201" y="204"/>
                </a:lnTo>
                <a:lnTo>
                  <a:pt x="202" y="205"/>
                </a:lnTo>
                <a:lnTo>
                  <a:pt x="204" y="207"/>
                </a:lnTo>
                <a:lnTo>
                  <a:pt x="204" y="208"/>
                </a:lnTo>
                <a:lnTo>
                  <a:pt x="204" y="210"/>
                </a:lnTo>
                <a:lnTo>
                  <a:pt x="202" y="210"/>
                </a:lnTo>
                <a:lnTo>
                  <a:pt x="205" y="213"/>
                </a:lnTo>
                <a:lnTo>
                  <a:pt x="205" y="214"/>
                </a:lnTo>
                <a:lnTo>
                  <a:pt x="205" y="222"/>
                </a:lnTo>
                <a:lnTo>
                  <a:pt x="205" y="224"/>
                </a:lnTo>
                <a:lnTo>
                  <a:pt x="207" y="226"/>
                </a:lnTo>
                <a:lnTo>
                  <a:pt x="205" y="230"/>
                </a:lnTo>
                <a:lnTo>
                  <a:pt x="202" y="230"/>
                </a:lnTo>
                <a:lnTo>
                  <a:pt x="198" y="229"/>
                </a:lnTo>
                <a:lnTo>
                  <a:pt x="196" y="229"/>
                </a:lnTo>
                <a:lnTo>
                  <a:pt x="185" y="229"/>
                </a:lnTo>
                <a:lnTo>
                  <a:pt x="176" y="229"/>
                </a:lnTo>
                <a:lnTo>
                  <a:pt x="176" y="233"/>
                </a:lnTo>
                <a:lnTo>
                  <a:pt x="176" y="241"/>
                </a:lnTo>
                <a:lnTo>
                  <a:pt x="174" y="260"/>
                </a:lnTo>
                <a:lnTo>
                  <a:pt x="174" y="263"/>
                </a:lnTo>
                <a:lnTo>
                  <a:pt x="174" y="264"/>
                </a:lnTo>
                <a:lnTo>
                  <a:pt x="167" y="264"/>
                </a:lnTo>
                <a:lnTo>
                  <a:pt x="157" y="264"/>
                </a:lnTo>
                <a:lnTo>
                  <a:pt x="155" y="264"/>
                </a:lnTo>
                <a:lnTo>
                  <a:pt x="151" y="264"/>
                </a:lnTo>
                <a:lnTo>
                  <a:pt x="144" y="263"/>
                </a:lnTo>
                <a:lnTo>
                  <a:pt x="142" y="263"/>
                </a:lnTo>
                <a:lnTo>
                  <a:pt x="142" y="255"/>
                </a:lnTo>
                <a:lnTo>
                  <a:pt x="141" y="255"/>
                </a:lnTo>
                <a:lnTo>
                  <a:pt x="139" y="255"/>
                </a:lnTo>
                <a:lnTo>
                  <a:pt x="138" y="254"/>
                </a:lnTo>
                <a:lnTo>
                  <a:pt x="136" y="249"/>
                </a:lnTo>
                <a:lnTo>
                  <a:pt x="133" y="246"/>
                </a:lnTo>
                <a:lnTo>
                  <a:pt x="129" y="246"/>
                </a:lnTo>
                <a:lnTo>
                  <a:pt x="126" y="245"/>
                </a:lnTo>
                <a:lnTo>
                  <a:pt x="122" y="245"/>
                </a:lnTo>
                <a:lnTo>
                  <a:pt x="119" y="246"/>
                </a:lnTo>
                <a:lnTo>
                  <a:pt x="117" y="248"/>
                </a:lnTo>
                <a:lnTo>
                  <a:pt x="117" y="249"/>
                </a:lnTo>
                <a:lnTo>
                  <a:pt x="116" y="252"/>
                </a:lnTo>
                <a:lnTo>
                  <a:pt x="116" y="254"/>
                </a:lnTo>
                <a:lnTo>
                  <a:pt x="114" y="254"/>
                </a:lnTo>
                <a:lnTo>
                  <a:pt x="110" y="255"/>
                </a:lnTo>
                <a:lnTo>
                  <a:pt x="101" y="254"/>
                </a:lnTo>
                <a:lnTo>
                  <a:pt x="101" y="238"/>
                </a:lnTo>
                <a:lnTo>
                  <a:pt x="86" y="236"/>
                </a:lnTo>
                <a:lnTo>
                  <a:pt x="86" y="227"/>
                </a:lnTo>
                <a:lnTo>
                  <a:pt x="85" y="227"/>
                </a:lnTo>
                <a:lnTo>
                  <a:pt x="84" y="227"/>
                </a:lnTo>
                <a:lnTo>
                  <a:pt x="84" y="216"/>
                </a:lnTo>
                <a:lnTo>
                  <a:pt x="120" y="217"/>
                </a:lnTo>
                <a:lnTo>
                  <a:pt x="123" y="186"/>
                </a:lnTo>
                <a:lnTo>
                  <a:pt x="114" y="186"/>
                </a:lnTo>
                <a:lnTo>
                  <a:pt x="116" y="175"/>
                </a:lnTo>
                <a:lnTo>
                  <a:pt x="119" y="175"/>
                </a:lnTo>
                <a:lnTo>
                  <a:pt x="119" y="161"/>
                </a:lnTo>
                <a:lnTo>
                  <a:pt x="62" y="101"/>
                </a:lnTo>
                <a:lnTo>
                  <a:pt x="59" y="101"/>
                </a:lnTo>
                <a:lnTo>
                  <a:pt x="60" y="50"/>
                </a:lnTo>
                <a:lnTo>
                  <a:pt x="41" y="50"/>
                </a:lnTo>
                <a:lnTo>
                  <a:pt x="41" y="53"/>
                </a:lnTo>
                <a:lnTo>
                  <a:pt x="16" y="52"/>
                </a:lnTo>
                <a:lnTo>
                  <a:pt x="15" y="57"/>
                </a:lnTo>
                <a:lnTo>
                  <a:pt x="0" y="57"/>
                </a:lnTo>
                <a:lnTo>
                  <a:pt x="1" y="31"/>
                </a:lnTo>
                <a:lnTo>
                  <a:pt x="38" y="34"/>
                </a:lnTo>
                <a:lnTo>
                  <a:pt x="38" y="37"/>
                </a:lnTo>
                <a:lnTo>
                  <a:pt x="43" y="37"/>
                </a:lnTo>
                <a:lnTo>
                  <a:pt x="45" y="2"/>
                </a:lnTo>
                <a:lnTo>
                  <a:pt x="48" y="2"/>
                </a:lnTo>
                <a:lnTo>
                  <a:pt x="51" y="2"/>
                </a:lnTo>
                <a:lnTo>
                  <a:pt x="54" y="2"/>
                </a:lnTo>
                <a:lnTo>
                  <a:pt x="59" y="2"/>
                </a:lnTo>
                <a:lnTo>
                  <a:pt x="60" y="2"/>
                </a:lnTo>
                <a:lnTo>
                  <a:pt x="63" y="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54" name="Freeform 249"/>
          <p:cNvSpPr>
            <a:spLocks/>
          </p:cNvSpPr>
          <p:nvPr/>
        </p:nvSpPr>
        <p:spPr bwMode="auto">
          <a:xfrm rot="21334256">
            <a:off x="22690661" y="3945528"/>
            <a:ext cx="676752" cy="898232"/>
          </a:xfrm>
          <a:custGeom>
            <a:avLst/>
            <a:gdLst>
              <a:gd name="T0" fmla="*/ 2147483647 w 164"/>
              <a:gd name="T1" fmla="*/ 2147483647 h 247"/>
              <a:gd name="T2" fmla="*/ 2147483647 w 164"/>
              <a:gd name="T3" fmla="*/ 2147483647 h 247"/>
              <a:gd name="T4" fmla="*/ 2147483647 w 164"/>
              <a:gd name="T5" fmla="*/ 2147483647 h 247"/>
              <a:gd name="T6" fmla="*/ 2147483647 w 164"/>
              <a:gd name="T7" fmla="*/ 2147483647 h 247"/>
              <a:gd name="T8" fmla="*/ 2147483647 w 164"/>
              <a:gd name="T9" fmla="*/ 2147483647 h 247"/>
              <a:gd name="T10" fmla="*/ 2147483647 w 164"/>
              <a:gd name="T11" fmla="*/ 2147483647 h 247"/>
              <a:gd name="T12" fmla="*/ 2147483647 w 164"/>
              <a:gd name="T13" fmla="*/ 2147483647 h 247"/>
              <a:gd name="T14" fmla="*/ 2147483647 w 164"/>
              <a:gd name="T15" fmla="*/ 2147483647 h 247"/>
              <a:gd name="T16" fmla="*/ 2147483647 w 164"/>
              <a:gd name="T17" fmla="*/ 2147483647 h 247"/>
              <a:gd name="T18" fmla="*/ 2147483647 w 164"/>
              <a:gd name="T19" fmla="*/ 2147483647 h 247"/>
              <a:gd name="T20" fmla="*/ 2147483647 w 164"/>
              <a:gd name="T21" fmla="*/ 2147483647 h 247"/>
              <a:gd name="T22" fmla="*/ 2147483647 w 164"/>
              <a:gd name="T23" fmla="*/ 2147483647 h 247"/>
              <a:gd name="T24" fmla="*/ 2147483647 w 164"/>
              <a:gd name="T25" fmla="*/ 2147483647 h 247"/>
              <a:gd name="T26" fmla="*/ 2147483647 w 164"/>
              <a:gd name="T27" fmla="*/ 2147483647 h 247"/>
              <a:gd name="T28" fmla="*/ 2147483647 w 164"/>
              <a:gd name="T29" fmla="*/ 2147483647 h 247"/>
              <a:gd name="T30" fmla="*/ 2147483647 w 164"/>
              <a:gd name="T31" fmla="*/ 2147483647 h 247"/>
              <a:gd name="T32" fmla="*/ 2147483647 w 164"/>
              <a:gd name="T33" fmla="*/ 2147483647 h 247"/>
              <a:gd name="T34" fmla="*/ 2147483647 w 164"/>
              <a:gd name="T35" fmla="*/ 2147483647 h 247"/>
              <a:gd name="T36" fmla="*/ 2147483647 w 164"/>
              <a:gd name="T37" fmla="*/ 2147483647 h 247"/>
              <a:gd name="T38" fmla="*/ 2147483647 w 164"/>
              <a:gd name="T39" fmla="*/ 2147483647 h 247"/>
              <a:gd name="T40" fmla="*/ 2147483647 w 164"/>
              <a:gd name="T41" fmla="*/ 2147483647 h 247"/>
              <a:gd name="T42" fmla="*/ 2147483647 w 164"/>
              <a:gd name="T43" fmla="*/ 2147483647 h 247"/>
              <a:gd name="T44" fmla="*/ 2147483647 w 164"/>
              <a:gd name="T45" fmla="*/ 2147483647 h 247"/>
              <a:gd name="T46" fmla="*/ 2147483647 w 164"/>
              <a:gd name="T47" fmla="*/ 2147483647 h 247"/>
              <a:gd name="T48" fmla="*/ 2147483647 w 164"/>
              <a:gd name="T49" fmla="*/ 2147483647 h 247"/>
              <a:gd name="T50" fmla="*/ 2147483647 w 164"/>
              <a:gd name="T51" fmla="*/ 2147483647 h 247"/>
              <a:gd name="T52" fmla="*/ 2147483647 w 164"/>
              <a:gd name="T53" fmla="*/ 2147483647 h 247"/>
              <a:gd name="T54" fmla="*/ 2147483647 w 164"/>
              <a:gd name="T55" fmla="*/ 2147483647 h 247"/>
              <a:gd name="T56" fmla="*/ 2147483647 w 164"/>
              <a:gd name="T57" fmla="*/ 2147483647 h 247"/>
              <a:gd name="T58" fmla="*/ 2147483647 w 164"/>
              <a:gd name="T59" fmla="*/ 2147483647 h 247"/>
              <a:gd name="T60" fmla="*/ 2147483647 w 164"/>
              <a:gd name="T61" fmla="*/ 2147483647 h 247"/>
              <a:gd name="T62" fmla="*/ 2147483647 w 164"/>
              <a:gd name="T63" fmla="*/ 2147483647 h 247"/>
              <a:gd name="T64" fmla="*/ 2147483647 w 164"/>
              <a:gd name="T65" fmla="*/ 2147483647 h 247"/>
              <a:gd name="T66" fmla="*/ 2147483647 w 164"/>
              <a:gd name="T67" fmla="*/ 2147483647 h 247"/>
              <a:gd name="T68" fmla="*/ 2147483647 w 164"/>
              <a:gd name="T69" fmla="*/ 2147483647 h 247"/>
              <a:gd name="T70" fmla="*/ 2147483647 w 164"/>
              <a:gd name="T71" fmla="*/ 2147483647 h 247"/>
              <a:gd name="T72" fmla="*/ 2147483647 w 164"/>
              <a:gd name="T73" fmla="*/ 2147483647 h 247"/>
              <a:gd name="T74" fmla="*/ 2147483647 w 164"/>
              <a:gd name="T75" fmla="*/ 2147483647 h 247"/>
              <a:gd name="T76" fmla="*/ 2147483647 w 164"/>
              <a:gd name="T77" fmla="*/ 2147483647 h 247"/>
              <a:gd name="T78" fmla="*/ 2147483647 w 164"/>
              <a:gd name="T79" fmla="*/ 2147483647 h 247"/>
              <a:gd name="T80" fmla="*/ 2147483647 w 164"/>
              <a:gd name="T81" fmla="*/ 2147483647 h 247"/>
              <a:gd name="T82" fmla="*/ 2147483647 w 164"/>
              <a:gd name="T83" fmla="*/ 2147483647 h 247"/>
              <a:gd name="T84" fmla="*/ 2147483647 w 164"/>
              <a:gd name="T85" fmla="*/ 2147483647 h 247"/>
              <a:gd name="T86" fmla="*/ 2147483647 w 164"/>
              <a:gd name="T87" fmla="*/ 2147483647 h 247"/>
              <a:gd name="T88" fmla="*/ 2147483647 w 164"/>
              <a:gd name="T89" fmla="*/ 2147483647 h 247"/>
              <a:gd name="T90" fmla="*/ 2147483647 w 164"/>
              <a:gd name="T91" fmla="*/ 2147483647 h 247"/>
              <a:gd name="T92" fmla="*/ 2147483647 w 164"/>
              <a:gd name="T93" fmla="*/ 2147483647 h 247"/>
              <a:gd name="T94" fmla="*/ 2147483647 w 164"/>
              <a:gd name="T95" fmla="*/ 2147483647 h 247"/>
              <a:gd name="T96" fmla="*/ 2147483647 w 164"/>
              <a:gd name="T97" fmla="*/ 2147483647 h 247"/>
              <a:gd name="T98" fmla="*/ 2147483647 w 164"/>
              <a:gd name="T99" fmla="*/ 2147483647 h 247"/>
              <a:gd name="T100" fmla="*/ 2147483647 w 164"/>
              <a:gd name="T101" fmla="*/ 2147483647 h 247"/>
              <a:gd name="T102" fmla="*/ 2147483647 w 164"/>
              <a:gd name="T103" fmla="*/ 2147483647 h 247"/>
              <a:gd name="T104" fmla="*/ 2147483647 w 164"/>
              <a:gd name="T105" fmla="*/ 2147483647 h 247"/>
              <a:gd name="T106" fmla="*/ 2147483647 w 164"/>
              <a:gd name="T107" fmla="*/ 2147483647 h 247"/>
              <a:gd name="T108" fmla="*/ 2147483647 w 164"/>
              <a:gd name="T109" fmla="*/ 2147483647 h 247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w 164"/>
              <a:gd name="T166" fmla="*/ 0 h 247"/>
              <a:gd name="T167" fmla="*/ 164 w 164"/>
              <a:gd name="T168" fmla="*/ 247 h 247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T165" t="T166" r="T167" b="T168"/>
            <a:pathLst>
              <a:path w="164" h="247">
                <a:moveTo>
                  <a:pt x="128" y="35"/>
                </a:moveTo>
                <a:lnTo>
                  <a:pt x="129" y="39"/>
                </a:lnTo>
                <a:lnTo>
                  <a:pt x="131" y="42"/>
                </a:lnTo>
                <a:lnTo>
                  <a:pt x="132" y="44"/>
                </a:lnTo>
                <a:lnTo>
                  <a:pt x="133" y="44"/>
                </a:lnTo>
                <a:lnTo>
                  <a:pt x="133" y="47"/>
                </a:lnTo>
                <a:lnTo>
                  <a:pt x="135" y="53"/>
                </a:lnTo>
                <a:lnTo>
                  <a:pt x="135" y="57"/>
                </a:lnTo>
                <a:lnTo>
                  <a:pt x="135" y="64"/>
                </a:lnTo>
                <a:lnTo>
                  <a:pt x="136" y="69"/>
                </a:lnTo>
                <a:lnTo>
                  <a:pt x="136" y="70"/>
                </a:lnTo>
                <a:lnTo>
                  <a:pt x="138" y="75"/>
                </a:lnTo>
                <a:lnTo>
                  <a:pt x="141" y="76"/>
                </a:lnTo>
                <a:lnTo>
                  <a:pt x="142" y="76"/>
                </a:lnTo>
                <a:lnTo>
                  <a:pt x="145" y="83"/>
                </a:lnTo>
                <a:lnTo>
                  <a:pt x="148" y="89"/>
                </a:lnTo>
                <a:lnTo>
                  <a:pt x="148" y="91"/>
                </a:lnTo>
                <a:lnTo>
                  <a:pt x="144" y="92"/>
                </a:lnTo>
                <a:lnTo>
                  <a:pt x="141" y="94"/>
                </a:lnTo>
                <a:lnTo>
                  <a:pt x="139" y="97"/>
                </a:lnTo>
                <a:lnTo>
                  <a:pt x="139" y="99"/>
                </a:lnTo>
                <a:lnTo>
                  <a:pt x="141" y="101"/>
                </a:lnTo>
                <a:lnTo>
                  <a:pt x="141" y="102"/>
                </a:lnTo>
                <a:lnTo>
                  <a:pt x="142" y="104"/>
                </a:lnTo>
                <a:lnTo>
                  <a:pt x="142" y="105"/>
                </a:lnTo>
                <a:lnTo>
                  <a:pt x="142" y="107"/>
                </a:lnTo>
                <a:lnTo>
                  <a:pt x="142" y="108"/>
                </a:lnTo>
                <a:lnTo>
                  <a:pt x="144" y="111"/>
                </a:lnTo>
                <a:lnTo>
                  <a:pt x="147" y="114"/>
                </a:lnTo>
                <a:lnTo>
                  <a:pt x="150" y="113"/>
                </a:lnTo>
                <a:lnTo>
                  <a:pt x="151" y="111"/>
                </a:lnTo>
                <a:lnTo>
                  <a:pt x="153" y="114"/>
                </a:lnTo>
                <a:lnTo>
                  <a:pt x="153" y="116"/>
                </a:lnTo>
                <a:lnTo>
                  <a:pt x="151" y="116"/>
                </a:lnTo>
                <a:lnTo>
                  <a:pt x="144" y="117"/>
                </a:lnTo>
                <a:lnTo>
                  <a:pt x="142" y="116"/>
                </a:lnTo>
                <a:lnTo>
                  <a:pt x="141" y="116"/>
                </a:lnTo>
                <a:lnTo>
                  <a:pt x="139" y="116"/>
                </a:lnTo>
                <a:lnTo>
                  <a:pt x="138" y="121"/>
                </a:lnTo>
                <a:lnTo>
                  <a:pt x="139" y="127"/>
                </a:lnTo>
                <a:lnTo>
                  <a:pt x="141" y="130"/>
                </a:lnTo>
                <a:lnTo>
                  <a:pt x="142" y="132"/>
                </a:lnTo>
                <a:lnTo>
                  <a:pt x="145" y="130"/>
                </a:lnTo>
                <a:lnTo>
                  <a:pt x="148" y="130"/>
                </a:lnTo>
                <a:lnTo>
                  <a:pt x="150" y="132"/>
                </a:lnTo>
                <a:lnTo>
                  <a:pt x="153" y="133"/>
                </a:lnTo>
                <a:lnTo>
                  <a:pt x="154" y="136"/>
                </a:lnTo>
                <a:lnTo>
                  <a:pt x="157" y="142"/>
                </a:lnTo>
                <a:lnTo>
                  <a:pt x="160" y="148"/>
                </a:lnTo>
                <a:lnTo>
                  <a:pt x="161" y="149"/>
                </a:lnTo>
                <a:lnTo>
                  <a:pt x="163" y="152"/>
                </a:lnTo>
                <a:lnTo>
                  <a:pt x="164" y="155"/>
                </a:lnTo>
                <a:lnTo>
                  <a:pt x="160" y="158"/>
                </a:lnTo>
                <a:lnTo>
                  <a:pt x="157" y="160"/>
                </a:lnTo>
                <a:lnTo>
                  <a:pt x="151" y="162"/>
                </a:lnTo>
                <a:lnTo>
                  <a:pt x="150" y="162"/>
                </a:lnTo>
                <a:lnTo>
                  <a:pt x="147" y="160"/>
                </a:lnTo>
                <a:lnTo>
                  <a:pt x="145" y="160"/>
                </a:lnTo>
                <a:lnTo>
                  <a:pt x="144" y="160"/>
                </a:lnTo>
                <a:lnTo>
                  <a:pt x="142" y="160"/>
                </a:lnTo>
                <a:lnTo>
                  <a:pt x="141" y="157"/>
                </a:lnTo>
                <a:lnTo>
                  <a:pt x="136" y="160"/>
                </a:lnTo>
                <a:lnTo>
                  <a:pt x="135" y="161"/>
                </a:lnTo>
                <a:lnTo>
                  <a:pt x="128" y="164"/>
                </a:lnTo>
                <a:lnTo>
                  <a:pt x="128" y="165"/>
                </a:lnTo>
                <a:lnTo>
                  <a:pt x="128" y="170"/>
                </a:lnTo>
                <a:lnTo>
                  <a:pt x="129" y="170"/>
                </a:lnTo>
                <a:lnTo>
                  <a:pt x="129" y="173"/>
                </a:lnTo>
                <a:lnTo>
                  <a:pt x="129" y="174"/>
                </a:lnTo>
                <a:lnTo>
                  <a:pt x="129" y="176"/>
                </a:lnTo>
                <a:lnTo>
                  <a:pt x="131" y="179"/>
                </a:lnTo>
                <a:lnTo>
                  <a:pt x="128" y="180"/>
                </a:lnTo>
                <a:lnTo>
                  <a:pt x="126" y="182"/>
                </a:lnTo>
                <a:lnTo>
                  <a:pt x="125" y="183"/>
                </a:lnTo>
                <a:lnTo>
                  <a:pt x="123" y="184"/>
                </a:lnTo>
                <a:lnTo>
                  <a:pt x="123" y="186"/>
                </a:lnTo>
                <a:lnTo>
                  <a:pt x="125" y="190"/>
                </a:lnTo>
                <a:lnTo>
                  <a:pt x="125" y="192"/>
                </a:lnTo>
                <a:lnTo>
                  <a:pt x="123" y="195"/>
                </a:lnTo>
                <a:lnTo>
                  <a:pt x="125" y="198"/>
                </a:lnTo>
                <a:lnTo>
                  <a:pt x="126" y="198"/>
                </a:lnTo>
                <a:lnTo>
                  <a:pt x="126" y="199"/>
                </a:lnTo>
                <a:lnTo>
                  <a:pt x="126" y="201"/>
                </a:lnTo>
                <a:lnTo>
                  <a:pt x="126" y="202"/>
                </a:lnTo>
                <a:lnTo>
                  <a:pt x="126" y="204"/>
                </a:lnTo>
                <a:lnTo>
                  <a:pt x="128" y="208"/>
                </a:lnTo>
                <a:lnTo>
                  <a:pt x="131" y="208"/>
                </a:lnTo>
                <a:lnTo>
                  <a:pt x="131" y="209"/>
                </a:lnTo>
                <a:lnTo>
                  <a:pt x="131" y="212"/>
                </a:lnTo>
                <a:lnTo>
                  <a:pt x="129" y="214"/>
                </a:lnTo>
                <a:lnTo>
                  <a:pt x="128" y="215"/>
                </a:lnTo>
                <a:lnTo>
                  <a:pt x="114" y="215"/>
                </a:lnTo>
                <a:lnTo>
                  <a:pt x="114" y="201"/>
                </a:lnTo>
                <a:lnTo>
                  <a:pt x="107" y="201"/>
                </a:lnTo>
                <a:lnTo>
                  <a:pt x="107" y="211"/>
                </a:lnTo>
                <a:lnTo>
                  <a:pt x="104" y="209"/>
                </a:lnTo>
                <a:lnTo>
                  <a:pt x="95" y="221"/>
                </a:lnTo>
                <a:lnTo>
                  <a:pt x="109" y="231"/>
                </a:lnTo>
                <a:lnTo>
                  <a:pt x="100" y="247"/>
                </a:lnTo>
                <a:lnTo>
                  <a:pt x="85" y="240"/>
                </a:lnTo>
                <a:lnTo>
                  <a:pt x="92" y="230"/>
                </a:lnTo>
                <a:lnTo>
                  <a:pt x="72" y="202"/>
                </a:lnTo>
                <a:lnTo>
                  <a:pt x="75" y="202"/>
                </a:lnTo>
                <a:lnTo>
                  <a:pt x="76" y="202"/>
                </a:lnTo>
                <a:lnTo>
                  <a:pt x="76" y="201"/>
                </a:lnTo>
                <a:lnTo>
                  <a:pt x="76" y="199"/>
                </a:lnTo>
                <a:lnTo>
                  <a:pt x="76" y="196"/>
                </a:lnTo>
                <a:lnTo>
                  <a:pt x="78" y="193"/>
                </a:lnTo>
                <a:lnTo>
                  <a:pt x="79" y="190"/>
                </a:lnTo>
                <a:lnTo>
                  <a:pt x="73" y="190"/>
                </a:lnTo>
                <a:lnTo>
                  <a:pt x="72" y="187"/>
                </a:lnTo>
                <a:lnTo>
                  <a:pt x="63" y="193"/>
                </a:lnTo>
                <a:lnTo>
                  <a:pt x="53" y="192"/>
                </a:lnTo>
                <a:lnTo>
                  <a:pt x="51" y="182"/>
                </a:lnTo>
                <a:lnTo>
                  <a:pt x="50" y="180"/>
                </a:lnTo>
                <a:lnTo>
                  <a:pt x="47" y="180"/>
                </a:lnTo>
                <a:lnTo>
                  <a:pt x="43" y="182"/>
                </a:lnTo>
                <a:lnTo>
                  <a:pt x="41" y="183"/>
                </a:lnTo>
                <a:lnTo>
                  <a:pt x="40" y="187"/>
                </a:lnTo>
                <a:lnTo>
                  <a:pt x="43" y="190"/>
                </a:lnTo>
                <a:lnTo>
                  <a:pt x="43" y="192"/>
                </a:lnTo>
                <a:lnTo>
                  <a:pt x="41" y="193"/>
                </a:lnTo>
                <a:lnTo>
                  <a:pt x="40" y="193"/>
                </a:lnTo>
                <a:lnTo>
                  <a:pt x="40" y="192"/>
                </a:lnTo>
                <a:lnTo>
                  <a:pt x="38" y="192"/>
                </a:lnTo>
                <a:lnTo>
                  <a:pt x="38" y="196"/>
                </a:lnTo>
                <a:lnTo>
                  <a:pt x="37" y="196"/>
                </a:lnTo>
                <a:lnTo>
                  <a:pt x="35" y="196"/>
                </a:lnTo>
                <a:lnTo>
                  <a:pt x="32" y="192"/>
                </a:lnTo>
                <a:lnTo>
                  <a:pt x="31" y="195"/>
                </a:lnTo>
                <a:lnTo>
                  <a:pt x="29" y="195"/>
                </a:lnTo>
                <a:lnTo>
                  <a:pt x="28" y="196"/>
                </a:lnTo>
                <a:lnTo>
                  <a:pt x="7" y="182"/>
                </a:lnTo>
                <a:lnTo>
                  <a:pt x="6" y="180"/>
                </a:lnTo>
                <a:lnTo>
                  <a:pt x="19" y="167"/>
                </a:lnTo>
                <a:lnTo>
                  <a:pt x="16" y="165"/>
                </a:lnTo>
                <a:lnTo>
                  <a:pt x="35" y="146"/>
                </a:lnTo>
                <a:lnTo>
                  <a:pt x="37" y="141"/>
                </a:lnTo>
                <a:lnTo>
                  <a:pt x="38" y="136"/>
                </a:lnTo>
                <a:lnTo>
                  <a:pt x="38" y="133"/>
                </a:lnTo>
                <a:lnTo>
                  <a:pt x="38" y="130"/>
                </a:lnTo>
                <a:lnTo>
                  <a:pt x="32" y="138"/>
                </a:lnTo>
                <a:lnTo>
                  <a:pt x="22" y="130"/>
                </a:lnTo>
                <a:lnTo>
                  <a:pt x="19" y="130"/>
                </a:lnTo>
                <a:lnTo>
                  <a:pt x="15" y="127"/>
                </a:lnTo>
                <a:lnTo>
                  <a:pt x="16" y="116"/>
                </a:lnTo>
                <a:lnTo>
                  <a:pt x="21" y="117"/>
                </a:lnTo>
                <a:lnTo>
                  <a:pt x="24" y="119"/>
                </a:lnTo>
                <a:lnTo>
                  <a:pt x="28" y="116"/>
                </a:lnTo>
                <a:lnTo>
                  <a:pt x="29" y="114"/>
                </a:lnTo>
                <a:lnTo>
                  <a:pt x="29" y="111"/>
                </a:lnTo>
                <a:lnTo>
                  <a:pt x="28" y="108"/>
                </a:lnTo>
                <a:lnTo>
                  <a:pt x="28" y="107"/>
                </a:lnTo>
                <a:lnTo>
                  <a:pt x="27" y="105"/>
                </a:lnTo>
                <a:lnTo>
                  <a:pt x="37" y="101"/>
                </a:lnTo>
                <a:lnTo>
                  <a:pt x="40" y="101"/>
                </a:lnTo>
                <a:lnTo>
                  <a:pt x="43" y="101"/>
                </a:lnTo>
                <a:lnTo>
                  <a:pt x="46" y="101"/>
                </a:lnTo>
                <a:lnTo>
                  <a:pt x="48" y="99"/>
                </a:lnTo>
                <a:lnTo>
                  <a:pt x="51" y="99"/>
                </a:lnTo>
                <a:lnTo>
                  <a:pt x="54" y="98"/>
                </a:lnTo>
                <a:lnTo>
                  <a:pt x="51" y="97"/>
                </a:lnTo>
                <a:lnTo>
                  <a:pt x="51" y="94"/>
                </a:lnTo>
                <a:lnTo>
                  <a:pt x="51" y="91"/>
                </a:lnTo>
                <a:lnTo>
                  <a:pt x="51" y="88"/>
                </a:lnTo>
                <a:lnTo>
                  <a:pt x="51" y="85"/>
                </a:lnTo>
                <a:lnTo>
                  <a:pt x="50" y="82"/>
                </a:lnTo>
                <a:lnTo>
                  <a:pt x="47" y="80"/>
                </a:lnTo>
                <a:lnTo>
                  <a:pt x="44" y="79"/>
                </a:lnTo>
                <a:lnTo>
                  <a:pt x="44" y="78"/>
                </a:lnTo>
                <a:lnTo>
                  <a:pt x="41" y="73"/>
                </a:lnTo>
                <a:lnTo>
                  <a:pt x="40" y="72"/>
                </a:lnTo>
                <a:lnTo>
                  <a:pt x="38" y="70"/>
                </a:lnTo>
                <a:lnTo>
                  <a:pt x="37" y="69"/>
                </a:lnTo>
                <a:lnTo>
                  <a:pt x="35" y="63"/>
                </a:lnTo>
                <a:lnTo>
                  <a:pt x="34" y="63"/>
                </a:lnTo>
                <a:lnTo>
                  <a:pt x="32" y="64"/>
                </a:lnTo>
                <a:lnTo>
                  <a:pt x="34" y="66"/>
                </a:lnTo>
                <a:lnTo>
                  <a:pt x="32" y="66"/>
                </a:lnTo>
                <a:lnTo>
                  <a:pt x="31" y="66"/>
                </a:lnTo>
                <a:lnTo>
                  <a:pt x="29" y="64"/>
                </a:lnTo>
                <a:lnTo>
                  <a:pt x="29" y="63"/>
                </a:lnTo>
                <a:lnTo>
                  <a:pt x="29" y="61"/>
                </a:lnTo>
                <a:lnTo>
                  <a:pt x="28" y="61"/>
                </a:lnTo>
                <a:lnTo>
                  <a:pt x="27" y="60"/>
                </a:lnTo>
                <a:lnTo>
                  <a:pt x="25" y="57"/>
                </a:lnTo>
                <a:lnTo>
                  <a:pt x="24" y="54"/>
                </a:lnTo>
                <a:lnTo>
                  <a:pt x="21" y="54"/>
                </a:lnTo>
                <a:lnTo>
                  <a:pt x="18" y="51"/>
                </a:lnTo>
                <a:lnTo>
                  <a:pt x="16" y="50"/>
                </a:lnTo>
                <a:lnTo>
                  <a:pt x="16" y="48"/>
                </a:lnTo>
                <a:lnTo>
                  <a:pt x="18" y="45"/>
                </a:lnTo>
                <a:lnTo>
                  <a:pt x="18" y="42"/>
                </a:lnTo>
                <a:lnTo>
                  <a:pt x="16" y="42"/>
                </a:lnTo>
                <a:lnTo>
                  <a:pt x="13" y="44"/>
                </a:lnTo>
                <a:lnTo>
                  <a:pt x="12" y="44"/>
                </a:lnTo>
                <a:lnTo>
                  <a:pt x="6" y="39"/>
                </a:lnTo>
                <a:lnTo>
                  <a:pt x="7" y="38"/>
                </a:lnTo>
                <a:lnTo>
                  <a:pt x="7" y="36"/>
                </a:lnTo>
                <a:lnTo>
                  <a:pt x="7" y="34"/>
                </a:lnTo>
                <a:lnTo>
                  <a:pt x="6" y="31"/>
                </a:lnTo>
                <a:lnTo>
                  <a:pt x="6" y="29"/>
                </a:lnTo>
                <a:lnTo>
                  <a:pt x="5" y="29"/>
                </a:lnTo>
                <a:lnTo>
                  <a:pt x="5" y="28"/>
                </a:lnTo>
                <a:lnTo>
                  <a:pt x="3" y="26"/>
                </a:lnTo>
                <a:lnTo>
                  <a:pt x="2" y="25"/>
                </a:lnTo>
                <a:lnTo>
                  <a:pt x="2" y="22"/>
                </a:lnTo>
                <a:lnTo>
                  <a:pt x="2" y="20"/>
                </a:lnTo>
                <a:lnTo>
                  <a:pt x="0" y="19"/>
                </a:lnTo>
                <a:lnTo>
                  <a:pt x="2" y="17"/>
                </a:lnTo>
                <a:lnTo>
                  <a:pt x="3" y="16"/>
                </a:lnTo>
                <a:lnTo>
                  <a:pt x="5" y="15"/>
                </a:lnTo>
                <a:lnTo>
                  <a:pt x="7" y="13"/>
                </a:lnTo>
                <a:lnTo>
                  <a:pt x="7" y="12"/>
                </a:lnTo>
                <a:lnTo>
                  <a:pt x="7" y="7"/>
                </a:lnTo>
                <a:lnTo>
                  <a:pt x="6" y="6"/>
                </a:lnTo>
                <a:lnTo>
                  <a:pt x="5" y="4"/>
                </a:lnTo>
                <a:lnTo>
                  <a:pt x="3" y="4"/>
                </a:lnTo>
                <a:lnTo>
                  <a:pt x="2" y="3"/>
                </a:lnTo>
                <a:lnTo>
                  <a:pt x="3" y="1"/>
                </a:lnTo>
                <a:lnTo>
                  <a:pt x="5" y="0"/>
                </a:lnTo>
                <a:lnTo>
                  <a:pt x="6" y="0"/>
                </a:lnTo>
                <a:lnTo>
                  <a:pt x="9" y="4"/>
                </a:lnTo>
                <a:lnTo>
                  <a:pt x="9" y="6"/>
                </a:lnTo>
                <a:lnTo>
                  <a:pt x="10" y="10"/>
                </a:lnTo>
                <a:lnTo>
                  <a:pt x="12" y="13"/>
                </a:lnTo>
                <a:lnTo>
                  <a:pt x="12" y="15"/>
                </a:lnTo>
                <a:lnTo>
                  <a:pt x="10" y="16"/>
                </a:lnTo>
                <a:lnTo>
                  <a:pt x="12" y="17"/>
                </a:lnTo>
                <a:lnTo>
                  <a:pt x="13" y="17"/>
                </a:lnTo>
                <a:lnTo>
                  <a:pt x="16" y="20"/>
                </a:lnTo>
                <a:lnTo>
                  <a:pt x="18" y="19"/>
                </a:lnTo>
                <a:lnTo>
                  <a:pt x="18" y="17"/>
                </a:lnTo>
                <a:lnTo>
                  <a:pt x="18" y="16"/>
                </a:lnTo>
                <a:lnTo>
                  <a:pt x="19" y="16"/>
                </a:lnTo>
                <a:lnTo>
                  <a:pt x="21" y="16"/>
                </a:lnTo>
                <a:lnTo>
                  <a:pt x="24" y="16"/>
                </a:lnTo>
                <a:lnTo>
                  <a:pt x="28" y="16"/>
                </a:lnTo>
                <a:lnTo>
                  <a:pt x="28" y="17"/>
                </a:lnTo>
                <a:lnTo>
                  <a:pt x="31" y="19"/>
                </a:lnTo>
                <a:lnTo>
                  <a:pt x="32" y="22"/>
                </a:lnTo>
                <a:lnTo>
                  <a:pt x="34" y="23"/>
                </a:lnTo>
                <a:lnTo>
                  <a:pt x="35" y="22"/>
                </a:lnTo>
                <a:lnTo>
                  <a:pt x="34" y="19"/>
                </a:lnTo>
                <a:lnTo>
                  <a:pt x="35" y="19"/>
                </a:lnTo>
                <a:lnTo>
                  <a:pt x="35" y="17"/>
                </a:lnTo>
                <a:lnTo>
                  <a:pt x="37" y="17"/>
                </a:lnTo>
                <a:lnTo>
                  <a:pt x="40" y="19"/>
                </a:lnTo>
                <a:lnTo>
                  <a:pt x="43" y="19"/>
                </a:lnTo>
                <a:lnTo>
                  <a:pt x="44" y="20"/>
                </a:lnTo>
                <a:lnTo>
                  <a:pt x="46" y="20"/>
                </a:lnTo>
                <a:lnTo>
                  <a:pt x="47" y="20"/>
                </a:lnTo>
                <a:lnTo>
                  <a:pt x="50" y="19"/>
                </a:lnTo>
                <a:lnTo>
                  <a:pt x="53" y="19"/>
                </a:lnTo>
                <a:lnTo>
                  <a:pt x="54" y="22"/>
                </a:lnTo>
                <a:lnTo>
                  <a:pt x="56" y="23"/>
                </a:lnTo>
                <a:lnTo>
                  <a:pt x="59" y="26"/>
                </a:lnTo>
                <a:lnTo>
                  <a:pt x="59" y="28"/>
                </a:lnTo>
                <a:lnTo>
                  <a:pt x="59" y="29"/>
                </a:lnTo>
                <a:lnTo>
                  <a:pt x="56" y="31"/>
                </a:lnTo>
                <a:lnTo>
                  <a:pt x="56" y="32"/>
                </a:lnTo>
                <a:lnTo>
                  <a:pt x="57" y="32"/>
                </a:lnTo>
                <a:lnTo>
                  <a:pt x="59" y="32"/>
                </a:lnTo>
                <a:lnTo>
                  <a:pt x="60" y="32"/>
                </a:lnTo>
                <a:lnTo>
                  <a:pt x="60" y="34"/>
                </a:lnTo>
                <a:lnTo>
                  <a:pt x="60" y="35"/>
                </a:lnTo>
                <a:lnTo>
                  <a:pt x="59" y="35"/>
                </a:lnTo>
                <a:lnTo>
                  <a:pt x="57" y="36"/>
                </a:lnTo>
                <a:lnTo>
                  <a:pt x="59" y="36"/>
                </a:lnTo>
                <a:lnTo>
                  <a:pt x="54" y="36"/>
                </a:lnTo>
                <a:lnTo>
                  <a:pt x="51" y="39"/>
                </a:lnTo>
                <a:lnTo>
                  <a:pt x="48" y="41"/>
                </a:lnTo>
                <a:lnTo>
                  <a:pt x="46" y="42"/>
                </a:lnTo>
                <a:lnTo>
                  <a:pt x="44" y="48"/>
                </a:lnTo>
                <a:lnTo>
                  <a:pt x="46" y="51"/>
                </a:lnTo>
                <a:lnTo>
                  <a:pt x="47" y="54"/>
                </a:lnTo>
                <a:lnTo>
                  <a:pt x="48" y="56"/>
                </a:lnTo>
                <a:lnTo>
                  <a:pt x="53" y="53"/>
                </a:lnTo>
                <a:lnTo>
                  <a:pt x="56" y="51"/>
                </a:lnTo>
                <a:lnTo>
                  <a:pt x="59" y="50"/>
                </a:lnTo>
                <a:lnTo>
                  <a:pt x="57" y="48"/>
                </a:lnTo>
                <a:lnTo>
                  <a:pt x="65" y="47"/>
                </a:lnTo>
                <a:lnTo>
                  <a:pt x="65" y="48"/>
                </a:lnTo>
                <a:lnTo>
                  <a:pt x="68" y="48"/>
                </a:lnTo>
                <a:lnTo>
                  <a:pt x="69" y="48"/>
                </a:lnTo>
                <a:lnTo>
                  <a:pt x="69" y="50"/>
                </a:lnTo>
                <a:lnTo>
                  <a:pt x="69" y="54"/>
                </a:lnTo>
                <a:lnTo>
                  <a:pt x="68" y="54"/>
                </a:lnTo>
                <a:lnTo>
                  <a:pt x="72" y="56"/>
                </a:lnTo>
                <a:lnTo>
                  <a:pt x="73" y="57"/>
                </a:lnTo>
                <a:lnTo>
                  <a:pt x="75" y="58"/>
                </a:lnTo>
                <a:lnTo>
                  <a:pt x="85" y="56"/>
                </a:lnTo>
                <a:lnTo>
                  <a:pt x="91" y="53"/>
                </a:lnTo>
                <a:lnTo>
                  <a:pt x="92" y="53"/>
                </a:lnTo>
                <a:lnTo>
                  <a:pt x="92" y="48"/>
                </a:lnTo>
                <a:lnTo>
                  <a:pt x="91" y="47"/>
                </a:lnTo>
                <a:lnTo>
                  <a:pt x="91" y="45"/>
                </a:lnTo>
                <a:lnTo>
                  <a:pt x="95" y="44"/>
                </a:lnTo>
                <a:lnTo>
                  <a:pt x="100" y="42"/>
                </a:lnTo>
                <a:lnTo>
                  <a:pt x="107" y="39"/>
                </a:lnTo>
                <a:lnTo>
                  <a:pt x="112" y="38"/>
                </a:lnTo>
                <a:lnTo>
                  <a:pt x="117" y="36"/>
                </a:lnTo>
                <a:lnTo>
                  <a:pt x="120" y="35"/>
                </a:lnTo>
                <a:lnTo>
                  <a:pt x="123" y="35"/>
                </a:lnTo>
                <a:lnTo>
                  <a:pt x="128" y="34"/>
                </a:lnTo>
                <a:lnTo>
                  <a:pt x="128" y="3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/>
          </a:p>
        </p:txBody>
      </p:sp>
      <p:sp>
        <p:nvSpPr>
          <p:cNvPr id="255" name="Freeform 250"/>
          <p:cNvSpPr>
            <a:spLocks/>
          </p:cNvSpPr>
          <p:nvPr/>
        </p:nvSpPr>
        <p:spPr bwMode="auto">
          <a:xfrm rot="21334256">
            <a:off x="21597790" y="2543486"/>
            <a:ext cx="1127921" cy="483163"/>
          </a:xfrm>
          <a:custGeom>
            <a:avLst/>
            <a:gdLst>
              <a:gd name="T0" fmla="*/ 2147483647 w 274"/>
              <a:gd name="T1" fmla="*/ 2147483647 h 133"/>
              <a:gd name="T2" fmla="*/ 2147483647 w 274"/>
              <a:gd name="T3" fmla="*/ 2147483647 h 133"/>
              <a:gd name="T4" fmla="*/ 2147483647 w 274"/>
              <a:gd name="T5" fmla="*/ 2147483647 h 133"/>
              <a:gd name="T6" fmla="*/ 2147483647 w 274"/>
              <a:gd name="T7" fmla="*/ 2147483647 h 133"/>
              <a:gd name="T8" fmla="*/ 2147483647 w 274"/>
              <a:gd name="T9" fmla="*/ 2147483647 h 133"/>
              <a:gd name="T10" fmla="*/ 2147483647 w 274"/>
              <a:gd name="T11" fmla="*/ 2147483647 h 133"/>
              <a:gd name="T12" fmla="*/ 2147483647 w 274"/>
              <a:gd name="T13" fmla="*/ 2147483647 h 133"/>
              <a:gd name="T14" fmla="*/ 2147483647 w 274"/>
              <a:gd name="T15" fmla="*/ 2147483647 h 133"/>
              <a:gd name="T16" fmla="*/ 2147483647 w 274"/>
              <a:gd name="T17" fmla="*/ 2147483647 h 133"/>
              <a:gd name="T18" fmla="*/ 2147483647 w 274"/>
              <a:gd name="T19" fmla="*/ 2147483647 h 133"/>
              <a:gd name="T20" fmla="*/ 2147483647 w 274"/>
              <a:gd name="T21" fmla="*/ 2147483647 h 133"/>
              <a:gd name="T22" fmla="*/ 2147483647 w 274"/>
              <a:gd name="T23" fmla="*/ 2147483647 h 133"/>
              <a:gd name="T24" fmla="*/ 2147483647 w 274"/>
              <a:gd name="T25" fmla="*/ 2147483647 h 133"/>
              <a:gd name="T26" fmla="*/ 2147483647 w 274"/>
              <a:gd name="T27" fmla="*/ 2147483647 h 133"/>
              <a:gd name="T28" fmla="*/ 2147483647 w 274"/>
              <a:gd name="T29" fmla="*/ 2147483647 h 133"/>
              <a:gd name="T30" fmla="*/ 2147483647 w 274"/>
              <a:gd name="T31" fmla="*/ 2147483647 h 133"/>
              <a:gd name="T32" fmla="*/ 2147483647 w 274"/>
              <a:gd name="T33" fmla="*/ 2147483647 h 133"/>
              <a:gd name="T34" fmla="*/ 2147483647 w 274"/>
              <a:gd name="T35" fmla="*/ 2147483647 h 133"/>
              <a:gd name="T36" fmla="*/ 2147483647 w 274"/>
              <a:gd name="T37" fmla="*/ 2147483647 h 133"/>
              <a:gd name="T38" fmla="*/ 2147483647 w 274"/>
              <a:gd name="T39" fmla="*/ 2147483647 h 133"/>
              <a:gd name="T40" fmla="*/ 2147483647 w 274"/>
              <a:gd name="T41" fmla="*/ 2147483647 h 133"/>
              <a:gd name="T42" fmla="*/ 2147483647 w 274"/>
              <a:gd name="T43" fmla="*/ 2147483647 h 133"/>
              <a:gd name="T44" fmla="*/ 2147483647 w 274"/>
              <a:gd name="T45" fmla="*/ 2147483647 h 133"/>
              <a:gd name="T46" fmla="*/ 2147483647 w 274"/>
              <a:gd name="T47" fmla="*/ 2147483647 h 133"/>
              <a:gd name="T48" fmla="*/ 2147483647 w 274"/>
              <a:gd name="T49" fmla="*/ 2147483647 h 133"/>
              <a:gd name="T50" fmla="*/ 2147483647 w 274"/>
              <a:gd name="T51" fmla="*/ 2147483647 h 133"/>
              <a:gd name="T52" fmla="*/ 2147483647 w 274"/>
              <a:gd name="T53" fmla="*/ 2147483647 h 133"/>
              <a:gd name="T54" fmla="*/ 2147483647 w 274"/>
              <a:gd name="T55" fmla="*/ 2147483647 h 133"/>
              <a:gd name="T56" fmla="*/ 2147483647 w 274"/>
              <a:gd name="T57" fmla="*/ 2147483647 h 133"/>
              <a:gd name="T58" fmla="*/ 2147483647 w 274"/>
              <a:gd name="T59" fmla="*/ 2147483647 h 133"/>
              <a:gd name="T60" fmla="*/ 2147483647 w 274"/>
              <a:gd name="T61" fmla="*/ 2147483647 h 133"/>
              <a:gd name="T62" fmla="*/ 2147483647 w 274"/>
              <a:gd name="T63" fmla="*/ 2147483647 h 133"/>
              <a:gd name="T64" fmla="*/ 2147483647 w 274"/>
              <a:gd name="T65" fmla="*/ 2147483647 h 133"/>
              <a:gd name="T66" fmla="*/ 2147483647 w 274"/>
              <a:gd name="T67" fmla="*/ 2147483647 h 133"/>
              <a:gd name="T68" fmla="*/ 2147483647 w 274"/>
              <a:gd name="T69" fmla="*/ 2147483647 h 133"/>
              <a:gd name="T70" fmla="*/ 2147483647 w 274"/>
              <a:gd name="T71" fmla="*/ 2147483647 h 133"/>
              <a:gd name="T72" fmla="*/ 2147483647 w 274"/>
              <a:gd name="T73" fmla="*/ 2147483647 h 133"/>
              <a:gd name="T74" fmla="*/ 2147483647 w 274"/>
              <a:gd name="T75" fmla="*/ 2147483647 h 133"/>
              <a:gd name="T76" fmla="*/ 2147483647 w 274"/>
              <a:gd name="T77" fmla="*/ 2147483647 h 133"/>
              <a:gd name="T78" fmla="*/ 2147483647 w 274"/>
              <a:gd name="T79" fmla="*/ 2147483647 h 133"/>
              <a:gd name="T80" fmla="*/ 2147483647 w 274"/>
              <a:gd name="T81" fmla="*/ 2147483647 h 133"/>
              <a:gd name="T82" fmla="*/ 2147483647 w 274"/>
              <a:gd name="T83" fmla="*/ 2147483647 h 133"/>
              <a:gd name="T84" fmla="*/ 2147483647 w 274"/>
              <a:gd name="T85" fmla="*/ 2147483647 h 133"/>
              <a:gd name="T86" fmla="*/ 2147483647 w 274"/>
              <a:gd name="T87" fmla="*/ 2147483647 h 133"/>
              <a:gd name="T88" fmla="*/ 2147483647 w 274"/>
              <a:gd name="T89" fmla="*/ 2147483647 h 13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74"/>
              <a:gd name="T136" fmla="*/ 0 h 133"/>
              <a:gd name="T137" fmla="*/ 274 w 274"/>
              <a:gd name="T138" fmla="*/ 133 h 13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74" h="133">
                <a:moveTo>
                  <a:pt x="274" y="67"/>
                </a:moveTo>
                <a:lnTo>
                  <a:pt x="271" y="97"/>
                </a:lnTo>
                <a:lnTo>
                  <a:pt x="271" y="108"/>
                </a:lnTo>
                <a:lnTo>
                  <a:pt x="267" y="108"/>
                </a:lnTo>
                <a:lnTo>
                  <a:pt x="264" y="107"/>
                </a:lnTo>
                <a:lnTo>
                  <a:pt x="262" y="105"/>
                </a:lnTo>
                <a:lnTo>
                  <a:pt x="257" y="107"/>
                </a:lnTo>
                <a:lnTo>
                  <a:pt x="257" y="105"/>
                </a:lnTo>
                <a:lnTo>
                  <a:pt x="255" y="104"/>
                </a:lnTo>
                <a:lnTo>
                  <a:pt x="254" y="105"/>
                </a:lnTo>
                <a:lnTo>
                  <a:pt x="252" y="107"/>
                </a:lnTo>
                <a:lnTo>
                  <a:pt x="251" y="107"/>
                </a:lnTo>
                <a:lnTo>
                  <a:pt x="249" y="108"/>
                </a:lnTo>
                <a:lnTo>
                  <a:pt x="249" y="116"/>
                </a:lnTo>
                <a:lnTo>
                  <a:pt x="211" y="114"/>
                </a:lnTo>
                <a:lnTo>
                  <a:pt x="211" y="124"/>
                </a:lnTo>
                <a:lnTo>
                  <a:pt x="191" y="124"/>
                </a:lnTo>
                <a:lnTo>
                  <a:pt x="191" y="120"/>
                </a:lnTo>
                <a:lnTo>
                  <a:pt x="164" y="119"/>
                </a:lnTo>
                <a:lnTo>
                  <a:pt x="163" y="113"/>
                </a:lnTo>
                <a:lnTo>
                  <a:pt x="155" y="113"/>
                </a:lnTo>
                <a:lnTo>
                  <a:pt x="154" y="114"/>
                </a:lnTo>
                <a:lnTo>
                  <a:pt x="158" y="126"/>
                </a:lnTo>
                <a:lnTo>
                  <a:pt x="142" y="133"/>
                </a:lnTo>
                <a:lnTo>
                  <a:pt x="139" y="130"/>
                </a:lnTo>
                <a:lnTo>
                  <a:pt x="136" y="132"/>
                </a:lnTo>
                <a:lnTo>
                  <a:pt x="133" y="124"/>
                </a:lnTo>
                <a:lnTo>
                  <a:pt x="126" y="126"/>
                </a:lnTo>
                <a:lnTo>
                  <a:pt x="92" y="123"/>
                </a:lnTo>
                <a:lnTo>
                  <a:pt x="94" y="101"/>
                </a:lnTo>
                <a:lnTo>
                  <a:pt x="45" y="98"/>
                </a:lnTo>
                <a:lnTo>
                  <a:pt x="43" y="110"/>
                </a:lnTo>
                <a:lnTo>
                  <a:pt x="41" y="111"/>
                </a:lnTo>
                <a:lnTo>
                  <a:pt x="40" y="110"/>
                </a:lnTo>
                <a:lnTo>
                  <a:pt x="40" y="107"/>
                </a:lnTo>
                <a:lnTo>
                  <a:pt x="40" y="105"/>
                </a:lnTo>
                <a:lnTo>
                  <a:pt x="40" y="104"/>
                </a:lnTo>
                <a:lnTo>
                  <a:pt x="38" y="104"/>
                </a:lnTo>
                <a:lnTo>
                  <a:pt x="32" y="102"/>
                </a:lnTo>
                <a:lnTo>
                  <a:pt x="31" y="105"/>
                </a:lnTo>
                <a:lnTo>
                  <a:pt x="31" y="110"/>
                </a:lnTo>
                <a:lnTo>
                  <a:pt x="29" y="111"/>
                </a:lnTo>
                <a:lnTo>
                  <a:pt x="28" y="110"/>
                </a:lnTo>
                <a:lnTo>
                  <a:pt x="26" y="107"/>
                </a:lnTo>
                <a:lnTo>
                  <a:pt x="26" y="108"/>
                </a:lnTo>
                <a:lnTo>
                  <a:pt x="26" y="110"/>
                </a:lnTo>
                <a:lnTo>
                  <a:pt x="19" y="110"/>
                </a:lnTo>
                <a:lnTo>
                  <a:pt x="18" y="108"/>
                </a:lnTo>
                <a:lnTo>
                  <a:pt x="18" y="104"/>
                </a:lnTo>
                <a:lnTo>
                  <a:pt x="16" y="102"/>
                </a:lnTo>
                <a:lnTo>
                  <a:pt x="15" y="104"/>
                </a:lnTo>
                <a:lnTo>
                  <a:pt x="13" y="104"/>
                </a:lnTo>
                <a:lnTo>
                  <a:pt x="10" y="107"/>
                </a:lnTo>
                <a:lnTo>
                  <a:pt x="9" y="108"/>
                </a:lnTo>
                <a:lnTo>
                  <a:pt x="7" y="108"/>
                </a:lnTo>
                <a:lnTo>
                  <a:pt x="6" y="105"/>
                </a:lnTo>
                <a:lnTo>
                  <a:pt x="7" y="69"/>
                </a:lnTo>
                <a:lnTo>
                  <a:pt x="10" y="66"/>
                </a:lnTo>
                <a:lnTo>
                  <a:pt x="0" y="51"/>
                </a:lnTo>
                <a:lnTo>
                  <a:pt x="1" y="51"/>
                </a:lnTo>
                <a:lnTo>
                  <a:pt x="6" y="56"/>
                </a:lnTo>
                <a:lnTo>
                  <a:pt x="9" y="57"/>
                </a:lnTo>
                <a:lnTo>
                  <a:pt x="10" y="56"/>
                </a:lnTo>
                <a:lnTo>
                  <a:pt x="12" y="53"/>
                </a:lnTo>
                <a:lnTo>
                  <a:pt x="13" y="47"/>
                </a:lnTo>
                <a:lnTo>
                  <a:pt x="15" y="47"/>
                </a:lnTo>
                <a:lnTo>
                  <a:pt x="15" y="44"/>
                </a:lnTo>
                <a:lnTo>
                  <a:pt x="18" y="44"/>
                </a:lnTo>
                <a:lnTo>
                  <a:pt x="19" y="45"/>
                </a:lnTo>
                <a:lnTo>
                  <a:pt x="22" y="39"/>
                </a:lnTo>
                <a:lnTo>
                  <a:pt x="40" y="41"/>
                </a:lnTo>
                <a:lnTo>
                  <a:pt x="43" y="39"/>
                </a:lnTo>
                <a:lnTo>
                  <a:pt x="43" y="41"/>
                </a:lnTo>
                <a:lnTo>
                  <a:pt x="45" y="41"/>
                </a:lnTo>
                <a:lnTo>
                  <a:pt x="48" y="44"/>
                </a:lnTo>
                <a:lnTo>
                  <a:pt x="50" y="42"/>
                </a:lnTo>
                <a:lnTo>
                  <a:pt x="51" y="44"/>
                </a:lnTo>
                <a:lnTo>
                  <a:pt x="53" y="44"/>
                </a:lnTo>
                <a:lnTo>
                  <a:pt x="54" y="45"/>
                </a:lnTo>
                <a:lnTo>
                  <a:pt x="60" y="39"/>
                </a:lnTo>
                <a:lnTo>
                  <a:pt x="63" y="39"/>
                </a:lnTo>
                <a:lnTo>
                  <a:pt x="66" y="36"/>
                </a:lnTo>
                <a:lnTo>
                  <a:pt x="63" y="35"/>
                </a:lnTo>
                <a:lnTo>
                  <a:pt x="56" y="23"/>
                </a:lnTo>
                <a:lnTo>
                  <a:pt x="51" y="13"/>
                </a:lnTo>
                <a:lnTo>
                  <a:pt x="50" y="7"/>
                </a:lnTo>
                <a:lnTo>
                  <a:pt x="48" y="0"/>
                </a:lnTo>
                <a:lnTo>
                  <a:pt x="50" y="0"/>
                </a:lnTo>
                <a:lnTo>
                  <a:pt x="65" y="6"/>
                </a:lnTo>
                <a:lnTo>
                  <a:pt x="73" y="3"/>
                </a:lnTo>
                <a:lnTo>
                  <a:pt x="81" y="6"/>
                </a:lnTo>
                <a:lnTo>
                  <a:pt x="91" y="4"/>
                </a:lnTo>
                <a:lnTo>
                  <a:pt x="89" y="22"/>
                </a:lnTo>
                <a:lnTo>
                  <a:pt x="122" y="23"/>
                </a:lnTo>
                <a:lnTo>
                  <a:pt x="125" y="39"/>
                </a:lnTo>
                <a:lnTo>
                  <a:pt x="133" y="39"/>
                </a:lnTo>
                <a:lnTo>
                  <a:pt x="139" y="39"/>
                </a:lnTo>
                <a:lnTo>
                  <a:pt x="150" y="44"/>
                </a:lnTo>
                <a:lnTo>
                  <a:pt x="150" y="47"/>
                </a:lnTo>
                <a:lnTo>
                  <a:pt x="204" y="50"/>
                </a:lnTo>
                <a:lnTo>
                  <a:pt x="205" y="60"/>
                </a:lnTo>
                <a:lnTo>
                  <a:pt x="208" y="60"/>
                </a:lnTo>
                <a:lnTo>
                  <a:pt x="207" y="61"/>
                </a:lnTo>
                <a:lnTo>
                  <a:pt x="208" y="61"/>
                </a:lnTo>
                <a:lnTo>
                  <a:pt x="210" y="64"/>
                </a:lnTo>
                <a:lnTo>
                  <a:pt x="211" y="64"/>
                </a:lnTo>
                <a:lnTo>
                  <a:pt x="211" y="63"/>
                </a:lnTo>
                <a:lnTo>
                  <a:pt x="214" y="63"/>
                </a:lnTo>
                <a:lnTo>
                  <a:pt x="214" y="66"/>
                </a:lnTo>
                <a:lnTo>
                  <a:pt x="215" y="64"/>
                </a:lnTo>
                <a:lnTo>
                  <a:pt x="217" y="63"/>
                </a:lnTo>
                <a:lnTo>
                  <a:pt x="217" y="61"/>
                </a:lnTo>
                <a:lnTo>
                  <a:pt x="218" y="61"/>
                </a:lnTo>
                <a:lnTo>
                  <a:pt x="220" y="64"/>
                </a:lnTo>
                <a:lnTo>
                  <a:pt x="224" y="63"/>
                </a:lnTo>
                <a:lnTo>
                  <a:pt x="224" y="64"/>
                </a:lnTo>
                <a:lnTo>
                  <a:pt x="226" y="64"/>
                </a:lnTo>
                <a:lnTo>
                  <a:pt x="227" y="61"/>
                </a:lnTo>
                <a:lnTo>
                  <a:pt x="229" y="63"/>
                </a:lnTo>
                <a:lnTo>
                  <a:pt x="236" y="63"/>
                </a:lnTo>
                <a:lnTo>
                  <a:pt x="239" y="64"/>
                </a:lnTo>
                <a:lnTo>
                  <a:pt x="240" y="63"/>
                </a:lnTo>
                <a:lnTo>
                  <a:pt x="240" y="60"/>
                </a:lnTo>
                <a:lnTo>
                  <a:pt x="252" y="60"/>
                </a:lnTo>
                <a:lnTo>
                  <a:pt x="252" y="56"/>
                </a:lnTo>
                <a:lnTo>
                  <a:pt x="254" y="48"/>
                </a:lnTo>
                <a:lnTo>
                  <a:pt x="265" y="48"/>
                </a:lnTo>
                <a:lnTo>
                  <a:pt x="265" y="47"/>
                </a:lnTo>
                <a:lnTo>
                  <a:pt x="265" y="45"/>
                </a:lnTo>
                <a:lnTo>
                  <a:pt x="273" y="47"/>
                </a:lnTo>
                <a:lnTo>
                  <a:pt x="271" y="63"/>
                </a:lnTo>
                <a:lnTo>
                  <a:pt x="268" y="63"/>
                </a:lnTo>
                <a:lnTo>
                  <a:pt x="268" y="66"/>
                </a:lnTo>
                <a:lnTo>
                  <a:pt x="273" y="67"/>
                </a:lnTo>
                <a:lnTo>
                  <a:pt x="274" y="6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6" name="Freeform 251"/>
          <p:cNvSpPr>
            <a:spLocks/>
          </p:cNvSpPr>
          <p:nvPr/>
        </p:nvSpPr>
        <p:spPr bwMode="auto">
          <a:xfrm rot="21334256">
            <a:off x="22729251" y="2698721"/>
            <a:ext cx="775789" cy="755552"/>
          </a:xfrm>
          <a:custGeom>
            <a:avLst/>
            <a:gdLst>
              <a:gd name="T0" fmla="*/ 2147483647 w 189"/>
              <a:gd name="T1" fmla="*/ 2147483647 h 208"/>
              <a:gd name="T2" fmla="*/ 2147483647 w 189"/>
              <a:gd name="T3" fmla="*/ 2147483647 h 208"/>
              <a:gd name="T4" fmla="*/ 2147483647 w 189"/>
              <a:gd name="T5" fmla="*/ 2147483647 h 208"/>
              <a:gd name="T6" fmla="*/ 2147483647 w 189"/>
              <a:gd name="T7" fmla="*/ 2147483647 h 208"/>
              <a:gd name="T8" fmla="*/ 2147483647 w 189"/>
              <a:gd name="T9" fmla="*/ 2147483647 h 208"/>
              <a:gd name="T10" fmla="*/ 2147483647 w 189"/>
              <a:gd name="T11" fmla="*/ 2147483647 h 208"/>
              <a:gd name="T12" fmla="*/ 2147483647 w 189"/>
              <a:gd name="T13" fmla="*/ 2147483647 h 208"/>
              <a:gd name="T14" fmla="*/ 2147483647 w 189"/>
              <a:gd name="T15" fmla="*/ 2147483647 h 208"/>
              <a:gd name="T16" fmla="*/ 2147483647 w 189"/>
              <a:gd name="T17" fmla="*/ 2147483647 h 208"/>
              <a:gd name="T18" fmla="*/ 2147483647 w 189"/>
              <a:gd name="T19" fmla="*/ 2147483647 h 208"/>
              <a:gd name="T20" fmla="*/ 2147483647 w 189"/>
              <a:gd name="T21" fmla="*/ 2147483647 h 208"/>
              <a:gd name="T22" fmla="*/ 2147483647 w 189"/>
              <a:gd name="T23" fmla="*/ 2147483647 h 208"/>
              <a:gd name="T24" fmla="*/ 2147483647 w 189"/>
              <a:gd name="T25" fmla="*/ 2147483647 h 208"/>
              <a:gd name="T26" fmla="*/ 2147483647 w 189"/>
              <a:gd name="T27" fmla="*/ 2147483647 h 208"/>
              <a:gd name="T28" fmla="*/ 2147483647 w 189"/>
              <a:gd name="T29" fmla="*/ 2147483647 h 208"/>
              <a:gd name="T30" fmla="*/ 2147483647 w 189"/>
              <a:gd name="T31" fmla="*/ 2147483647 h 208"/>
              <a:gd name="T32" fmla="*/ 2147483647 w 189"/>
              <a:gd name="T33" fmla="*/ 2147483647 h 208"/>
              <a:gd name="T34" fmla="*/ 2147483647 w 189"/>
              <a:gd name="T35" fmla="*/ 2147483647 h 208"/>
              <a:gd name="T36" fmla="*/ 2147483647 w 189"/>
              <a:gd name="T37" fmla="*/ 2147483647 h 208"/>
              <a:gd name="T38" fmla="*/ 2147483647 w 189"/>
              <a:gd name="T39" fmla="*/ 2147483647 h 208"/>
              <a:gd name="T40" fmla="*/ 2147483647 w 189"/>
              <a:gd name="T41" fmla="*/ 2147483647 h 208"/>
              <a:gd name="T42" fmla="*/ 2147483647 w 189"/>
              <a:gd name="T43" fmla="*/ 2147483647 h 208"/>
              <a:gd name="T44" fmla="*/ 2147483647 w 189"/>
              <a:gd name="T45" fmla="*/ 2147483647 h 208"/>
              <a:gd name="T46" fmla="*/ 2147483647 w 189"/>
              <a:gd name="T47" fmla="*/ 2147483647 h 208"/>
              <a:gd name="T48" fmla="*/ 2147483647 w 189"/>
              <a:gd name="T49" fmla="*/ 2147483647 h 208"/>
              <a:gd name="T50" fmla="*/ 2147483647 w 189"/>
              <a:gd name="T51" fmla="*/ 2147483647 h 208"/>
              <a:gd name="T52" fmla="*/ 2147483647 w 189"/>
              <a:gd name="T53" fmla="*/ 2147483647 h 208"/>
              <a:gd name="T54" fmla="*/ 2147483647 w 189"/>
              <a:gd name="T55" fmla="*/ 2147483647 h 208"/>
              <a:gd name="T56" fmla="*/ 0 w 189"/>
              <a:gd name="T57" fmla="*/ 2147483647 h 208"/>
              <a:gd name="T58" fmla="*/ 2147483647 w 189"/>
              <a:gd name="T59" fmla="*/ 2147483647 h 208"/>
              <a:gd name="T60" fmla="*/ 2147483647 w 189"/>
              <a:gd name="T61" fmla="*/ 2147483647 h 208"/>
              <a:gd name="T62" fmla="*/ 2147483647 w 189"/>
              <a:gd name="T63" fmla="*/ 2147483647 h 208"/>
              <a:gd name="T64" fmla="*/ 2147483647 w 189"/>
              <a:gd name="T65" fmla="*/ 2147483647 h 208"/>
              <a:gd name="T66" fmla="*/ 2147483647 w 189"/>
              <a:gd name="T67" fmla="*/ 2147483647 h 208"/>
              <a:gd name="T68" fmla="*/ 2147483647 w 189"/>
              <a:gd name="T69" fmla="*/ 2147483647 h 208"/>
              <a:gd name="T70" fmla="*/ 2147483647 w 189"/>
              <a:gd name="T71" fmla="*/ 2147483647 h 208"/>
              <a:gd name="T72" fmla="*/ 2147483647 w 189"/>
              <a:gd name="T73" fmla="*/ 2147483647 h 208"/>
              <a:gd name="T74" fmla="*/ 2147483647 w 189"/>
              <a:gd name="T75" fmla="*/ 2147483647 h 208"/>
              <a:gd name="T76" fmla="*/ 2147483647 w 189"/>
              <a:gd name="T77" fmla="*/ 2147483647 h 208"/>
              <a:gd name="T78" fmla="*/ 2147483647 w 189"/>
              <a:gd name="T79" fmla="*/ 2147483647 h 208"/>
              <a:gd name="T80" fmla="*/ 2147483647 w 189"/>
              <a:gd name="T81" fmla="*/ 2147483647 h 208"/>
              <a:gd name="T82" fmla="*/ 2147483647 w 189"/>
              <a:gd name="T83" fmla="*/ 2147483647 h 208"/>
              <a:gd name="T84" fmla="*/ 2147483647 w 189"/>
              <a:gd name="T85" fmla="*/ 2147483647 h 208"/>
              <a:gd name="T86" fmla="*/ 2147483647 w 189"/>
              <a:gd name="T87" fmla="*/ 2147483647 h 208"/>
              <a:gd name="T88" fmla="*/ 2147483647 w 189"/>
              <a:gd name="T89" fmla="*/ 2147483647 h 208"/>
              <a:gd name="T90" fmla="*/ 2147483647 w 189"/>
              <a:gd name="T91" fmla="*/ 2147483647 h 208"/>
              <a:gd name="T92" fmla="*/ 2147483647 w 189"/>
              <a:gd name="T93" fmla="*/ 2147483647 h 208"/>
              <a:gd name="T94" fmla="*/ 2147483647 w 189"/>
              <a:gd name="T95" fmla="*/ 2147483647 h 20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189"/>
              <a:gd name="T145" fmla="*/ 0 h 208"/>
              <a:gd name="T146" fmla="*/ 189 w 189"/>
              <a:gd name="T147" fmla="*/ 208 h 20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189" h="208">
                <a:moveTo>
                  <a:pt x="93" y="15"/>
                </a:moveTo>
                <a:lnTo>
                  <a:pt x="109" y="23"/>
                </a:lnTo>
                <a:lnTo>
                  <a:pt x="100" y="39"/>
                </a:lnTo>
                <a:lnTo>
                  <a:pt x="134" y="60"/>
                </a:lnTo>
                <a:lnTo>
                  <a:pt x="144" y="44"/>
                </a:lnTo>
                <a:lnTo>
                  <a:pt x="147" y="42"/>
                </a:lnTo>
                <a:lnTo>
                  <a:pt x="147" y="54"/>
                </a:lnTo>
                <a:lnTo>
                  <a:pt x="159" y="56"/>
                </a:lnTo>
                <a:lnTo>
                  <a:pt x="157" y="79"/>
                </a:lnTo>
                <a:lnTo>
                  <a:pt x="189" y="82"/>
                </a:lnTo>
                <a:lnTo>
                  <a:pt x="188" y="114"/>
                </a:lnTo>
                <a:lnTo>
                  <a:pt x="156" y="113"/>
                </a:lnTo>
                <a:lnTo>
                  <a:pt x="154" y="127"/>
                </a:lnTo>
                <a:lnTo>
                  <a:pt x="151" y="127"/>
                </a:lnTo>
                <a:lnTo>
                  <a:pt x="150" y="141"/>
                </a:lnTo>
                <a:lnTo>
                  <a:pt x="153" y="141"/>
                </a:lnTo>
                <a:lnTo>
                  <a:pt x="154" y="141"/>
                </a:lnTo>
                <a:lnTo>
                  <a:pt x="159" y="139"/>
                </a:lnTo>
                <a:lnTo>
                  <a:pt x="159" y="144"/>
                </a:lnTo>
                <a:lnTo>
                  <a:pt x="163" y="144"/>
                </a:lnTo>
                <a:lnTo>
                  <a:pt x="163" y="146"/>
                </a:lnTo>
                <a:lnTo>
                  <a:pt x="170" y="146"/>
                </a:lnTo>
                <a:lnTo>
                  <a:pt x="170" y="149"/>
                </a:lnTo>
                <a:lnTo>
                  <a:pt x="150" y="148"/>
                </a:lnTo>
                <a:lnTo>
                  <a:pt x="141" y="144"/>
                </a:lnTo>
                <a:lnTo>
                  <a:pt x="139" y="145"/>
                </a:lnTo>
                <a:lnTo>
                  <a:pt x="139" y="149"/>
                </a:lnTo>
                <a:lnTo>
                  <a:pt x="142" y="152"/>
                </a:lnTo>
                <a:lnTo>
                  <a:pt x="138" y="157"/>
                </a:lnTo>
                <a:lnTo>
                  <a:pt x="138" y="165"/>
                </a:lnTo>
                <a:lnTo>
                  <a:pt x="110" y="164"/>
                </a:lnTo>
                <a:lnTo>
                  <a:pt x="110" y="180"/>
                </a:lnTo>
                <a:lnTo>
                  <a:pt x="128" y="182"/>
                </a:lnTo>
                <a:lnTo>
                  <a:pt x="128" y="193"/>
                </a:lnTo>
                <a:lnTo>
                  <a:pt x="137" y="193"/>
                </a:lnTo>
                <a:lnTo>
                  <a:pt x="138" y="196"/>
                </a:lnTo>
                <a:lnTo>
                  <a:pt x="134" y="198"/>
                </a:lnTo>
                <a:lnTo>
                  <a:pt x="129" y="196"/>
                </a:lnTo>
                <a:lnTo>
                  <a:pt x="128" y="201"/>
                </a:lnTo>
                <a:lnTo>
                  <a:pt x="126" y="205"/>
                </a:lnTo>
                <a:lnTo>
                  <a:pt x="103" y="204"/>
                </a:lnTo>
                <a:lnTo>
                  <a:pt x="101" y="208"/>
                </a:lnTo>
                <a:lnTo>
                  <a:pt x="94" y="208"/>
                </a:lnTo>
                <a:lnTo>
                  <a:pt x="94" y="204"/>
                </a:lnTo>
                <a:lnTo>
                  <a:pt x="68" y="201"/>
                </a:lnTo>
                <a:lnTo>
                  <a:pt x="68" y="198"/>
                </a:lnTo>
                <a:lnTo>
                  <a:pt x="37" y="195"/>
                </a:lnTo>
                <a:lnTo>
                  <a:pt x="37" y="183"/>
                </a:lnTo>
                <a:lnTo>
                  <a:pt x="37" y="179"/>
                </a:lnTo>
                <a:lnTo>
                  <a:pt x="40" y="179"/>
                </a:lnTo>
                <a:lnTo>
                  <a:pt x="40" y="163"/>
                </a:lnTo>
                <a:lnTo>
                  <a:pt x="22" y="161"/>
                </a:lnTo>
                <a:lnTo>
                  <a:pt x="22" y="163"/>
                </a:lnTo>
                <a:lnTo>
                  <a:pt x="18" y="163"/>
                </a:lnTo>
                <a:lnTo>
                  <a:pt x="19" y="119"/>
                </a:lnTo>
                <a:lnTo>
                  <a:pt x="16" y="117"/>
                </a:lnTo>
                <a:lnTo>
                  <a:pt x="16" y="114"/>
                </a:lnTo>
                <a:lnTo>
                  <a:pt x="0" y="113"/>
                </a:lnTo>
                <a:lnTo>
                  <a:pt x="2" y="70"/>
                </a:lnTo>
                <a:lnTo>
                  <a:pt x="6" y="69"/>
                </a:lnTo>
                <a:lnTo>
                  <a:pt x="5" y="67"/>
                </a:lnTo>
                <a:lnTo>
                  <a:pt x="3" y="64"/>
                </a:lnTo>
                <a:lnTo>
                  <a:pt x="3" y="63"/>
                </a:lnTo>
                <a:lnTo>
                  <a:pt x="3" y="61"/>
                </a:lnTo>
                <a:lnTo>
                  <a:pt x="8" y="61"/>
                </a:lnTo>
                <a:lnTo>
                  <a:pt x="8" y="60"/>
                </a:lnTo>
                <a:lnTo>
                  <a:pt x="9" y="59"/>
                </a:lnTo>
                <a:lnTo>
                  <a:pt x="9" y="51"/>
                </a:lnTo>
                <a:lnTo>
                  <a:pt x="9" y="47"/>
                </a:lnTo>
                <a:lnTo>
                  <a:pt x="9" y="37"/>
                </a:lnTo>
                <a:lnTo>
                  <a:pt x="3" y="37"/>
                </a:lnTo>
                <a:lnTo>
                  <a:pt x="6" y="7"/>
                </a:lnTo>
                <a:lnTo>
                  <a:pt x="8" y="6"/>
                </a:lnTo>
                <a:lnTo>
                  <a:pt x="8" y="4"/>
                </a:lnTo>
                <a:lnTo>
                  <a:pt x="10" y="4"/>
                </a:lnTo>
                <a:lnTo>
                  <a:pt x="12" y="6"/>
                </a:lnTo>
                <a:lnTo>
                  <a:pt x="15" y="9"/>
                </a:lnTo>
                <a:lnTo>
                  <a:pt x="16" y="9"/>
                </a:lnTo>
                <a:lnTo>
                  <a:pt x="21" y="6"/>
                </a:lnTo>
                <a:lnTo>
                  <a:pt x="24" y="6"/>
                </a:lnTo>
                <a:lnTo>
                  <a:pt x="24" y="7"/>
                </a:lnTo>
                <a:lnTo>
                  <a:pt x="25" y="7"/>
                </a:lnTo>
                <a:lnTo>
                  <a:pt x="24" y="10"/>
                </a:lnTo>
                <a:lnTo>
                  <a:pt x="25" y="10"/>
                </a:lnTo>
                <a:lnTo>
                  <a:pt x="28" y="9"/>
                </a:lnTo>
                <a:lnTo>
                  <a:pt x="31" y="12"/>
                </a:lnTo>
                <a:lnTo>
                  <a:pt x="31" y="3"/>
                </a:lnTo>
                <a:lnTo>
                  <a:pt x="32" y="0"/>
                </a:lnTo>
                <a:lnTo>
                  <a:pt x="59" y="1"/>
                </a:lnTo>
                <a:lnTo>
                  <a:pt x="54" y="10"/>
                </a:lnTo>
                <a:lnTo>
                  <a:pt x="72" y="12"/>
                </a:lnTo>
                <a:lnTo>
                  <a:pt x="75" y="13"/>
                </a:lnTo>
                <a:lnTo>
                  <a:pt x="76" y="10"/>
                </a:lnTo>
                <a:lnTo>
                  <a:pt x="84" y="15"/>
                </a:lnTo>
                <a:lnTo>
                  <a:pt x="87" y="12"/>
                </a:lnTo>
                <a:lnTo>
                  <a:pt x="93" y="1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7" name="Freeform 252"/>
          <p:cNvSpPr>
            <a:spLocks/>
          </p:cNvSpPr>
          <p:nvPr/>
        </p:nvSpPr>
        <p:spPr bwMode="auto">
          <a:xfrm rot="21334256">
            <a:off x="23587732" y="3425089"/>
            <a:ext cx="986701" cy="578827"/>
          </a:xfrm>
          <a:custGeom>
            <a:avLst/>
            <a:gdLst>
              <a:gd name="T0" fmla="*/ 2147483647 w 240"/>
              <a:gd name="T1" fmla="*/ 2147483647 h 159"/>
              <a:gd name="T2" fmla="*/ 2147483647 w 240"/>
              <a:gd name="T3" fmla="*/ 2147483647 h 159"/>
              <a:gd name="T4" fmla="*/ 2147483647 w 240"/>
              <a:gd name="T5" fmla="*/ 2147483647 h 159"/>
              <a:gd name="T6" fmla="*/ 2147483647 w 240"/>
              <a:gd name="T7" fmla="*/ 2147483647 h 159"/>
              <a:gd name="T8" fmla="*/ 2147483647 w 240"/>
              <a:gd name="T9" fmla="*/ 2147483647 h 159"/>
              <a:gd name="T10" fmla="*/ 2147483647 w 240"/>
              <a:gd name="T11" fmla="*/ 2147483647 h 159"/>
              <a:gd name="T12" fmla="*/ 2147483647 w 240"/>
              <a:gd name="T13" fmla="*/ 2147483647 h 159"/>
              <a:gd name="T14" fmla="*/ 2147483647 w 240"/>
              <a:gd name="T15" fmla="*/ 2147483647 h 159"/>
              <a:gd name="T16" fmla="*/ 2147483647 w 240"/>
              <a:gd name="T17" fmla="*/ 2147483647 h 159"/>
              <a:gd name="T18" fmla="*/ 2147483647 w 240"/>
              <a:gd name="T19" fmla="*/ 2147483647 h 159"/>
              <a:gd name="T20" fmla="*/ 2147483647 w 240"/>
              <a:gd name="T21" fmla="*/ 2147483647 h 159"/>
              <a:gd name="T22" fmla="*/ 2147483647 w 240"/>
              <a:gd name="T23" fmla="*/ 2147483647 h 159"/>
              <a:gd name="T24" fmla="*/ 2147483647 w 240"/>
              <a:gd name="T25" fmla="*/ 2147483647 h 159"/>
              <a:gd name="T26" fmla="*/ 2147483647 w 240"/>
              <a:gd name="T27" fmla="*/ 2147483647 h 159"/>
              <a:gd name="T28" fmla="*/ 2147483647 w 240"/>
              <a:gd name="T29" fmla="*/ 2147483647 h 159"/>
              <a:gd name="T30" fmla="*/ 2147483647 w 240"/>
              <a:gd name="T31" fmla="*/ 2147483647 h 159"/>
              <a:gd name="T32" fmla="*/ 2147483647 w 240"/>
              <a:gd name="T33" fmla="*/ 2147483647 h 159"/>
              <a:gd name="T34" fmla="*/ 2147483647 w 240"/>
              <a:gd name="T35" fmla="*/ 2147483647 h 159"/>
              <a:gd name="T36" fmla="*/ 2147483647 w 240"/>
              <a:gd name="T37" fmla="*/ 2147483647 h 159"/>
              <a:gd name="T38" fmla="*/ 2147483647 w 240"/>
              <a:gd name="T39" fmla="*/ 2147483647 h 159"/>
              <a:gd name="T40" fmla="*/ 2147483647 w 240"/>
              <a:gd name="T41" fmla="*/ 2147483647 h 159"/>
              <a:gd name="T42" fmla="*/ 2147483647 w 240"/>
              <a:gd name="T43" fmla="*/ 2147483647 h 159"/>
              <a:gd name="T44" fmla="*/ 2147483647 w 240"/>
              <a:gd name="T45" fmla="*/ 2147483647 h 159"/>
              <a:gd name="T46" fmla="*/ 2147483647 w 240"/>
              <a:gd name="T47" fmla="*/ 2147483647 h 159"/>
              <a:gd name="T48" fmla="*/ 2147483647 w 240"/>
              <a:gd name="T49" fmla="*/ 2147483647 h 159"/>
              <a:gd name="T50" fmla="*/ 2147483647 w 240"/>
              <a:gd name="T51" fmla="*/ 2147483647 h 159"/>
              <a:gd name="T52" fmla="*/ 2147483647 w 240"/>
              <a:gd name="T53" fmla="*/ 2147483647 h 159"/>
              <a:gd name="T54" fmla="*/ 2147483647 w 240"/>
              <a:gd name="T55" fmla="*/ 2147483647 h 159"/>
              <a:gd name="T56" fmla="*/ 2147483647 w 240"/>
              <a:gd name="T57" fmla="*/ 2147483647 h 159"/>
              <a:gd name="T58" fmla="*/ 2147483647 w 240"/>
              <a:gd name="T59" fmla="*/ 2147483647 h 159"/>
              <a:gd name="T60" fmla="*/ 2147483647 w 240"/>
              <a:gd name="T61" fmla="*/ 2147483647 h 159"/>
              <a:gd name="T62" fmla="*/ 2147483647 w 240"/>
              <a:gd name="T63" fmla="*/ 2147483647 h 159"/>
              <a:gd name="T64" fmla="*/ 2147483647 w 240"/>
              <a:gd name="T65" fmla="*/ 2147483647 h 159"/>
              <a:gd name="T66" fmla="*/ 2147483647 w 240"/>
              <a:gd name="T67" fmla="*/ 2147483647 h 159"/>
              <a:gd name="T68" fmla="*/ 2147483647 w 240"/>
              <a:gd name="T69" fmla="*/ 2147483647 h 159"/>
              <a:gd name="T70" fmla="*/ 2147483647 w 240"/>
              <a:gd name="T71" fmla="*/ 2147483647 h 159"/>
              <a:gd name="T72" fmla="*/ 2147483647 w 240"/>
              <a:gd name="T73" fmla="*/ 2147483647 h 159"/>
              <a:gd name="T74" fmla="*/ 2147483647 w 240"/>
              <a:gd name="T75" fmla="*/ 2147483647 h 159"/>
              <a:gd name="T76" fmla="*/ 2147483647 w 240"/>
              <a:gd name="T77" fmla="*/ 2147483647 h 159"/>
              <a:gd name="T78" fmla="*/ 2147483647 w 240"/>
              <a:gd name="T79" fmla="*/ 2147483647 h 159"/>
              <a:gd name="T80" fmla="*/ 2147483647 w 240"/>
              <a:gd name="T81" fmla="*/ 2147483647 h 159"/>
              <a:gd name="T82" fmla="*/ 2147483647 w 240"/>
              <a:gd name="T83" fmla="*/ 2147483647 h 159"/>
              <a:gd name="T84" fmla="*/ 2147483647 w 240"/>
              <a:gd name="T85" fmla="*/ 2147483647 h 159"/>
              <a:gd name="T86" fmla="*/ 2147483647 w 240"/>
              <a:gd name="T87" fmla="*/ 2147483647 h 159"/>
              <a:gd name="T88" fmla="*/ 2147483647 w 240"/>
              <a:gd name="T89" fmla="*/ 2147483647 h 159"/>
              <a:gd name="T90" fmla="*/ 2147483647 w 240"/>
              <a:gd name="T91" fmla="*/ 2147483647 h 159"/>
              <a:gd name="T92" fmla="*/ 2147483647 w 240"/>
              <a:gd name="T93" fmla="*/ 2147483647 h 159"/>
              <a:gd name="T94" fmla="*/ 2147483647 w 240"/>
              <a:gd name="T95" fmla="*/ 2147483647 h 159"/>
              <a:gd name="T96" fmla="*/ 2147483647 w 240"/>
              <a:gd name="T97" fmla="*/ 2147483647 h 159"/>
              <a:gd name="T98" fmla="*/ 2147483647 w 240"/>
              <a:gd name="T99" fmla="*/ 2147483647 h 159"/>
              <a:gd name="T100" fmla="*/ 2147483647 w 240"/>
              <a:gd name="T101" fmla="*/ 2147483647 h 159"/>
              <a:gd name="T102" fmla="*/ 2147483647 w 240"/>
              <a:gd name="T103" fmla="*/ 2147483647 h 159"/>
              <a:gd name="T104" fmla="*/ 2147483647 w 240"/>
              <a:gd name="T105" fmla="*/ 2147483647 h 159"/>
              <a:gd name="T106" fmla="*/ 2147483647 w 240"/>
              <a:gd name="T107" fmla="*/ 2147483647 h 159"/>
              <a:gd name="T108" fmla="*/ 2147483647 w 240"/>
              <a:gd name="T109" fmla="*/ 2147483647 h 159"/>
              <a:gd name="T110" fmla="*/ 2147483647 w 240"/>
              <a:gd name="T111" fmla="*/ 2147483647 h 159"/>
              <a:gd name="T112" fmla="*/ 2147483647 w 240"/>
              <a:gd name="T113" fmla="*/ 2147483647 h 159"/>
              <a:gd name="T114" fmla="*/ 2147483647 w 240"/>
              <a:gd name="T115" fmla="*/ 2147483647 h 159"/>
              <a:gd name="T116" fmla="*/ 2147483647 w 240"/>
              <a:gd name="T117" fmla="*/ 0 h 159"/>
              <a:gd name="T118" fmla="*/ 2147483647 w 240"/>
              <a:gd name="T119" fmla="*/ 2147483647 h 159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40"/>
              <a:gd name="T181" fmla="*/ 0 h 159"/>
              <a:gd name="T182" fmla="*/ 240 w 240"/>
              <a:gd name="T183" fmla="*/ 159 h 159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40" h="159">
                <a:moveTo>
                  <a:pt x="221" y="9"/>
                </a:moveTo>
                <a:lnTo>
                  <a:pt x="222" y="9"/>
                </a:lnTo>
                <a:lnTo>
                  <a:pt x="222" y="11"/>
                </a:lnTo>
                <a:lnTo>
                  <a:pt x="224" y="13"/>
                </a:lnTo>
                <a:lnTo>
                  <a:pt x="227" y="11"/>
                </a:lnTo>
                <a:lnTo>
                  <a:pt x="227" y="13"/>
                </a:lnTo>
                <a:lnTo>
                  <a:pt x="228" y="14"/>
                </a:lnTo>
                <a:lnTo>
                  <a:pt x="228" y="17"/>
                </a:lnTo>
                <a:lnTo>
                  <a:pt x="228" y="20"/>
                </a:lnTo>
                <a:lnTo>
                  <a:pt x="228" y="22"/>
                </a:lnTo>
                <a:lnTo>
                  <a:pt x="233" y="22"/>
                </a:lnTo>
                <a:lnTo>
                  <a:pt x="234" y="26"/>
                </a:lnTo>
                <a:lnTo>
                  <a:pt x="234" y="28"/>
                </a:lnTo>
                <a:lnTo>
                  <a:pt x="236" y="28"/>
                </a:lnTo>
                <a:lnTo>
                  <a:pt x="237" y="28"/>
                </a:lnTo>
                <a:lnTo>
                  <a:pt x="237" y="29"/>
                </a:lnTo>
                <a:lnTo>
                  <a:pt x="236" y="33"/>
                </a:lnTo>
                <a:lnTo>
                  <a:pt x="234" y="35"/>
                </a:lnTo>
                <a:lnTo>
                  <a:pt x="236" y="38"/>
                </a:lnTo>
                <a:lnTo>
                  <a:pt x="234" y="39"/>
                </a:lnTo>
                <a:lnTo>
                  <a:pt x="234" y="41"/>
                </a:lnTo>
                <a:lnTo>
                  <a:pt x="236" y="42"/>
                </a:lnTo>
                <a:lnTo>
                  <a:pt x="237" y="44"/>
                </a:lnTo>
                <a:lnTo>
                  <a:pt x="237" y="45"/>
                </a:lnTo>
                <a:lnTo>
                  <a:pt x="237" y="47"/>
                </a:lnTo>
                <a:lnTo>
                  <a:pt x="239" y="47"/>
                </a:lnTo>
                <a:lnTo>
                  <a:pt x="240" y="48"/>
                </a:lnTo>
                <a:lnTo>
                  <a:pt x="240" y="50"/>
                </a:lnTo>
                <a:lnTo>
                  <a:pt x="240" y="51"/>
                </a:lnTo>
                <a:lnTo>
                  <a:pt x="239" y="51"/>
                </a:lnTo>
                <a:lnTo>
                  <a:pt x="237" y="51"/>
                </a:lnTo>
                <a:lnTo>
                  <a:pt x="234" y="50"/>
                </a:lnTo>
                <a:lnTo>
                  <a:pt x="231" y="48"/>
                </a:lnTo>
                <a:lnTo>
                  <a:pt x="230" y="50"/>
                </a:lnTo>
                <a:lnTo>
                  <a:pt x="230" y="51"/>
                </a:lnTo>
                <a:lnTo>
                  <a:pt x="231" y="53"/>
                </a:lnTo>
                <a:lnTo>
                  <a:pt x="234" y="54"/>
                </a:lnTo>
                <a:lnTo>
                  <a:pt x="234" y="55"/>
                </a:lnTo>
                <a:lnTo>
                  <a:pt x="236" y="58"/>
                </a:lnTo>
                <a:lnTo>
                  <a:pt x="237" y="61"/>
                </a:lnTo>
                <a:lnTo>
                  <a:pt x="239" y="63"/>
                </a:lnTo>
                <a:lnTo>
                  <a:pt x="239" y="66"/>
                </a:lnTo>
                <a:lnTo>
                  <a:pt x="240" y="69"/>
                </a:lnTo>
                <a:lnTo>
                  <a:pt x="239" y="70"/>
                </a:lnTo>
                <a:lnTo>
                  <a:pt x="239" y="72"/>
                </a:lnTo>
                <a:lnTo>
                  <a:pt x="237" y="72"/>
                </a:lnTo>
                <a:lnTo>
                  <a:pt x="236" y="73"/>
                </a:lnTo>
                <a:lnTo>
                  <a:pt x="236" y="76"/>
                </a:lnTo>
                <a:lnTo>
                  <a:pt x="237" y="77"/>
                </a:lnTo>
                <a:lnTo>
                  <a:pt x="239" y="79"/>
                </a:lnTo>
                <a:lnTo>
                  <a:pt x="239" y="80"/>
                </a:lnTo>
                <a:lnTo>
                  <a:pt x="239" y="83"/>
                </a:lnTo>
                <a:lnTo>
                  <a:pt x="239" y="85"/>
                </a:lnTo>
                <a:lnTo>
                  <a:pt x="240" y="88"/>
                </a:lnTo>
                <a:lnTo>
                  <a:pt x="240" y="89"/>
                </a:lnTo>
                <a:lnTo>
                  <a:pt x="237" y="92"/>
                </a:lnTo>
                <a:lnTo>
                  <a:pt x="233" y="92"/>
                </a:lnTo>
                <a:lnTo>
                  <a:pt x="233" y="86"/>
                </a:lnTo>
                <a:lnTo>
                  <a:pt x="212" y="85"/>
                </a:lnTo>
                <a:lnTo>
                  <a:pt x="205" y="92"/>
                </a:lnTo>
                <a:lnTo>
                  <a:pt x="200" y="89"/>
                </a:lnTo>
                <a:lnTo>
                  <a:pt x="196" y="83"/>
                </a:lnTo>
                <a:lnTo>
                  <a:pt x="190" y="89"/>
                </a:lnTo>
                <a:lnTo>
                  <a:pt x="187" y="88"/>
                </a:lnTo>
                <a:lnTo>
                  <a:pt x="181" y="92"/>
                </a:lnTo>
                <a:lnTo>
                  <a:pt x="190" y="104"/>
                </a:lnTo>
                <a:lnTo>
                  <a:pt x="170" y="123"/>
                </a:lnTo>
                <a:lnTo>
                  <a:pt x="177" y="130"/>
                </a:lnTo>
                <a:lnTo>
                  <a:pt x="171" y="138"/>
                </a:lnTo>
                <a:lnTo>
                  <a:pt x="176" y="143"/>
                </a:lnTo>
                <a:lnTo>
                  <a:pt x="164" y="155"/>
                </a:lnTo>
                <a:lnTo>
                  <a:pt x="159" y="159"/>
                </a:lnTo>
                <a:lnTo>
                  <a:pt x="152" y="151"/>
                </a:lnTo>
                <a:lnTo>
                  <a:pt x="155" y="148"/>
                </a:lnTo>
                <a:lnTo>
                  <a:pt x="145" y="138"/>
                </a:lnTo>
                <a:lnTo>
                  <a:pt x="142" y="140"/>
                </a:lnTo>
                <a:lnTo>
                  <a:pt x="133" y="133"/>
                </a:lnTo>
                <a:lnTo>
                  <a:pt x="136" y="130"/>
                </a:lnTo>
                <a:lnTo>
                  <a:pt x="121" y="121"/>
                </a:lnTo>
                <a:lnTo>
                  <a:pt x="123" y="118"/>
                </a:lnTo>
                <a:lnTo>
                  <a:pt x="118" y="117"/>
                </a:lnTo>
                <a:lnTo>
                  <a:pt x="111" y="130"/>
                </a:lnTo>
                <a:lnTo>
                  <a:pt x="95" y="121"/>
                </a:lnTo>
                <a:lnTo>
                  <a:pt x="101" y="111"/>
                </a:lnTo>
                <a:lnTo>
                  <a:pt x="82" y="99"/>
                </a:lnTo>
                <a:lnTo>
                  <a:pt x="77" y="104"/>
                </a:lnTo>
                <a:lnTo>
                  <a:pt x="73" y="101"/>
                </a:lnTo>
                <a:lnTo>
                  <a:pt x="72" y="102"/>
                </a:lnTo>
                <a:lnTo>
                  <a:pt x="64" y="114"/>
                </a:lnTo>
                <a:lnTo>
                  <a:pt x="61" y="113"/>
                </a:lnTo>
                <a:lnTo>
                  <a:pt x="60" y="114"/>
                </a:lnTo>
                <a:lnTo>
                  <a:pt x="54" y="110"/>
                </a:lnTo>
                <a:lnTo>
                  <a:pt x="55" y="107"/>
                </a:lnTo>
                <a:lnTo>
                  <a:pt x="42" y="99"/>
                </a:lnTo>
                <a:lnTo>
                  <a:pt x="44" y="96"/>
                </a:lnTo>
                <a:lnTo>
                  <a:pt x="41" y="95"/>
                </a:lnTo>
                <a:lnTo>
                  <a:pt x="39" y="91"/>
                </a:lnTo>
                <a:lnTo>
                  <a:pt x="41" y="92"/>
                </a:lnTo>
                <a:lnTo>
                  <a:pt x="44" y="91"/>
                </a:lnTo>
                <a:lnTo>
                  <a:pt x="45" y="91"/>
                </a:lnTo>
                <a:lnTo>
                  <a:pt x="47" y="94"/>
                </a:lnTo>
                <a:lnTo>
                  <a:pt x="48" y="94"/>
                </a:lnTo>
                <a:lnTo>
                  <a:pt x="48" y="92"/>
                </a:lnTo>
                <a:lnTo>
                  <a:pt x="51" y="94"/>
                </a:lnTo>
                <a:lnTo>
                  <a:pt x="52" y="94"/>
                </a:lnTo>
                <a:lnTo>
                  <a:pt x="52" y="76"/>
                </a:lnTo>
                <a:lnTo>
                  <a:pt x="55" y="72"/>
                </a:lnTo>
                <a:lnTo>
                  <a:pt x="58" y="70"/>
                </a:lnTo>
                <a:lnTo>
                  <a:pt x="58" y="63"/>
                </a:lnTo>
                <a:lnTo>
                  <a:pt x="54" y="63"/>
                </a:lnTo>
                <a:lnTo>
                  <a:pt x="54" y="50"/>
                </a:lnTo>
                <a:lnTo>
                  <a:pt x="36" y="48"/>
                </a:lnTo>
                <a:lnTo>
                  <a:pt x="36" y="41"/>
                </a:lnTo>
                <a:lnTo>
                  <a:pt x="38" y="41"/>
                </a:lnTo>
                <a:lnTo>
                  <a:pt x="39" y="33"/>
                </a:lnTo>
                <a:lnTo>
                  <a:pt x="29" y="38"/>
                </a:lnTo>
                <a:lnTo>
                  <a:pt x="17" y="38"/>
                </a:lnTo>
                <a:lnTo>
                  <a:pt x="6" y="36"/>
                </a:lnTo>
                <a:lnTo>
                  <a:pt x="0" y="26"/>
                </a:lnTo>
                <a:lnTo>
                  <a:pt x="3" y="26"/>
                </a:lnTo>
                <a:lnTo>
                  <a:pt x="7" y="26"/>
                </a:lnTo>
                <a:lnTo>
                  <a:pt x="8" y="28"/>
                </a:lnTo>
                <a:lnTo>
                  <a:pt x="7" y="31"/>
                </a:lnTo>
                <a:lnTo>
                  <a:pt x="8" y="31"/>
                </a:lnTo>
                <a:lnTo>
                  <a:pt x="10" y="31"/>
                </a:lnTo>
                <a:lnTo>
                  <a:pt x="11" y="29"/>
                </a:lnTo>
                <a:lnTo>
                  <a:pt x="13" y="31"/>
                </a:lnTo>
                <a:lnTo>
                  <a:pt x="14" y="32"/>
                </a:lnTo>
                <a:lnTo>
                  <a:pt x="17" y="31"/>
                </a:lnTo>
                <a:lnTo>
                  <a:pt x="19" y="31"/>
                </a:lnTo>
                <a:lnTo>
                  <a:pt x="20" y="31"/>
                </a:lnTo>
                <a:lnTo>
                  <a:pt x="23" y="31"/>
                </a:lnTo>
                <a:lnTo>
                  <a:pt x="25" y="31"/>
                </a:lnTo>
                <a:lnTo>
                  <a:pt x="23" y="29"/>
                </a:lnTo>
                <a:lnTo>
                  <a:pt x="22" y="31"/>
                </a:lnTo>
                <a:lnTo>
                  <a:pt x="20" y="29"/>
                </a:lnTo>
                <a:lnTo>
                  <a:pt x="23" y="25"/>
                </a:lnTo>
                <a:lnTo>
                  <a:pt x="25" y="23"/>
                </a:lnTo>
                <a:lnTo>
                  <a:pt x="26" y="23"/>
                </a:lnTo>
                <a:lnTo>
                  <a:pt x="30" y="23"/>
                </a:lnTo>
                <a:lnTo>
                  <a:pt x="33" y="19"/>
                </a:lnTo>
                <a:lnTo>
                  <a:pt x="35" y="17"/>
                </a:lnTo>
                <a:lnTo>
                  <a:pt x="36" y="19"/>
                </a:lnTo>
                <a:lnTo>
                  <a:pt x="35" y="22"/>
                </a:lnTo>
                <a:lnTo>
                  <a:pt x="33" y="25"/>
                </a:lnTo>
                <a:lnTo>
                  <a:pt x="35" y="28"/>
                </a:lnTo>
                <a:lnTo>
                  <a:pt x="36" y="29"/>
                </a:lnTo>
                <a:lnTo>
                  <a:pt x="41" y="28"/>
                </a:lnTo>
                <a:lnTo>
                  <a:pt x="39" y="25"/>
                </a:lnTo>
                <a:lnTo>
                  <a:pt x="38" y="25"/>
                </a:lnTo>
                <a:lnTo>
                  <a:pt x="36" y="23"/>
                </a:lnTo>
                <a:lnTo>
                  <a:pt x="38" y="22"/>
                </a:lnTo>
                <a:lnTo>
                  <a:pt x="39" y="22"/>
                </a:lnTo>
                <a:lnTo>
                  <a:pt x="45" y="22"/>
                </a:lnTo>
                <a:lnTo>
                  <a:pt x="47" y="20"/>
                </a:lnTo>
                <a:lnTo>
                  <a:pt x="45" y="19"/>
                </a:lnTo>
                <a:lnTo>
                  <a:pt x="45" y="17"/>
                </a:lnTo>
                <a:lnTo>
                  <a:pt x="47" y="20"/>
                </a:lnTo>
                <a:lnTo>
                  <a:pt x="50" y="22"/>
                </a:lnTo>
                <a:lnTo>
                  <a:pt x="50" y="20"/>
                </a:lnTo>
                <a:lnTo>
                  <a:pt x="48" y="17"/>
                </a:lnTo>
                <a:lnTo>
                  <a:pt x="50" y="16"/>
                </a:lnTo>
                <a:lnTo>
                  <a:pt x="51" y="17"/>
                </a:lnTo>
                <a:lnTo>
                  <a:pt x="52" y="19"/>
                </a:lnTo>
                <a:lnTo>
                  <a:pt x="54" y="17"/>
                </a:lnTo>
                <a:lnTo>
                  <a:pt x="55" y="14"/>
                </a:lnTo>
                <a:lnTo>
                  <a:pt x="55" y="13"/>
                </a:lnTo>
                <a:lnTo>
                  <a:pt x="60" y="13"/>
                </a:lnTo>
                <a:lnTo>
                  <a:pt x="61" y="11"/>
                </a:lnTo>
                <a:lnTo>
                  <a:pt x="63" y="11"/>
                </a:lnTo>
                <a:lnTo>
                  <a:pt x="63" y="13"/>
                </a:lnTo>
                <a:lnTo>
                  <a:pt x="63" y="14"/>
                </a:lnTo>
                <a:lnTo>
                  <a:pt x="63" y="16"/>
                </a:lnTo>
                <a:lnTo>
                  <a:pt x="64" y="14"/>
                </a:lnTo>
                <a:lnTo>
                  <a:pt x="67" y="11"/>
                </a:lnTo>
                <a:lnTo>
                  <a:pt x="69" y="11"/>
                </a:lnTo>
                <a:lnTo>
                  <a:pt x="69" y="13"/>
                </a:lnTo>
                <a:lnTo>
                  <a:pt x="69" y="14"/>
                </a:lnTo>
                <a:lnTo>
                  <a:pt x="66" y="16"/>
                </a:lnTo>
                <a:lnTo>
                  <a:pt x="67" y="17"/>
                </a:lnTo>
                <a:lnTo>
                  <a:pt x="67" y="19"/>
                </a:lnTo>
                <a:lnTo>
                  <a:pt x="72" y="22"/>
                </a:lnTo>
                <a:lnTo>
                  <a:pt x="74" y="20"/>
                </a:lnTo>
                <a:lnTo>
                  <a:pt x="76" y="17"/>
                </a:lnTo>
                <a:lnTo>
                  <a:pt x="77" y="17"/>
                </a:lnTo>
                <a:lnTo>
                  <a:pt x="80" y="20"/>
                </a:lnTo>
                <a:lnTo>
                  <a:pt x="83" y="19"/>
                </a:lnTo>
                <a:lnTo>
                  <a:pt x="85" y="19"/>
                </a:lnTo>
                <a:lnTo>
                  <a:pt x="88" y="19"/>
                </a:lnTo>
                <a:lnTo>
                  <a:pt x="89" y="17"/>
                </a:lnTo>
                <a:lnTo>
                  <a:pt x="88" y="16"/>
                </a:lnTo>
                <a:lnTo>
                  <a:pt x="89" y="14"/>
                </a:lnTo>
                <a:lnTo>
                  <a:pt x="89" y="11"/>
                </a:lnTo>
                <a:lnTo>
                  <a:pt x="91" y="11"/>
                </a:lnTo>
                <a:lnTo>
                  <a:pt x="93" y="13"/>
                </a:lnTo>
                <a:lnTo>
                  <a:pt x="98" y="11"/>
                </a:lnTo>
                <a:lnTo>
                  <a:pt x="99" y="11"/>
                </a:lnTo>
                <a:lnTo>
                  <a:pt x="95" y="14"/>
                </a:lnTo>
                <a:lnTo>
                  <a:pt x="93" y="16"/>
                </a:lnTo>
                <a:lnTo>
                  <a:pt x="95" y="19"/>
                </a:lnTo>
                <a:lnTo>
                  <a:pt x="96" y="17"/>
                </a:lnTo>
                <a:lnTo>
                  <a:pt x="98" y="14"/>
                </a:lnTo>
                <a:lnTo>
                  <a:pt x="99" y="14"/>
                </a:lnTo>
                <a:lnTo>
                  <a:pt x="102" y="17"/>
                </a:lnTo>
                <a:lnTo>
                  <a:pt x="107" y="16"/>
                </a:lnTo>
                <a:lnTo>
                  <a:pt x="108" y="14"/>
                </a:lnTo>
                <a:lnTo>
                  <a:pt x="107" y="11"/>
                </a:lnTo>
                <a:lnTo>
                  <a:pt x="108" y="9"/>
                </a:lnTo>
                <a:lnTo>
                  <a:pt x="105" y="7"/>
                </a:lnTo>
                <a:lnTo>
                  <a:pt x="105" y="6"/>
                </a:lnTo>
                <a:lnTo>
                  <a:pt x="110" y="7"/>
                </a:lnTo>
                <a:lnTo>
                  <a:pt x="111" y="3"/>
                </a:lnTo>
                <a:lnTo>
                  <a:pt x="113" y="3"/>
                </a:lnTo>
                <a:lnTo>
                  <a:pt x="113" y="4"/>
                </a:lnTo>
                <a:lnTo>
                  <a:pt x="114" y="6"/>
                </a:lnTo>
                <a:lnTo>
                  <a:pt x="115" y="6"/>
                </a:lnTo>
                <a:lnTo>
                  <a:pt x="114" y="9"/>
                </a:lnTo>
                <a:lnTo>
                  <a:pt x="114" y="11"/>
                </a:lnTo>
                <a:lnTo>
                  <a:pt x="115" y="11"/>
                </a:lnTo>
                <a:lnTo>
                  <a:pt x="117" y="11"/>
                </a:lnTo>
                <a:lnTo>
                  <a:pt x="118" y="7"/>
                </a:lnTo>
                <a:lnTo>
                  <a:pt x="121" y="7"/>
                </a:lnTo>
                <a:lnTo>
                  <a:pt x="121" y="9"/>
                </a:lnTo>
                <a:lnTo>
                  <a:pt x="120" y="10"/>
                </a:lnTo>
                <a:lnTo>
                  <a:pt x="118" y="11"/>
                </a:lnTo>
                <a:lnTo>
                  <a:pt x="120" y="13"/>
                </a:lnTo>
                <a:lnTo>
                  <a:pt x="123" y="11"/>
                </a:lnTo>
                <a:lnTo>
                  <a:pt x="124" y="13"/>
                </a:lnTo>
                <a:lnTo>
                  <a:pt x="126" y="13"/>
                </a:lnTo>
                <a:lnTo>
                  <a:pt x="127" y="16"/>
                </a:lnTo>
                <a:lnTo>
                  <a:pt x="129" y="14"/>
                </a:lnTo>
                <a:lnTo>
                  <a:pt x="129" y="13"/>
                </a:lnTo>
                <a:lnTo>
                  <a:pt x="126" y="9"/>
                </a:lnTo>
                <a:lnTo>
                  <a:pt x="127" y="7"/>
                </a:lnTo>
                <a:lnTo>
                  <a:pt x="130" y="9"/>
                </a:lnTo>
                <a:lnTo>
                  <a:pt x="133" y="9"/>
                </a:lnTo>
                <a:lnTo>
                  <a:pt x="136" y="6"/>
                </a:lnTo>
                <a:lnTo>
                  <a:pt x="136" y="1"/>
                </a:lnTo>
                <a:lnTo>
                  <a:pt x="139" y="1"/>
                </a:lnTo>
                <a:lnTo>
                  <a:pt x="140" y="1"/>
                </a:lnTo>
                <a:lnTo>
                  <a:pt x="140" y="3"/>
                </a:lnTo>
                <a:lnTo>
                  <a:pt x="139" y="4"/>
                </a:lnTo>
                <a:lnTo>
                  <a:pt x="140" y="9"/>
                </a:lnTo>
                <a:lnTo>
                  <a:pt x="142" y="7"/>
                </a:lnTo>
                <a:lnTo>
                  <a:pt x="143" y="4"/>
                </a:lnTo>
                <a:lnTo>
                  <a:pt x="146" y="6"/>
                </a:lnTo>
                <a:lnTo>
                  <a:pt x="146" y="3"/>
                </a:lnTo>
                <a:lnTo>
                  <a:pt x="149" y="1"/>
                </a:lnTo>
                <a:lnTo>
                  <a:pt x="152" y="3"/>
                </a:lnTo>
                <a:lnTo>
                  <a:pt x="154" y="3"/>
                </a:lnTo>
                <a:lnTo>
                  <a:pt x="154" y="6"/>
                </a:lnTo>
                <a:lnTo>
                  <a:pt x="155" y="7"/>
                </a:lnTo>
                <a:lnTo>
                  <a:pt x="157" y="9"/>
                </a:lnTo>
                <a:lnTo>
                  <a:pt x="158" y="9"/>
                </a:lnTo>
                <a:lnTo>
                  <a:pt x="159" y="6"/>
                </a:lnTo>
                <a:lnTo>
                  <a:pt x="162" y="6"/>
                </a:lnTo>
                <a:lnTo>
                  <a:pt x="164" y="3"/>
                </a:lnTo>
                <a:lnTo>
                  <a:pt x="165" y="3"/>
                </a:lnTo>
                <a:lnTo>
                  <a:pt x="167" y="7"/>
                </a:lnTo>
                <a:lnTo>
                  <a:pt x="168" y="7"/>
                </a:lnTo>
                <a:lnTo>
                  <a:pt x="168" y="4"/>
                </a:lnTo>
                <a:lnTo>
                  <a:pt x="171" y="3"/>
                </a:lnTo>
                <a:lnTo>
                  <a:pt x="171" y="6"/>
                </a:lnTo>
                <a:lnTo>
                  <a:pt x="174" y="9"/>
                </a:lnTo>
                <a:lnTo>
                  <a:pt x="176" y="6"/>
                </a:lnTo>
                <a:lnTo>
                  <a:pt x="176" y="7"/>
                </a:lnTo>
                <a:lnTo>
                  <a:pt x="177" y="10"/>
                </a:lnTo>
                <a:lnTo>
                  <a:pt x="180" y="11"/>
                </a:lnTo>
                <a:lnTo>
                  <a:pt x="183" y="10"/>
                </a:lnTo>
                <a:lnTo>
                  <a:pt x="184" y="6"/>
                </a:lnTo>
                <a:lnTo>
                  <a:pt x="186" y="6"/>
                </a:lnTo>
                <a:lnTo>
                  <a:pt x="189" y="7"/>
                </a:lnTo>
                <a:lnTo>
                  <a:pt x="190" y="6"/>
                </a:lnTo>
                <a:lnTo>
                  <a:pt x="195" y="6"/>
                </a:lnTo>
                <a:lnTo>
                  <a:pt x="198" y="4"/>
                </a:lnTo>
                <a:lnTo>
                  <a:pt x="199" y="4"/>
                </a:lnTo>
                <a:lnTo>
                  <a:pt x="202" y="7"/>
                </a:lnTo>
                <a:lnTo>
                  <a:pt x="203" y="7"/>
                </a:lnTo>
                <a:lnTo>
                  <a:pt x="205" y="6"/>
                </a:lnTo>
                <a:lnTo>
                  <a:pt x="205" y="1"/>
                </a:lnTo>
                <a:lnTo>
                  <a:pt x="206" y="0"/>
                </a:lnTo>
                <a:lnTo>
                  <a:pt x="208" y="4"/>
                </a:lnTo>
                <a:lnTo>
                  <a:pt x="209" y="9"/>
                </a:lnTo>
                <a:lnTo>
                  <a:pt x="212" y="9"/>
                </a:lnTo>
                <a:lnTo>
                  <a:pt x="214" y="9"/>
                </a:lnTo>
                <a:lnTo>
                  <a:pt x="218" y="10"/>
                </a:lnTo>
                <a:lnTo>
                  <a:pt x="220" y="10"/>
                </a:lnTo>
                <a:lnTo>
                  <a:pt x="221" y="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58" name="Freeform 253"/>
          <p:cNvSpPr>
            <a:spLocks/>
          </p:cNvSpPr>
          <p:nvPr/>
        </p:nvSpPr>
        <p:spPr bwMode="auto">
          <a:xfrm rot="21334256">
            <a:off x="21687320" y="3428432"/>
            <a:ext cx="1043555" cy="565855"/>
          </a:xfrm>
          <a:custGeom>
            <a:avLst/>
            <a:gdLst>
              <a:gd name="T0" fmla="*/ 2147483647 w 254"/>
              <a:gd name="T1" fmla="*/ 2147483647 h 156"/>
              <a:gd name="T2" fmla="*/ 2147483647 w 254"/>
              <a:gd name="T3" fmla="*/ 2147483647 h 156"/>
              <a:gd name="T4" fmla="*/ 2147483647 w 254"/>
              <a:gd name="T5" fmla="*/ 2147483647 h 156"/>
              <a:gd name="T6" fmla="*/ 2147483647 w 254"/>
              <a:gd name="T7" fmla="*/ 2147483647 h 156"/>
              <a:gd name="T8" fmla="*/ 2147483647 w 254"/>
              <a:gd name="T9" fmla="*/ 2147483647 h 156"/>
              <a:gd name="T10" fmla="*/ 2147483647 w 254"/>
              <a:gd name="T11" fmla="*/ 2147483647 h 156"/>
              <a:gd name="T12" fmla="*/ 2147483647 w 254"/>
              <a:gd name="T13" fmla="*/ 2147483647 h 156"/>
              <a:gd name="T14" fmla="*/ 2147483647 w 254"/>
              <a:gd name="T15" fmla="*/ 2147483647 h 156"/>
              <a:gd name="T16" fmla="*/ 2147483647 w 254"/>
              <a:gd name="T17" fmla="*/ 2147483647 h 156"/>
              <a:gd name="T18" fmla="*/ 2147483647 w 254"/>
              <a:gd name="T19" fmla="*/ 2147483647 h 156"/>
              <a:gd name="T20" fmla="*/ 2147483647 w 254"/>
              <a:gd name="T21" fmla="*/ 2147483647 h 156"/>
              <a:gd name="T22" fmla="*/ 2147483647 w 254"/>
              <a:gd name="T23" fmla="*/ 2147483647 h 156"/>
              <a:gd name="T24" fmla="*/ 2147483647 w 254"/>
              <a:gd name="T25" fmla="*/ 2147483647 h 156"/>
              <a:gd name="T26" fmla="*/ 2147483647 w 254"/>
              <a:gd name="T27" fmla="*/ 2147483647 h 156"/>
              <a:gd name="T28" fmla="*/ 2147483647 w 254"/>
              <a:gd name="T29" fmla="*/ 2147483647 h 156"/>
              <a:gd name="T30" fmla="*/ 2147483647 w 254"/>
              <a:gd name="T31" fmla="*/ 2147483647 h 156"/>
              <a:gd name="T32" fmla="*/ 2147483647 w 254"/>
              <a:gd name="T33" fmla="*/ 2147483647 h 156"/>
              <a:gd name="T34" fmla="*/ 2147483647 w 254"/>
              <a:gd name="T35" fmla="*/ 2147483647 h 156"/>
              <a:gd name="T36" fmla="*/ 2147483647 w 254"/>
              <a:gd name="T37" fmla="*/ 2147483647 h 156"/>
              <a:gd name="T38" fmla="*/ 2147483647 w 254"/>
              <a:gd name="T39" fmla="*/ 2147483647 h 156"/>
              <a:gd name="T40" fmla="*/ 2147483647 w 254"/>
              <a:gd name="T41" fmla="*/ 2147483647 h 156"/>
              <a:gd name="T42" fmla="*/ 2147483647 w 254"/>
              <a:gd name="T43" fmla="*/ 2147483647 h 156"/>
              <a:gd name="T44" fmla="*/ 2147483647 w 254"/>
              <a:gd name="T45" fmla="*/ 2147483647 h 156"/>
              <a:gd name="T46" fmla="*/ 2147483647 w 254"/>
              <a:gd name="T47" fmla="*/ 2147483647 h 156"/>
              <a:gd name="T48" fmla="*/ 2147483647 w 254"/>
              <a:gd name="T49" fmla="*/ 2147483647 h 156"/>
              <a:gd name="T50" fmla="*/ 2147483647 w 254"/>
              <a:gd name="T51" fmla="*/ 2147483647 h 156"/>
              <a:gd name="T52" fmla="*/ 2147483647 w 254"/>
              <a:gd name="T53" fmla="*/ 2147483647 h 156"/>
              <a:gd name="T54" fmla="*/ 2147483647 w 254"/>
              <a:gd name="T55" fmla="*/ 2147483647 h 156"/>
              <a:gd name="T56" fmla="*/ 2147483647 w 254"/>
              <a:gd name="T57" fmla="*/ 2147483647 h 156"/>
              <a:gd name="T58" fmla="*/ 2147483647 w 254"/>
              <a:gd name="T59" fmla="*/ 2147483647 h 156"/>
              <a:gd name="T60" fmla="*/ 2147483647 w 254"/>
              <a:gd name="T61" fmla="*/ 2147483647 h 156"/>
              <a:gd name="T62" fmla="*/ 2147483647 w 254"/>
              <a:gd name="T63" fmla="*/ 2147483647 h 156"/>
              <a:gd name="T64" fmla="*/ 2147483647 w 254"/>
              <a:gd name="T65" fmla="*/ 2147483647 h 156"/>
              <a:gd name="T66" fmla="*/ 2147483647 w 254"/>
              <a:gd name="T67" fmla="*/ 2147483647 h 156"/>
              <a:gd name="T68" fmla="*/ 2147483647 w 254"/>
              <a:gd name="T69" fmla="*/ 2147483647 h 156"/>
              <a:gd name="T70" fmla="*/ 2147483647 w 254"/>
              <a:gd name="T71" fmla="*/ 2147483647 h 156"/>
              <a:gd name="T72" fmla="*/ 2147483647 w 254"/>
              <a:gd name="T73" fmla="*/ 2147483647 h 156"/>
              <a:gd name="T74" fmla="*/ 2147483647 w 254"/>
              <a:gd name="T75" fmla="*/ 2147483647 h 156"/>
              <a:gd name="T76" fmla="*/ 2147483647 w 254"/>
              <a:gd name="T77" fmla="*/ 2147483647 h 156"/>
              <a:gd name="T78" fmla="*/ 2147483647 w 254"/>
              <a:gd name="T79" fmla="*/ 2147483647 h 156"/>
              <a:gd name="T80" fmla="*/ 2147483647 w 254"/>
              <a:gd name="T81" fmla="*/ 2147483647 h 156"/>
              <a:gd name="T82" fmla="*/ 2147483647 w 254"/>
              <a:gd name="T83" fmla="*/ 2147483647 h 156"/>
              <a:gd name="T84" fmla="*/ 2147483647 w 254"/>
              <a:gd name="T85" fmla="*/ 2147483647 h 156"/>
              <a:gd name="T86" fmla="*/ 2147483647 w 254"/>
              <a:gd name="T87" fmla="*/ 2147483647 h 156"/>
              <a:gd name="T88" fmla="*/ 2147483647 w 254"/>
              <a:gd name="T89" fmla="*/ 2147483647 h 156"/>
              <a:gd name="T90" fmla="*/ 2147483647 w 254"/>
              <a:gd name="T91" fmla="*/ 2147483647 h 156"/>
              <a:gd name="T92" fmla="*/ 2147483647 w 254"/>
              <a:gd name="T93" fmla="*/ 2147483647 h 156"/>
              <a:gd name="T94" fmla="*/ 2147483647 w 254"/>
              <a:gd name="T95" fmla="*/ 2147483647 h 156"/>
              <a:gd name="T96" fmla="*/ 2147483647 w 254"/>
              <a:gd name="T97" fmla="*/ 2147483647 h 156"/>
              <a:gd name="T98" fmla="*/ 2147483647 w 254"/>
              <a:gd name="T99" fmla="*/ 2147483647 h 156"/>
              <a:gd name="T100" fmla="*/ 2147483647 w 254"/>
              <a:gd name="T101" fmla="*/ 2147483647 h 156"/>
              <a:gd name="T102" fmla="*/ 2147483647 w 254"/>
              <a:gd name="T103" fmla="*/ 2147483647 h 156"/>
              <a:gd name="T104" fmla="*/ 2147483647 w 254"/>
              <a:gd name="T105" fmla="*/ 2147483647 h 156"/>
              <a:gd name="T106" fmla="*/ 2147483647 w 254"/>
              <a:gd name="T107" fmla="*/ 2147483647 h 156"/>
              <a:gd name="T108" fmla="*/ 2147483647 w 254"/>
              <a:gd name="T109" fmla="*/ 2147483647 h 156"/>
              <a:gd name="T110" fmla="*/ 2147483647 w 254"/>
              <a:gd name="T111" fmla="*/ 2147483647 h 15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54"/>
              <a:gd name="T169" fmla="*/ 0 h 156"/>
              <a:gd name="T170" fmla="*/ 254 w 254"/>
              <a:gd name="T171" fmla="*/ 156 h 15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54" h="156">
                <a:moveTo>
                  <a:pt x="151" y="22"/>
                </a:moveTo>
                <a:lnTo>
                  <a:pt x="167" y="23"/>
                </a:lnTo>
                <a:lnTo>
                  <a:pt x="166" y="33"/>
                </a:lnTo>
                <a:lnTo>
                  <a:pt x="170" y="33"/>
                </a:lnTo>
                <a:lnTo>
                  <a:pt x="175" y="35"/>
                </a:lnTo>
                <a:lnTo>
                  <a:pt x="180" y="32"/>
                </a:lnTo>
                <a:lnTo>
                  <a:pt x="180" y="48"/>
                </a:lnTo>
                <a:lnTo>
                  <a:pt x="232" y="51"/>
                </a:lnTo>
                <a:lnTo>
                  <a:pt x="232" y="63"/>
                </a:lnTo>
                <a:lnTo>
                  <a:pt x="220" y="63"/>
                </a:lnTo>
                <a:lnTo>
                  <a:pt x="218" y="70"/>
                </a:lnTo>
                <a:lnTo>
                  <a:pt x="216" y="68"/>
                </a:lnTo>
                <a:lnTo>
                  <a:pt x="214" y="70"/>
                </a:lnTo>
                <a:lnTo>
                  <a:pt x="214" y="73"/>
                </a:lnTo>
                <a:lnTo>
                  <a:pt x="218" y="74"/>
                </a:lnTo>
                <a:lnTo>
                  <a:pt x="217" y="85"/>
                </a:lnTo>
                <a:lnTo>
                  <a:pt x="220" y="85"/>
                </a:lnTo>
                <a:lnTo>
                  <a:pt x="218" y="87"/>
                </a:lnTo>
                <a:lnTo>
                  <a:pt x="254" y="89"/>
                </a:lnTo>
                <a:lnTo>
                  <a:pt x="252" y="115"/>
                </a:lnTo>
                <a:lnTo>
                  <a:pt x="248" y="118"/>
                </a:lnTo>
                <a:lnTo>
                  <a:pt x="254" y="126"/>
                </a:lnTo>
                <a:lnTo>
                  <a:pt x="251" y="128"/>
                </a:lnTo>
                <a:lnTo>
                  <a:pt x="249" y="130"/>
                </a:lnTo>
                <a:lnTo>
                  <a:pt x="246" y="131"/>
                </a:lnTo>
                <a:lnTo>
                  <a:pt x="243" y="133"/>
                </a:lnTo>
                <a:lnTo>
                  <a:pt x="242" y="133"/>
                </a:lnTo>
                <a:lnTo>
                  <a:pt x="239" y="134"/>
                </a:lnTo>
                <a:lnTo>
                  <a:pt x="238" y="136"/>
                </a:lnTo>
                <a:lnTo>
                  <a:pt x="236" y="139"/>
                </a:lnTo>
                <a:lnTo>
                  <a:pt x="236" y="140"/>
                </a:lnTo>
                <a:lnTo>
                  <a:pt x="236" y="142"/>
                </a:lnTo>
                <a:lnTo>
                  <a:pt x="235" y="142"/>
                </a:lnTo>
                <a:lnTo>
                  <a:pt x="233" y="143"/>
                </a:lnTo>
                <a:lnTo>
                  <a:pt x="230" y="142"/>
                </a:lnTo>
                <a:lnTo>
                  <a:pt x="229" y="143"/>
                </a:lnTo>
                <a:lnTo>
                  <a:pt x="229" y="146"/>
                </a:lnTo>
                <a:lnTo>
                  <a:pt x="227" y="148"/>
                </a:lnTo>
                <a:lnTo>
                  <a:pt x="226" y="149"/>
                </a:lnTo>
                <a:lnTo>
                  <a:pt x="224" y="149"/>
                </a:lnTo>
                <a:lnTo>
                  <a:pt x="223" y="149"/>
                </a:lnTo>
                <a:lnTo>
                  <a:pt x="221" y="149"/>
                </a:lnTo>
                <a:lnTo>
                  <a:pt x="221" y="150"/>
                </a:lnTo>
                <a:lnTo>
                  <a:pt x="218" y="153"/>
                </a:lnTo>
                <a:lnTo>
                  <a:pt x="217" y="155"/>
                </a:lnTo>
                <a:lnTo>
                  <a:pt x="216" y="156"/>
                </a:lnTo>
                <a:lnTo>
                  <a:pt x="214" y="156"/>
                </a:lnTo>
                <a:lnTo>
                  <a:pt x="208" y="145"/>
                </a:lnTo>
                <a:lnTo>
                  <a:pt x="211" y="143"/>
                </a:lnTo>
                <a:lnTo>
                  <a:pt x="213" y="133"/>
                </a:lnTo>
                <a:lnTo>
                  <a:pt x="195" y="131"/>
                </a:lnTo>
                <a:lnTo>
                  <a:pt x="194" y="136"/>
                </a:lnTo>
                <a:lnTo>
                  <a:pt x="179" y="136"/>
                </a:lnTo>
                <a:lnTo>
                  <a:pt x="179" y="145"/>
                </a:lnTo>
                <a:lnTo>
                  <a:pt x="157" y="143"/>
                </a:lnTo>
                <a:lnTo>
                  <a:pt x="157" y="133"/>
                </a:lnTo>
                <a:lnTo>
                  <a:pt x="154" y="131"/>
                </a:lnTo>
                <a:lnTo>
                  <a:pt x="160" y="123"/>
                </a:lnTo>
                <a:lnTo>
                  <a:pt x="132" y="109"/>
                </a:lnTo>
                <a:lnTo>
                  <a:pt x="139" y="102"/>
                </a:lnTo>
                <a:lnTo>
                  <a:pt x="125" y="96"/>
                </a:lnTo>
                <a:lnTo>
                  <a:pt x="111" y="96"/>
                </a:lnTo>
                <a:lnTo>
                  <a:pt x="109" y="96"/>
                </a:lnTo>
                <a:lnTo>
                  <a:pt x="109" y="99"/>
                </a:lnTo>
                <a:lnTo>
                  <a:pt x="107" y="107"/>
                </a:lnTo>
                <a:lnTo>
                  <a:pt x="113" y="107"/>
                </a:lnTo>
                <a:lnTo>
                  <a:pt x="113" y="112"/>
                </a:lnTo>
                <a:lnTo>
                  <a:pt x="117" y="112"/>
                </a:lnTo>
                <a:lnTo>
                  <a:pt x="117" y="120"/>
                </a:lnTo>
                <a:lnTo>
                  <a:pt x="111" y="124"/>
                </a:lnTo>
                <a:lnTo>
                  <a:pt x="103" y="121"/>
                </a:lnTo>
                <a:lnTo>
                  <a:pt x="104" y="111"/>
                </a:lnTo>
                <a:lnTo>
                  <a:pt x="68" y="108"/>
                </a:lnTo>
                <a:lnTo>
                  <a:pt x="66" y="105"/>
                </a:lnTo>
                <a:lnTo>
                  <a:pt x="60" y="108"/>
                </a:lnTo>
                <a:lnTo>
                  <a:pt x="57" y="104"/>
                </a:lnTo>
                <a:lnTo>
                  <a:pt x="59" y="102"/>
                </a:lnTo>
                <a:lnTo>
                  <a:pt x="47" y="86"/>
                </a:lnTo>
                <a:lnTo>
                  <a:pt x="29" y="96"/>
                </a:lnTo>
                <a:lnTo>
                  <a:pt x="32" y="101"/>
                </a:lnTo>
                <a:lnTo>
                  <a:pt x="31" y="102"/>
                </a:lnTo>
                <a:lnTo>
                  <a:pt x="31" y="105"/>
                </a:lnTo>
                <a:lnTo>
                  <a:pt x="26" y="104"/>
                </a:lnTo>
                <a:lnTo>
                  <a:pt x="26" y="102"/>
                </a:lnTo>
                <a:lnTo>
                  <a:pt x="22" y="102"/>
                </a:lnTo>
                <a:lnTo>
                  <a:pt x="19" y="98"/>
                </a:lnTo>
                <a:lnTo>
                  <a:pt x="15" y="95"/>
                </a:lnTo>
                <a:lnTo>
                  <a:pt x="13" y="92"/>
                </a:lnTo>
                <a:lnTo>
                  <a:pt x="10" y="90"/>
                </a:lnTo>
                <a:lnTo>
                  <a:pt x="19" y="82"/>
                </a:lnTo>
                <a:lnTo>
                  <a:pt x="0" y="60"/>
                </a:lnTo>
                <a:lnTo>
                  <a:pt x="32" y="35"/>
                </a:lnTo>
                <a:lnTo>
                  <a:pt x="38" y="41"/>
                </a:lnTo>
                <a:lnTo>
                  <a:pt x="34" y="46"/>
                </a:lnTo>
                <a:lnTo>
                  <a:pt x="38" y="51"/>
                </a:lnTo>
                <a:lnTo>
                  <a:pt x="43" y="48"/>
                </a:lnTo>
                <a:lnTo>
                  <a:pt x="43" y="45"/>
                </a:lnTo>
                <a:lnTo>
                  <a:pt x="46" y="42"/>
                </a:lnTo>
                <a:lnTo>
                  <a:pt x="46" y="41"/>
                </a:lnTo>
                <a:lnTo>
                  <a:pt x="66" y="20"/>
                </a:lnTo>
                <a:lnTo>
                  <a:pt x="60" y="14"/>
                </a:lnTo>
                <a:lnTo>
                  <a:pt x="68" y="5"/>
                </a:lnTo>
                <a:lnTo>
                  <a:pt x="73" y="0"/>
                </a:lnTo>
                <a:lnTo>
                  <a:pt x="78" y="4"/>
                </a:lnTo>
                <a:lnTo>
                  <a:pt x="73" y="10"/>
                </a:lnTo>
                <a:lnTo>
                  <a:pt x="92" y="27"/>
                </a:lnTo>
                <a:lnTo>
                  <a:pt x="97" y="23"/>
                </a:lnTo>
                <a:lnTo>
                  <a:pt x="129" y="27"/>
                </a:lnTo>
                <a:lnTo>
                  <a:pt x="132" y="24"/>
                </a:lnTo>
                <a:lnTo>
                  <a:pt x="135" y="23"/>
                </a:lnTo>
                <a:lnTo>
                  <a:pt x="138" y="22"/>
                </a:lnTo>
                <a:lnTo>
                  <a:pt x="144" y="19"/>
                </a:lnTo>
                <a:lnTo>
                  <a:pt x="151" y="2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59" name="Freeform 254"/>
          <p:cNvSpPr>
            <a:spLocks noEditPoints="1"/>
          </p:cNvSpPr>
          <p:nvPr/>
        </p:nvSpPr>
        <p:spPr bwMode="auto">
          <a:xfrm rot="21334256">
            <a:off x="20488625" y="1245189"/>
            <a:ext cx="1080236" cy="1138192"/>
          </a:xfrm>
          <a:custGeom>
            <a:avLst/>
            <a:gdLst>
              <a:gd name="T0" fmla="*/ 2147483647 w 263"/>
              <a:gd name="T1" fmla="*/ 2147483647 h 313"/>
              <a:gd name="T2" fmla="*/ 2147483647 w 263"/>
              <a:gd name="T3" fmla="*/ 2147483647 h 313"/>
              <a:gd name="T4" fmla="*/ 2147483647 w 263"/>
              <a:gd name="T5" fmla="*/ 2147483647 h 313"/>
              <a:gd name="T6" fmla="*/ 2147483647 w 263"/>
              <a:gd name="T7" fmla="*/ 2147483647 h 313"/>
              <a:gd name="T8" fmla="*/ 2147483647 w 263"/>
              <a:gd name="T9" fmla="*/ 2147483647 h 313"/>
              <a:gd name="T10" fmla="*/ 2147483647 w 263"/>
              <a:gd name="T11" fmla="*/ 2147483647 h 313"/>
              <a:gd name="T12" fmla="*/ 2147483647 w 263"/>
              <a:gd name="T13" fmla="*/ 2147483647 h 313"/>
              <a:gd name="T14" fmla="*/ 2147483647 w 263"/>
              <a:gd name="T15" fmla="*/ 2147483647 h 313"/>
              <a:gd name="T16" fmla="*/ 2147483647 w 263"/>
              <a:gd name="T17" fmla="*/ 2147483647 h 313"/>
              <a:gd name="T18" fmla="*/ 2147483647 w 263"/>
              <a:gd name="T19" fmla="*/ 2147483647 h 313"/>
              <a:gd name="T20" fmla="*/ 2147483647 w 263"/>
              <a:gd name="T21" fmla="*/ 2147483647 h 313"/>
              <a:gd name="T22" fmla="*/ 2147483647 w 263"/>
              <a:gd name="T23" fmla="*/ 2147483647 h 313"/>
              <a:gd name="T24" fmla="*/ 2147483647 w 263"/>
              <a:gd name="T25" fmla="*/ 2147483647 h 313"/>
              <a:gd name="T26" fmla="*/ 2147483647 w 263"/>
              <a:gd name="T27" fmla="*/ 2147483647 h 313"/>
              <a:gd name="T28" fmla="*/ 2147483647 w 263"/>
              <a:gd name="T29" fmla="*/ 2147483647 h 313"/>
              <a:gd name="T30" fmla="*/ 2147483647 w 263"/>
              <a:gd name="T31" fmla="*/ 2147483647 h 313"/>
              <a:gd name="T32" fmla="*/ 2147483647 w 263"/>
              <a:gd name="T33" fmla="*/ 2147483647 h 313"/>
              <a:gd name="T34" fmla="*/ 2147483647 w 263"/>
              <a:gd name="T35" fmla="*/ 2147483647 h 313"/>
              <a:gd name="T36" fmla="*/ 2147483647 w 263"/>
              <a:gd name="T37" fmla="*/ 2147483647 h 313"/>
              <a:gd name="T38" fmla="*/ 2147483647 w 263"/>
              <a:gd name="T39" fmla="*/ 2147483647 h 313"/>
              <a:gd name="T40" fmla="*/ 2147483647 w 263"/>
              <a:gd name="T41" fmla="*/ 2147483647 h 313"/>
              <a:gd name="T42" fmla="*/ 2147483647 w 263"/>
              <a:gd name="T43" fmla="*/ 2147483647 h 313"/>
              <a:gd name="T44" fmla="*/ 2147483647 w 263"/>
              <a:gd name="T45" fmla="*/ 2147483647 h 313"/>
              <a:gd name="T46" fmla="*/ 2147483647 w 263"/>
              <a:gd name="T47" fmla="*/ 2147483647 h 313"/>
              <a:gd name="T48" fmla="*/ 2147483647 w 263"/>
              <a:gd name="T49" fmla="*/ 2147483647 h 313"/>
              <a:gd name="T50" fmla="*/ 2147483647 w 263"/>
              <a:gd name="T51" fmla="*/ 2147483647 h 313"/>
              <a:gd name="T52" fmla="*/ 2147483647 w 263"/>
              <a:gd name="T53" fmla="*/ 2147483647 h 313"/>
              <a:gd name="T54" fmla="*/ 2147483647 w 263"/>
              <a:gd name="T55" fmla="*/ 2147483647 h 313"/>
              <a:gd name="T56" fmla="*/ 2147483647 w 263"/>
              <a:gd name="T57" fmla="*/ 2147483647 h 313"/>
              <a:gd name="T58" fmla="*/ 2147483647 w 263"/>
              <a:gd name="T59" fmla="*/ 2147483647 h 313"/>
              <a:gd name="T60" fmla="*/ 2147483647 w 263"/>
              <a:gd name="T61" fmla="*/ 2147483647 h 313"/>
              <a:gd name="T62" fmla="*/ 2147483647 w 263"/>
              <a:gd name="T63" fmla="*/ 2147483647 h 313"/>
              <a:gd name="T64" fmla="*/ 2147483647 w 263"/>
              <a:gd name="T65" fmla="*/ 2147483647 h 313"/>
              <a:gd name="T66" fmla="*/ 2147483647 w 263"/>
              <a:gd name="T67" fmla="*/ 2147483647 h 313"/>
              <a:gd name="T68" fmla="*/ 2147483647 w 263"/>
              <a:gd name="T69" fmla="*/ 2147483647 h 313"/>
              <a:gd name="T70" fmla="*/ 2147483647 w 263"/>
              <a:gd name="T71" fmla="*/ 2147483647 h 313"/>
              <a:gd name="T72" fmla="*/ 2147483647 w 263"/>
              <a:gd name="T73" fmla="*/ 2147483647 h 313"/>
              <a:gd name="T74" fmla="*/ 2147483647 w 263"/>
              <a:gd name="T75" fmla="*/ 2147483647 h 313"/>
              <a:gd name="T76" fmla="*/ 2147483647 w 263"/>
              <a:gd name="T77" fmla="*/ 2147483647 h 313"/>
              <a:gd name="T78" fmla="*/ 2147483647 w 263"/>
              <a:gd name="T79" fmla="*/ 2147483647 h 313"/>
              <a:gd name="T80" fmla="*/ 2147483647 w 263"/>
              <a:gd name="T81" fmla="*/ 2147483647 h 313"/>
              <a:gd name="T82" fmla="*/ 2147483647 w 263"/>
              <a:gd name="T83" fmla="*/ 2147483647 h 313"/>
              <a:gd name="T84" fmla="*/ 2147483647 w 263"/>
              <a:gd name="T85" fmla="*/ 2147483647 h 313"/>
              <a:gd name="T86" fmla="*/ 2147483647 w 263"/>
              <a:gd name="T87" fmla="*/ 2147483647 h 313"/>
              <a:gd name="T88" fmla="*/ 2147483647 w 263"/>
              <a:gd name="T89" fmla="*/ 2147483647 h 313"/>
              <a:gd name="T90" fmla="*/ 2147483647 w 263"/>
              <a:gd name="T91" fmla="*/ 2147483647 h 313"/>
              <a:gd name="T92" fmla="*/ 2147483647 w 263"/>
              <a:gd name="T93" fmla="*/ 2147483647 h 313"/>
              <a:gd name="T94" fmla="*/ 2147483647 w 263"/>
              <a:gd name="T95" fmla="*/ 2147483647 h 313"/>
              <a:gd name="T96" fmla="*/ 2147483647 w 263"/>
              <a:gd name="T97" fmla="*/ 2147483647 h 313"/>
              <a:gd name="T98" fmla="*/ 2147483647 w 263"/>
              <a:gd name="T99" fmla="*/ 2147483647 h 313"/>
              <a:gd name="T100" fmla="*/ 2147483647 w 263"/>
              <a:gd name="T101" fmla="*/ 2147483647 h 313"/>
              <a:gd name="T102" fmla="*/ 2147483647 w 263"/>
              <a:gd name="T103" fmla="*/ 2147483647 h 313"/>
              <a:gd name="T104" fmla="*/ 2147483647 w 263"/>
              <a:gd name="T105" fmla="*/ 2147483647 h 313"/>
              <a:gd name="T106" fmla="*/ 2147483647 w 263"/>
              <a:gd name="T107" fmla="*/ 2147483647 h 313"/>
              <a:gd name="T108" fmla="*/ 2147483647 w 263"/>
              <a:gd name="T109" fmla="*/ 2147483647 h 313"/>
              <a:gd name="T110" fmla="*/ 2147483647 w 263"/>
              <a:gd name="T111" fmla="*/ 2147483647 h 313"/>
              <a:gd name="T112" fmla="*/ 2147483647 w 263"/>
              <a:gd name="T113" fmla="*/ 2147483647 h 313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63"/>
              <a:gd name="T172" fmla="*/ 0 h 313"/>
              <a:gd name="T173" fmla="*/ 263 w 263"/>
              <a:gd name="T174" fmla="*/ 313 h 313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63" h="313">
                <a:moveTo>
                  <a:pt x="132" y="85"/>
                </a:moveTo>
                <a:lnTo>
                  <a:pt x="135" y="82"/>
                </a:lnTo>
                <a:lnTo>
                  <a:pt x="140" y="77"/>
                </a:lnTo>
                <a:lnTo>
                  <a:pt x="144" y="74"/>
                </a:lnTo>
                <a:lnTo>
                  <a:pt x="145" y="73"/>
                </a:lnTo>
                <a:lnTo>
                  <a:pt x="151" y="73"/>
                </a:lnTo>
                <a:lnTo>
                  <a:pt x="170" y="73"/>
                </a:lnTo>
                <a:lnTo>
                  <a:pt x="173" y="72"/>
                </a:lnTo>
                <a:lnTo>
                  <a:pt x="176" y="70"/>
                </a:lnTo>
                <a:lnTo>
                  <a:pt x="181" y="67"/>
                </a:lnTo>
                <a:lnTo>
                  <a:pt x="182" y="66"/>
                </a:lnTo>
                <a:lnTo>
                  <a:pt x="183" y="64"/>
                </a:lnTo>
                <a:lnTo>
                  <a:pt x="183" y="61"/>
                </a:lnTo>
                <a:lnTo>
                  <a:pt x="183" y="60"/>
                </a:lnTo>
                <a:lnTo>
                  <a:pt x="185" y="60"/>
                </a:lnTo>
                <a:lnTo>
                  <a:pt x="186" y="61"/>
                </a:lnTo>
                <a:lnTo>
                  <a:pt x="188" y="60"/>
                </a:lnTo>
                <a:lnTo>
                  <a:pt x="189" y="60"/>
                </a:lnTo>
                <a:lnTo>
                  <a:pt x="191" y="58"/>
                </a:lnTo>
                <a:lnTo>
                  <a:pt x="192" y="58"/>
                </a:lnTo>
                <a:lnTo>
                  <a:pt x="191" y="66"/>
                </a:lnTo>
                <a:lnTo>
                  <a:pt x="191" y="69"/>
                </a:lnTo>
                <a:lnTo>
                  <a:pt x="191" y="73"/>
                </a:lnTo>
                <a:lnTo>
                  <a:pt x="194" y="80"/>
                </a:lnTo>
                <a:lnTo>
                  <a:pt x="194" y="83"/>
                </a:lnTo>
                <a:lnTo>
                  <a:pt x="195" y="85"/>
                </a:lnTo>
                <a:lnTo>
                  <a:pt x="198" y="89"/>
                </a:lnTo>
                <a:lnTo>
                  <a:pt x="200" y="91"/>
                </a:lnTo>
                <a:lnTo>
                  <a:pt x="203" y="92"/>
                </a:lnTo>
                <a:lnTo>
                  <a:pt x="205" y="92"/>
                </a:lnTo>
                <a:lnTo>
                  <a:pt x="216" y="94"/>
                </a:lnTo>
                <a:lnTo>
                  <a:pt x="226" y="96"/>
                </a:lnTo>
                <a:lnTo>
                  <a:pt x="230" y="98"/>
                </a:lnTo>
                <a:lnTo>
                  <a:pt x="235" y="99"/>
                </a:lnTo>
                <a:lnTo>
                  <a:pt x="238" y="101"/>
                </a:lnTo>
                <a:lnTo>
                  <a:pt x="236" y="108"/>
                </a:lnTo>
                <a:lnTo>
                  <a:pt x="241" y="110"/>
                </a:lnTo>
                <a:lnTo>
                  <a:pt x="241" y="117"/>
                </a:lnTo>
                <a:lnTo>
                  <a:pt x="245" y="118"/>
                </a:lnTo>
                <a:lnTo>
                  <a:pt x="244" y="132"/>
                </a:lnTo>
                <a:lnTo>
                  <a:pt x="241" y="154"/>
                </a:lnTo>
                <a:lnTo>
                  <a:pt x="251" y="155"/>
                </a:lnTo>
                <a:lnTo>
                  <a:pt x="249" y="162"/>
                </a:lnTo>
                <a:lnTo>
                  <a:pt x="236" y="161"/>
                </a:lnTo>
                <a:lnTo>
                  <a:pt x="232" y="205"/>
                </a:lnTo>
                <a:lnTo>
                  <a:pt x="233" y="205"/>
                </a:lnTo>
                <a:lnTo>
                  <a:pt x="235" y="203"/>
                </a:lnTo>
                <a:lnTo>
                  <a:pt x="236" y="202"/>
                </a:lnTo>
                <a:lnTo>
                  <a:pt x="238" y="202"/>
                </a:lnTo>
                <a:lnTo>
                  <a:pt x="239" y="208"/>
                </a:lnTo>
                <a:lnTo>
                  <a:pt x="244" y="208"/>
                </a:lnTo>
                <a:lnTo>
                  <a:pt x="246" y="209"/>
                </a:lnTo>
                <a:lnTo>
                  <a:pt x="248" y="212"/>
                </a:lnTo>
                <a:lnTo>
                  <a:pt x="249" y="212"/>
                </a:lnTo>
                <a:lnTo>
                  <a:pt x="252" y="212"/>
                </a:lnTo>
                <a:lnTo>
                  <a:pt x="254" y="215"/>
                </a:lnTo>
                <a:lnTo>
                  <a:pt x="258" y="215"/>
                </a:lnTo>
                <a:lnTo>
                  <a:pt x="263" y="217"/>
                </a:lnTo>
                <a:lnTo>
                  <a:pt x="260" y="256"/>
                </a:lnTo>
                <a:lnTo>
                  <a:pt x="260" y="263"/>
                </a:lnTo>
                <a:lnTo>
                  <a:pt x="257" y="269"/>
                </a:lnTo>
                <a:lnTo>
                  <a:pt x="255" y="272"/>
                </a:lnTo>
                <a:lnTo>
                  <a:pt x="257" y="275"/>
                </a:lnTo>
                <a:lnTo>
                  <a:pt x="252" y="285"/>
                </a:lnTo>
                <a:lnTo>
                  <a:pt x="248" y="285"/>
                </a:lnTo>
                <a:lnTo>
                  <a:pt x="241" y="296"/>
                </a:lnTo>
                <a:lnTo>
                  <a:pt x="241" y="297"/>
                </a:lnTo>
                <a:lnTo>
                  <a:pt x="239" y="299"/>
                </a:lnTo>
                <a:lnTo>
                  <a:pt x="239" y="303"/>
                </a:lnTo>
                <a:lnTo>
                  <a:pt x="233" y="306"/>
                </a:lnTo>
                <a:lnTo>
                  <a:pt x="233" y="313"/>
                </a:lnTo>
                <a:lnTo>
                  <a:pt x="227" y="313"/>
                </a:lnTo>
                <a:lnTo>
                  <a:pt x="225" y="312"/>
                </a:lnTo>
                <a:lnTo>
                  <a:pt x="222" y="309"/>
                </a:lnTo>
                <a:lnTo>
                  <a:pt x="216" y="303"/>
                </a:lnTo>
                <a:lnTo>
                  <a:pt x="213" y="302"/>
                </a:lnTo>
                <a:lnTo>
                  <a:pt x="211" y="302"/>
                </a:lnTo>
                <a:lnTo>
                  <a:pt x="207" y="299"/>
                </a:lnTo>
                <a:lnTo>
                  <a:pt x="200" y="293"/>
                </a:lnTo>
                <a:lnTo>
                  <a:pt x="198" y="291"/>
                </a:lnTo>
                <a:lnTo>
                  <a:pt x="192" y="290"/>
                </a:lnTo>
                <a:lnTo>
                  <a:pt x="188" y="288"/>
                </a:lnTo>
                <a:lnTo>
                  <a:pt x="183" y="285"/>
                </a:lnTo>
                <a:lnTo>
                  <a:pt x="182" y="283"/>
                </a:lnTo>
                <a:lnTo>
                  <a:pt x="181" y="280"/>
                </a:lnTo>
                <a:lnTo>
                  <a:pt x="181" y="275"/>
                </a:lnTo>
                <a:lnTo>
                  <a:pt x="179" y="274"/>
                </a:lnTo>
                <a:lnTo>
                  <a:pt x="176" y="271"/>
                </a:lnTo>
                <a:lnTo>
                  <a:pt x="175" y="269"/>
                </a:lnTo>
                <a:lnTo>
                  <a:pt x="173" y="266"/>
                </a:lnTo>
                <a:lnTo>
                  <a:pt x="173" y="258"/>
                </a:lnTo>
                <a:lnTo>
                  <a:pt x="172" y="256"/>
                </a:lnTo>
                <a:lnTo>
                  <a:pt x="172" y="253"/>
                </a:lnTo>
                <a:lnTo>
                  <a:pt x="170" y="253"/>
                </a:lnTo>
                <a:lnTo>
                  <a:pt x="170" y="250"/>
                </a:lnTo>
                <a:lnTo>
                  <a:pt x="166" y="243"/>
                </a:lnTo>
                <a:lnTo>
                  <a:pt x="164" y="241"/>
                </a:lnTo>
                <a:lnTo>
                  <a:pt x="163" y="239"/>
                </a:lnTo>
                <a:lnTo>
                  <a:pt x="154" y="225"/>
                </a:lnTo>
                <a:lnTo>
                  <a:pt x="145" y="215"/>
                </a:lnTo>
                <a:lnTo>
                  <a:pt x="140" y="209"/>
                </a:lnTo>
                <a:lnTo>
                  <a:pt x="131" y="200"/>
                </a:lnTo>
                <a:lnTo>
                  <a:pt x="128" y="198"/>
                </a:lnTo>
                <a:lnTo>
                  <a:pt x="123" y="195"/>
                </a:lnTo>
                <a:lnTo>
                  <a:pt x="118" y="193"/>
                </a:lnTo>
                <a:lnTo>
                  <a:pt x="115" y="192"/>
                </a:lnTo>
                <a:lnTo>
                  <a:pt x="112" y="192"/>
                </a:lnTo>
                <a:lnTo>
                  <a:pt x="109" y="192"/>
                </a:lnTo>
                <a:lnTo>
                  <a:pt x="101" y="189"/>
                </a:lnTo>
                <a:lnTo>
                  <a:pt x="96" y="189"/>
                </a:lnTo>
                <a:lnTo>
                  <a:pt x="93" y="190"/>
                </a:lnTo>
                <a:lnTo>
                  <a:pt x="88" y="192"/>
                </a:lnTo>
                <a:lnTo>
                  <a:pt x="87" y="193"/>
                </a:lnTo>
                <a:lnTo>
                  <a:pt x="85" y="195"/>
                </a:lnTo>
                <a:lnTo>
                  <a:pt x="87" y="195"/>
                </a:lnTo>
                <a:lnTo>
                  <a:pt x="88" y="195"/>
                </a:lnTo>
                <a:lnTo>
                  <a:pt x="90" y="193"/>
                </a:lnTo>
                <a:lnTo>
                  <a:pt x="90" y="195"/>
                </a:lnTo>
                <a:lnTo>
                  <a:pt x="88" y="196"/>
                </a:lnTo>
                <a:lnTo>
                  <a:pt x="87" y="198"/>
                </a:lnTo>
                <a:lnTo>
                  <a:pt x="87" y="199"/>
                </a:lnTo>
                <a:lnTo>
                  <a:pt x="87" y="200"/>
                </a:lnTo>
                <a:lnTo>
                  <a:pt x="88" y="202"/>
                </a:lnTo>
                <a:lnTo>
                  <a:pt x="88" y="200"/>
                </a:lnTo>
                <a:lnTo>
                  <a:pt x="90" y="199"/>
                </a:lnTo>
                <a:lnTo>
                  <a:pt x="88" y="198"/>
                </a:lnTo>
                <a:lnTo>
                  <a:pt x="90" y="196"/>
                </a:lnTo>
                <a:lnTo>
                  <a:pt x="90" y="195"/>
                </a:lnTo>
                <a:lnTo>
                  <a:pt x="91" y="193"/>
                </a:lnTo>
                <a:lnTo>
                  <a:pt x="93" y="193"/>
                </a:lnTo>
                <a:lnTo>
                  <a:pt x="93" y="195"/>
                </a:lnTo>
                <a:lnTo>
                  <a:pt x="91" y="198"/>
                </a:lnTo>
                <a:lnTo>
                  <a:pt x="91" y="202"/>
                </a:lnTo>
                <a:lnTo>
                  <a:pt x="90" y="203"/>
                </a:lnTo>
                <a:lnTo>
                  <a:pt x="91" y="205"/>
                </a:lnTo>
                <a:lnTo>
                  <a:pt x="93" y="203"/>
                </a:lnTo>
                <a:lnTo>
                  <a:pt x="93" y="202"/>
                </a:lnTo>
                <a:lnTo>
                  <a:pt x="94" y="202"/>
                </a:lnTo>
                <a:lnTo>
                  <a:pt x="94" y="203"/>
                </a:lnTo>
                <a:lnTo>
                  <a:pt x="96" y="205"/>
                </a:lnTo>
                <a:lnTo>
                  <a:pt x="96" y="203"/>
                </a:lnTo>
                <a:lnTo>
                  <a:pt x="96" y="202"/>
                </a:lnTo>
                <a:lnTo>
                  <a:pt x="96" y="200"/>
                </a:lnTo>
                <a:lnTo>
                  <a:pt x="96" y="199"/>
                </a:lnTo>
                <a:lnTo>
                  <a:pt x="94" y="198"/>
                </a:lnTo>
                <a:lnTo>
                  <a:pt x="94" y="196"/>
                </a:lnTo>
                <a:lnTo>
                  <a:pt x="96" y="198"/>
                </a:lnTo>
                <a:lnTo>
                  <a:pt x="97" y="200"/>
                </a:lnTo>
                <a:lnTo>
                  <a:pt x="98" y="203"/>
                </a:lnTo>
                <a:lnTo>
                  <a:pt x="97" y="205"/>
                </a:lnTo>
                <a:lnTo>
                  <a:pt x="97" y="206"/>
                </a:lnTo>
                <a:lnTo>
                  <a:pt x="96" y="208"/>
                </a:lnTo>
                <a:lnTo>
                  <a:pt x="94" y="208"/>
                </a:lnTo>
                <a:lnTo>
                  <a:pt x="91" y="208"/>
                </a:lnTo>
                <a:lnTo>
                  <a:pt x="88" y="205"/>
                </a:lnTo>
                <a:lnTo>
                  <a:pt x="78" y="195"/>
                </a:lnTo>
                <a:lnTo>
                  <a:pt x="75" y="192"/>
                </a:lnTo>
                <a:lnTo>
                  <a:pt x="74" y="190"/>
                </a:lnTo>
                <a:lnTo>
                  <a:pt x="71" y="187"/>
                </a:lnTo>
                <a:lnTo>
                  <a:pt x="63" y="173"/>
                </a:lnTo>
                <a:lnTo>
                  <a:pt x="62" y="168"/>
                </a:lnTo>
                <a:lnTo>
                  <a:pt x="59" y="162"/>
                </a:lnTo>
                <a:lnTo>
                  <a:pt x="57" y="155"/>
                </a:lnTo>
                <a:lnTo>
                  <a:pt x="52" y="142"/>
                </a:lnTo>
                <a:lnTo>
                  <a:pt x="49" y="132"/>
                </a:lnTo>
                <a:lnTo>
                  <a:pt x="46" y="120"/>
                </a:lnTo>
                <a:lnTo>
                  <a:pt x="43" y="110"/>
                </a:lnTo>
                <a:lnTo>
                  <a:pt x="41" y="108"/>
                </a:lnTo>
                <a:lnTo>
                  <a:pt x="38" y="91"/>
                </a:lnTo>
                <a:lnTo>
                  <a:pt x="38" y="88"/>
                </a:lnTo>
                <a:lnTo>
                  <a:pt x="35" y="79"/>
                </a:lnTo>
                <a:lnTo>
                  <a:pt x="33" y="72"/>
                </a:lnTo>
                <a:lnTo>
                  <a:pt x="31" y="70"/>
                </a:lnTo>
                <a:lnTo>
                  <a:pt x="30" y="67"/>
                </a:lnTo>
                <a:lnTo>
                  <a:pt x="27" y="66"/>
                </a:lnTo>
                <a:lnTo>
                  <a:pt x="25" y="64"/>
                </a:lnTo>
                <a:lnTo>
                  <a:pt x="22" y="63"/>
                </a:lnTo>
                <a:lnTo>
                  <a:pt x="21" y="61"/>
                </a:lnTo>
                <a:lnTo>
                  <a:pt x="19" y="60"/>
                </a:lnTo>
                <a:lnTo>
                  <a:pt x="21" y="60"/>
                </a:lnTo>
                <a:lnTo>
                  <a:pt x="22" y="60"/>
                </a:lnTo>
                <a:lnTo>
                  <a:pt x="24" y="60"/>
                </a:lnTo>
                <a:lnTo>
                  <a:pt x="30" y="64"/>
                </a:lnTo>
                <a:lnTo>
                  <a:pt x="35" y="70"/>
                </a:lnTo>
                <a:lnTo>
                  <a:pt x="37" y="72"/>
                </a:lnTo>
                <a:lnTo>
                  <a:pt x="43" y="77"/>
                </a:lnTo>
                <a:lnTo>
                  <a:pt x="49" y="82"/>
                </a:lnTo>
                <a:lnTo>
                  <a:pt x="50" y="83"/>
                </a:lnTo>
                <a:lnTo>
                  <a:pt x="53" y="85"/>
                </a:lnTo>
                <a:lnTo>
                  <a:pt x="60" y="88"/>
                </a:lnTo>
                <a:lnTo>
                  <a:pt x="63" y="89"/>
                </a:lnTo>
                <a:lnTo>
                  <a:pt x="65" y="89"/>
                </a:lnTo>
                <a:lnTo>
                  <a:pt x="71" y="91"/>
                </a:lnTo>
                <a:lnTo>
                  <a:pt x="76" y="92"/>
                </a:lnTo>
                <a:lnTo>
                  <a:pt x="85" y="94"/>
                </a:lnTo>
                <a:lnTo>
                  <a:pt x="96" y="94"/>
                </a:lnTo>
                <a:lnTo>
                  <a:pt x="100" y="94"/>
                </a:lnTo>
                <a:lnTo>
                  <a:pt x="101" y="94"/>
                </a:lnTo>
                <a:lnTo>
                  <a:pt x="106" y="94"/>
                </a:lnTo>
                <a:lnTo>
                  <a:pt x="109" y="94"/>
                </a:lnTo>
                <a:lnTo>
                  <a:pt x="112" y="94"/>
                </a:lnTo>
                <a:lnTo>
                  <a:pt x="116" y="92"/>
                </a:lnTo>
                <a:lnTo>
                  <a:pt x="118" y="92"/>
                </a:lnTo>
                <a:lnTo>
                  <a:pt x="119" y="92"/>
                </a:lnTo>
                <a:lnTo>
                  <a:pt x="120" y="92"/>
                </a:lnTo>
                <a:lnTo>
                  <a:pt x="122" y="91"/>
                </a:lnTo>
                <a:lnTo>
                  <a:pt x="125" y="89"/>
                </a:lnTo>
                <a:lnTo>
                  <a:pt x="129" y="88"/>
                </a:lnTo>
                <a:lnTo>
                  <a:pt x="131" y="86"/>
                </a:lnTo>
                <a:lnTo>
                  <a:pt x="132" y="85"/>
                </a:lnTo>
                <a:close/>
                <a:moveTo>
                  <a:pt x="208" y="45"/>
                </a:moveTo>
                <a:lnTo>
                  <a:pt x="208" y="47"/>
                </a:lnTo>
                <a:lnTo>
                  <a:pt x="210" y="47"/>
                </a:lnTo>
                <a:lnTo>
                  <a:pt x="208" y="48"/>
                </a:lnTo>
                <a:lnTo>
                  <a:pt x="205" y="48"/>
                </a:lnTo>
                <a:lnTo>
                  <a:pt x="204" y="50"/>
                </a:lnTo>
                <a:lnTo>
                  <a:pt x="207" y="51"/>
                </a:lnTo>
                <a:lnTo>
                  <a:pt x="205" y="51"/>
                </a:lnTo>
                <a:lnTo>
                  <a:pt x="203" y="51"/>
                </a:lnTo>
                <a:lnTo>
                  <a:pt x="200" y="52"/>
                </a:lnTo>
                <a:lnTo>
                  <a:pt x="198" y="52"/>
                </a:lnTo>
                <a:lnTo>
                  <a:pt x="200" y="51"/>
                </a:lnTo>
                <a:lnTo>
                  <a:pt x="200" y="50"/>
                </a:lnTo>
                <a:lnTo>
                  <a:pt x="203" y="48"/>
                </a:lnTo>
                <a:lnTo>
                  <a:pt x="205" y="45"/>
                </a:lnTo>
                <a:lnTo>
                  <a:pt x="208" y="45"/>
                </a:lnTo>
                <a:close/>
                <a:moveTo>
                  <a:pt x="9" y="48"/>
                </a:moveTo>
                <a:lnTo>
                  <a:pt x="9" y="50"/>
                </a:lnTo>
                <a:lnTo>
                  <a:pt x="8" y="48"/>
                </a:lnTo>
                <a:lnTo>
                  <a:pt x="6" y="48"/>
                </a:lnTo>
                <a:lnTo>
                  <a:pt x="6" y="47"/>
                </a:lnTo>
                <a:lnTo>
                  <a:pt x="8" y="47"/>
                </a:lnTo>
                <a:lnTo>
                  <a:pt x="9" y="47"/>
                </a:lnTo>
                <a:lnTo>
                  <a:pt x="9" y="48"/>
                </a:lnTo>
                <a:close/>
                <a:moveTo>
                  <a:pt x="0" y="44"/>
                </a:moveTo>
                <a:lnTo>
                  <a:pt x="2" y="44"/>
                </a:lnTo>
                <a:lnTo>
                  <a:pt x="2" y="42"/>
                </a:lnTo>
                <a:lnTo>
                  <a:pt x="3" y="44"/>
                </a:lnTo>
                <a:lnTo>
                  <a:pt x="5" y="45"/>
                </a:lnTo>
                <a:lnTo>
                  <a:pt x="3" y="45"/>
                </a:lnTo>
                <a:lnTo>
                  <a:pt x="2" y="45"/>
                </a:lnTo>
                <a:lnTo>
                  <a:pt x="2" y="44"/>
                </a:lnTo>
                <a:lnTo>
                  <a:pt x="0" y="44"/>
                </a:lnTo>
                <a:close/>
                <a:moveTo>
                  <a:pt x="189" y="1"/>
                </a:moveTo>
                <a:lnTo>
                  <a:pt x="189" y="1"/>
                </a:lnTo>
                <a:lnTo>
                  <a:pt x="189" y="3"/>
                </a:lnTo>
                <a:lnTo>
                  <a:pt x="188" y="1"/>
                </a:lnTo>
                <a:lnTo>
                  <a:pt x="188" y="0"/>
                </a:lnTo>
                <a:lnTo>
                  <a:pt x="188" y="1"/>
                </a:lnTo>
                <a:lnTo>
                  <a:pt x="189" y="1"/>
                </a:lnTo>
                <a:close/>
                <a:moveTo>
                  <a:pt x="192" y="3"/>
                </a:moveTo>
                <a:lnTo>
                  <a:pt x="192" y="3"/>
                </a:lnTo>
                <a:lnTo>
                  <a:pt x="192" y="4"/>
                </a:lnTo>
                <a:lnTo>
                  <a:pt x="191" y="3"/>
                </a:lnTo>
                <a:lnTo>
                  <a:pt x="192" y="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0" name="Freeform 255"/>
          <p:cNvSpPr>
            <a:spLocks noEditPoints="1"/>
          </p:cNvSpPr>
          <p:nvPr/>
        </p:nvSpPr>
        <p:spPr bwMode="auto">
          <a:xfrm rot="21334256">
            <a:off x="23578101" y="3038076"/>
            <a:ext cx="904171" cy="496135"/>
          </a:xfrm>
          <a:custGeom>
            <a:avLst/>
            <a:gdLst>
              <a:gd name="T0" fmla="*/ 2147483647 w 220"/>
              <a:gd name="T1" fmla="*/ 2147483647 h 136"/>
              <a:gd name="T2" fmla="*/ 2147483647 w 220"/>
              <a:gd name="T3" fmla="*/ 2147483647 h 136"/>
              <a:gd name="T4" fmla="*/ 2147483647 w 220"/>
              <a:gd name="T5" fmla="*/ 2147483647 h 136"/>
              <a:gd name="T6" fmla="*/ 2147483647 w 220"/>
              <a:gd name="T7" fmla="*/ 2147483647 h 136"/>
              <a:gd name="T8" fmla="*/ 2147483647 w 220"/>
              <a:gd name="T9" fmla="*/ 2147483647 h 136"/>
              <a:gd name="T10" fmla="*/ 2147483647 w 220"/>
              <a:gd name="T11" fmla="*/ 2147483647 h 136"/>
              <a:gd name="T12" fmla="*/ 2147483647 w 220"/>
              <a:gd name="T13" fmla="*/ 2147483647 h 136"/>
              <a:gd name="T14" fmla="*/ 2147483647 w 220"/>
              <a:gd name="T15" fmla="*/ 2147483647 h 136"/>
              <a:gd name="T16" fmla="*/ 2147483647 w 220"/>
              <a:gd name="T17" fmla="*/ 2147483647 h 136"/>
              <a:gd name="T18" fmla="*/ 2147483647 w 220"/>
              <a:gd name="T19" fmla="*/ 2147483647 h 136"/>
              <a:gd name="T20" fmla="*/ 2147483647 w 220"/>
              <a:gd name="T21" fmla="*/ 2147483647 h 136"/>
              <a:gd name="T22" fmla="*/ 2147483647 w 220"/>
              <a:gd name="T23" fmla="*/ 2147483647 h 136"/>
              <a:gd name="T24" fmla="*/ 2147483647 w 220"/>
              <a:gd name="T25" fmla="*/ 2147483647 h 136"/>
              <a:gd name="T26" fmla="*/ 2147483647 w 220"/>
              <a:gd name="T27" fmla="*/ 2147483647 h 136"/>
              <a:gd name="T28" fmla="*/ 2147483647 w 220"/>
              <a:gd name="T29" fmla="*/ 2147483647 h 136"/>
              <a:gd name="T30" fmla="*/ 2147483647 w 220"/>
              <a:gd name="T31" fmla="*/ 2147483647 h 136"/>
              <a:gd name="T32" fmla="*/ 2147483647 w 220"/>
              <a:gd name="T33" fmla="*/ 2147483647 h 136"/>
              <a:gd name="T34" fmla="*/ 2147483647 w 220"/>
              <a:gd name="T35" fmla="*/ 2147483647 h 136"/>
              <a:gd name="T36" fmla="*/ 2147483647 w 220"/>
              <a:gd name="T37" fmla="*/ 2147483647 h 136"/>
              <a:gd name="T38" fmla="*/ 2147483647 w 220"/>
              <a:gd name="T39" fmla="*/ 2147483647 h 136"/>
              <a:gd name="T40" fmla="*/ 2147483647 w 220"/>
              <a:gd name="T41" fmla="*/ 2147483647 h 136"/>
              <a:gd name="T42" fmla="*/ 2147483647 w 220"/>
              <a:gd name="T43" fmla="*/ 2147483647 h 136"/>
              <a:gd name="T44" fmla="*/ 2147483647 w 220"/>
              <a:gd name="T45" fmla="*/ 2147483647 h 136"/>
              <a:gd name="T46" fmla="*/ 2147483647 w 220"/>
              <a:gd name="T47" fmla="*/ 2147483647 h 136"/>
              <a:gd name="T48" fmla="*/ 2147483647 w 220"/>
              <a:gd name="T49" fmla="*/ 2147483647 h 136"/>
              <a:gd name="T50" fmla="*/ 2147483647 w 220"/>
              <a:gd name="T51" fmla="*/ 2147483647 h 136"/>
              <a:gd name="T52" fmla="*/ 2147483647 w 220"/>
              <a:gd name="T53" fmla="*/ 2147483647 h 136"/>
              <a:gd name="T54" fmla="*/ 2147483647 w 220"/>
              <a:gd name="T55" fmla="*/ 2147483647 h 136"/>
              <a:gd name="T56" fmla="*/ 2147483647 w 220"/>
              <a:gd name="T57" fmla="*/ 2147483647 h 136"/>
              <a:gd name="T58" fmla="*/ 2147483647 w 220"/>
              <a:gd name="T59" fmla="*/ 2147483647 h 136"/>
              <a:gd name="T60" fmla="*/ 2147483647 w 220"/>
              <a:gd name="T61" fmla="*/ 2147483647 h 136"/>
              <a:gd name="T62" fmla="*/ 2147483647 w 220"/>
              <a:gd name="T63" fmla="*/ 2147483647 h 136"/>
              <a:gd name="T64" fmla="*/ 2147483647 w 220"/>
              <a:gd name="T65" fmla="*/ 2147483647 h 136"/>
              <a:gd name="T66" fmla="*/ 2147483647 w 220"/>
              <a:gd name="T67" fmla="*/ 2147483647 h 136"/>
              <a:gd name="T68" fmla="*/ 2147483647 w 220"/>
              <a:gd name="T69" fmla="*/ 2147483647 h 136"/>
              <a:gd name="T70" fmla="*/ 2147483647 w 220"/>
              <a:gd name="T71" fmla="*/ 2147483647 h 136"/>
              <a:gd name="T72" fmla="*/ 2147483647 w 220"/>
              <a:gd name="T73" fmla="*/ 2147483647 h 136"/>
              <a:gd name="T74" fmla="*/ 2147483647 w 220"/>
              <a:gd name="T75" fmla="*/ 2147483647 h 136"/>
              <a:gd name="T76" fmla="*/ 2147483647 w 220"/>
              <a:gd name="T77" fmla="*/ 2147483647 h 136"/>
              <a:gd name="T78" fmla="*/ 2147483647 w 220"/>
              <a:gd name="T79" fmla="*/ 2147483647 h 136"/>
              <a:gd name="T80" fmla="*/ 2147483647 w 220"/>
              <a:gd name="T81" fmla="*/ 2147483647 h 136"/>
              <a:gd name="T82" fmla="*/ 2147483647 w 220"/>
              <a:gd name="T83" fmla="*/ 2147483647 h 136"/>
              <a:gd name="T84" fmla="*/ 2147483647 w 220"/>
              <a:gd name="T85" fmla="*/ 2147483647 h 136"/>
              <a:gd name="T86" fmla="*/ 2147483647 w 220"/>
              <a:gd name="T87" fmla="*/ 2147483647 h 136"/>
              <a:gd name="T88" fmla="*/ 2147483647 w 220"/>
              <a:gd name="T89" fmla="*/ 2147483647 h 136"/>
              <a:gd name="T90" fmla="*/ 2147483647 w 220"/>
              <a:gd name="T91" fmla="*/ 2147483647 h 136"/>
              <a:gd name="T92" fmla="*/ 2147483647 w 220"/>
              <a:gd name="T93" fmla="*/ 2147483647 h 136"/>
              <a:gd name="T94" fmla="*/ 2147483647 w 220"/>
              <a:gd name="T95" fmla="*/ 2147483647 h 136"/>
              <a:gd name="T96" fmla="*/ 2147483647 w 220"/>
              <a:gd name="T97" fmla="*/ 2147483647 h 136"/>
              <a:gd name="T98" fmla="*/ 2147483647 w 220"/>
              <a:gd name="T99" fmla="*/ 2147483647 h 136"/>
              <a:gd name="T100" fmla="*/ 2147483647 w 220"/>
              <a:gd name="T101" fmla="*/ 2147483647 h 136"/>
              <a:gd name="T102" fmla="*/ 2147483647 w 220"/>
              <a:gd name="T103" fmla="*/ 2147483647 h 136"/>
              <a:gd name="T104" fmla="*/ 2147483647 w 220"/>
              <a:gd name="T105" fmla="*/ 2147483647 h 136"/>
              <a:gd name="T106" fmla="*/ 0 w 220"/>
              <a:gd name="T107" fmla="*/ 2147483647 h 136"/>
              <a:gd name="T108" fmla="*/ 2147483647 w 220"/>
              <a:gd name="T109" fmla="*/ 2147483647 h 136"/>
              <a:gd name="T110" fmla="*/ 2147483647 w 220"/>
              <a:gd name="T111" fmla="*/ 2147483647 h 136"/>
              <a:gd name="T112" fmla="*/ 2147483647 w 220"/>
              <a:gd name="T113" fmla="*/ 2147483647 h 136"/>
              <a:gd name="T114" fmla="*/ 2147483647 w 220"/>
              <a:gd name="T115" fmla="*/ 2147483647 h 1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20"/>
              <a:gd name="T175" fmla="*/ 0 h 136"/>
              <a:gd name="T176" fmla="*/ 220 w 220"/>
              <a:gd name="T177" fmla="*/ 136 h 1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20" h="136">
                <a:moveTo>
                  <a:pt x="37" y="32"/>
                </a:moveTo>
                <a:lnTo>
                  <a:pt x="48" y="47"/>
                </a:lnTo>
                <a:lnTo>
                  <a:pt x="59" y="39"/>
                </a:lnTo>
                <a:lnTo>
                  <a:pt x="66" y="39"/>
                </a:lnTo>
                <a:lnTo>
                  <a:pt x="69" y="38"/>
                </a:lnTo>
                <a:lnTo>
                  <a:pt x="78" y="38"/>
                </a:lnTo>
                <a:lnTo>
                  <a:pt x="79" y="25"/>
                </a:lnTo>
                <a:lnTo>
                  <a:pt x="103" y="26"/>
                </a:lnTo>
                <a:lnTo>
                  <a:pt x="104" y="14"/>
                </a:lnTo>
                <a:lnTo>
                  <a:pt x="125" y="16"/>
                </a:lnTo>
                <a:lnTo>
                  <a:pt x="126" y="6"/>
                </a:lnTo>
                <a:lnTo>
                  <a:pt x="157" y="7"/>
                </a:lnTo>
                <a:lnTo>
                  <a:pt x="158" y="0"/>
                </a:lnTo>
                <a:lnTo>
                  <a:pt x="167" y="0"/>
                </a:lnTo>
                <a:lnTo>
                  <a:pt x="189" y="1"/>
                </a:lnTo>
                <a:lnTo>
                  <a:pt x="188" y="13"/>
                </a:lnTo>
                <a:lnTo>
                  <a:pt x="189" y="19"/>
                </a:lnTo>
                <a:lnTo>
                  <a:pt x="189" y="23"/>
                </a:lnTo>
                <a:lnTo>
                  <a:pt x="188" y="29"/>
                </a:lnTo>
                <a:lnTo>
                  <a:pt x="186" y="35"/>
                </a:lnTo>
                <a:lnTo>
                  <a:pt x="186" y="42"/>
                </a:lnTo>
                <a:lnTo>
                  <a:pt x="185" y="50"/>
                </a:lnTo>
                <a:lnTo>
                  <a:pt x="185" y="55"/>
                </a:lnTo>
                <a:lnTo>
                  <a:pt x="183" y="67"/>
                </a:lnTo>
                <a:lnTo>
                  <a:pt x="183" y="72"/>
                </a:lnTo>
                <a:lnTo>
                  <a:pt x="183" y="75"/>
                </a:lnTo>
                <a:lnTo>
                  <a:pt x="185" y="75"/>
                </a:lnTo>
                <a:lnTo>
                  <a:pt x="186" y="76"/>
                </a:lnTo>
                <a:lnTo>
                  <a:pt x="189" y="76"/>
                </a:lnTo>
                <a:lnTo>
                  <a:pt x="199" y="76"/>
                </a:lnTo>
                <a:lnTo>
                  <a:pt x="205" y="77"/>
                </a:lnTo>
                <a:lnTo>
                  <a:pt x="207" y="77"/>
                </a:lnTo>
                <a:lnTo>
                  <a:pt x="207" y="83"/>
                </a:lnTo>
                <a:lnTo>
                  <a:pt x="207" y="94"/>
                </a:lnTo>
                <a:lnTo>
                  <a:pt x="205" y="99"/>
                </a:lnTo>
                <a:lnTo>
                  <a:pt x="205" y="105"/>
                </a:lnTo>
                <a:lnTo>
                  <a:pt x="208" y="108"/>
                </a:lnTo>
                <a:lnTo>
                  <a:pt x="211" y="111"/>
                </a:lnTo>
                <a:lnTo>
                  <a:pt x="213" y="113"/>
                </a:lnTo>
                <a:lnTo>
                  <a:pt x="213" y="114"/>
                </a:lnTo>
                <a:lnTo>
                  <a:pt x="213" y="117"/>
                </a:lnTo>
                <a:lnTo>
                  <a:pt x="211" y="117"/>
                </a:lnTo>
                <a:lnTo>
                  <a:pt x="207" y="116"/>
                </a:lnTo>
                <a:lnTo>
                  <a:pt x="205" y="116"/>
                </a:lnTo>
                <a:lnTo>
                  <a:pt x="202" y="116"/>
                </a:lnTo>
                <a:lnTo>
                  <a:pt x="201" y="111"/>
                </a:lnTo>
                <a:lnTo>
                  <a:pt x="199" y="107"/>
                </a:lnTo>
                <a:lnTo>
                  <a:pt x="198" y="108"/>
                </a:lnTo>
                <a:lnTo>
                  <a:pt x="198" y="113"/>
                </a:lnTo>
                <a:lnTo>
                  <a:pt x="196" y="114"/>
                </a:lnTo>
                <a:lnTo>
                  <a:pt x="195" y="114"/>
                </a:lnTo>
                <a:lnTo>
                  <a:pt x="192" y="111"/>
                </a:lnTo>
                <a:lnTo>
                  <a:pt x="191" y="111"/>
                </a:lnTo>
                <a:lnTo>
                  <a:pt x="188" y="113"/>
                </a:lnTo>
                <a:lnTo>
                  <a:pt x="183" y="113"/>
                </a:lnTo>
                <a:lnTo>
                  <a:pt x="182" y="114"/>
                </a:lnTo>
                <a:lnTo>
                  <a:pt x="179" y="113"/>
                </a:lnTo>
                <a:lnTo>
                  <a:pt x="177" y="113"/>
                </a:lnTo>
                <a:lnTo>
                  <a:pt x="176" y="117"/>
                </a:lnTo>
                <a:lnTo>
                  <a:pt x="173" y="118"/>
                </a:lnTo>
                <a:lnTo>
                  <a:pt x="170" y="117"/>
                </a:lnTo>
                <a:lnTo>
                  <a:pt x="169" y="114"/>
                </a:lnTo>
                <a:lnTo>
                  <a:pt x="169" y="113"/>
                </a:lnTo>
                <a:lnTo>
                  <a:pt x="167" y="116"/>
                </a:lnTo>
                <a:lnTo>
                  <a:pt x="164" y="113"/>
                </a:lnTo>
                <a:lnTo>
                  <a:pt x="164" y="110"/>
                </a:lnTo>
                <a:lnTo>
                  <a:pt x="161" y="111"/>
                </a:lnTo>
                <a:lnTo>
                  <a:pt x="161" y="114"/>
                </a:lnTo>
                <a:lnTo>
                  <a:pt x="160" y="114"/>
                </a:lnTo>
                <a:lnTo>
                  <a:pt x="158" y="110"/>
                </a:lnTo>
                <a:lnTo>
                  <a:pt x="157" y="110"/>
                </a:lnTo>
                <a:lnTo>
                  <a:pt x="155" y="113"/>
                </a:lnTo>
                <a:lnTo>
                  <a:pt x="152" y="113"/>
                </a:lnTo>
                <a:lnTo>
                  <a:pt x="151" y="116"/>
                </a:lnTo>
                <a:lnTo>
                  <a:pt x="150" y="116"/>
                </a:lnTo>
                <a:lnTo>
                  <a:pt x="148" y="114"/>
                </a:lnTo>
                <a:lnTo>
                  <a:pt x="147" y="113"/>
                </a:lnTo>
                <a:lnTo>
                  <a:pt x="147" y="110"/>
                </a:lnTo>
                <a:lnTo>
                  <a:pt x="145" y="110"/>
                </a:lnTo>
                <a:lnTo>
                  <a:pt x="142" y="108"/>
                </a:lnTo>
                <a:lnTo>
                  <a:pt x="139" y="110"/>
                </a:lnTo>
                <a:lnTo>
                  <a:pt x="139" y="113"/>
                </a:lnTo>
                <a:lnTo>
                  <a:pt x="136" y="111"/>
                </a:lnTo>
                <a:lnTo>
                  <a:pt x="135" y="114"/>
                </a:lnTo>
                <a:lnTo>
                  <a:pt x="133" y="116"/>
                </a:lnTo>
                <a:lnTo>
                  <a:pt x="132" y="111"/>
                </a:lnTo>
                <a:lnTo>
                  <a:pt x="133" y="110"/>
                </a:lnTo>
                <a:lnTo>
                  <a:pt x="133" y="108"/>
                </a:lnTo>
                <a:lnTo>
                  <a:pt x="132" y="108"/>
                </a:lnTo>
                <a:lnTo>
                  <a:pt x="129" y="108"/>
                </a:lnTo>
                <a:lnTo>
                  <a:pt x="129" y="113"/>
                </a:lnTo>
                <a:lnTo>
                  <a:pt x="126" y="116"/>
                </a:lnTo>
                <a:lnTo>
                  <a:pt x="123" y="116"/>
                </a:lnTo>
                <a:lnTo>
                  <a:pt x="120" y="114"/>
                </a:lnTo>
                <a:lnTo>
                  <a:pt x="119" y="116"/>
                </a:lnTo>
                <a:lnTo>
                  <a:pt x="122" y="120"/>
                </a:lnTo>
                <a:lnTo>
                  <a:pt x="122" y="121"/>
                </a:lnTo>
                <a:lnTo>
                  <a:pt x="120" y="123"/>
                </a:lnTo>
                <a:lnTo>
                  <a:pt x="119" y="120"/>
                </a:lnTo>
                <a:lnTo>
                  <a:pt x="117" y="120"/>
                </a:lnTo>
                <a:lnTo>
                  <a:pt x="116" y="118"/>
                </a:lnTo>
                <a:lnTo>
                  <a:pt x="113" y="120"/>
                </a:lnTo>
                <a:lnTo>
                  <a:pt x="111" y="118"/>
                </a:lnTo>
                <a:lnTo>
                  <a:pt x="113" y="117"/>
                </a:lnTo>
                <a:lnTo>
                  <a:pt x="114" y="116"/>
                </a:lnTo>
                <a:lnTo>
                  <a:pt x="114" y="114"/>
                </a:lnTo>
                <a:lnTo>
                  <a:pt x="111" y="114"/>
                </a:lnTo>
                <a:lnTo>
                  <a:pt x="110" y="118"/>
                </a:lnTo>
                <a:lnTo>
                  <a:pt x="108" y="118"/>
                </a:lnTo>
                <a:lnTo>
                  <a:pt x="107" y="118"/>
                </a:lnTo>
                <a:lnTo>
                  <a:pt x="107" y="116"/>
                </a:lnTo>
                <a:lnTo>
                  <a:pt x="108" y="113"/>
                </a:lnTo>
                <a:lnTo>
                  <a:pt x="107" y="113"/>
                </a:lnTo>
                <a:lnTo>
                  <a:pt x="106" y="111"/>
                </a:lnTo>
                <a:lnTo>
                  <a:pt x="106" y="110"/>
                </a:lnTo>
                <a:lnTo>
                  <a:pt x="104" y="110"/>
                </a:lnTo>
                <a:lnTo>
                  <a:pt x="103" y="114"/>
                </a:lnTo>
                <a:lnTo>
                  <a:pt x="98" y="113"/>
                </a:lnTo>
                <a:lnTo>
                  <a:pt x="98" y="114"/>
                </a:lnTo>
                <a:lnTo>
                  <a:pt x="101" y="116"/>
                </a:lnTo>
                <a:lnTo>
                  <a:pt x="100" y="118"/>
                </a:lnTo>
                <a:lnTo>
                  <a:pt x="101" y="121"/>
                </a:lnTo>
                <a:lnTo>
                  <a:pt x="100" y="123"/>
                </a:lnTo>
                <a:lnTo>
                  <a:pt x="95" y="124"/>
                </a:lnTo>
                <a:lnTo>
                  <a:pt x="92" y="121"/>
                </a:lnTo>
                <a:lnTo>
                  <a:pt x="91" y="121"/>
                </a:lnTo>
                <a:lnTo>
                  <a:pt x="89" y="124"/>
                </a:lnTo>
                <a:lnTo>
                  <a:pt x="88" y="126"/>
                </a:lnTo>
                <a:lnTo>
                  <a:pt x="86" y="123"/>
                </a:lnTo>
                <a:lnTo>
                  <a:pt x="88" y="121"/>
                </a:lnTo>
                <a:lnTo>
                  <a:pt x="92" y="118"/>
                </a:lnTo>
                <a:lnTo>
                  <a:pt x="91" y="118"/>
                </a:lnTo>
                <a:lnTo>
                  <a:pt x="86" y="120"/>
                </a:lnTo>
                <a:lnTo>
                  <a:pt x="84" y="118"/>
                </a:lnTo>
                <a:lnTo>
                  <a:pt x="82" y="118"/>
                </a:lnTo>
                <a:lnTo>
                  <a:pt x="82" y="121"/>
                </a:lnTo>
                <a:lnTo>
                  <a:pt x="81" y="123"/>
                </a:lnTo>
                <a:lnTo>
                  <a:pt x="82" y="124"/>
                </a:lnTo>
                <a:lnTo>
                  <a:pt x="81" y="126"/>
                </a:lnTo>
                <a:lnTo>
                  <a:pt x="78" y="126"/>
                </a:lnTo>
                <a:lnTo>
                  <a:pt x="76" y="126"/>
                </a:lnTo>
                <a:lnTo>
                  <a:pt x="73" y="127"/>
                </a:lnTo>
                <a:lnTo>
                  <a:pt x="70" y="124"/>
                </a:lnTo>
                <a:lnTo>
                  <a:pt x="69" y="124"/>
                </a:lnTo>
                <a:lnTo>
                  <a:pt x="67" y="127"/>
                </a:lnTo>
                <a:lnTo>
                  <a:pt x="65" y="129"/>
                </a:lnTo>
                <a:lnTo>
                  <a:pt x="60" y="126"/>
                </a:lnTo>
                <a:lnTo>
                  <a:pt x="60" y="124"/>
                </a:lnTo>
                <a:lnTo>
                  <a:pt x="59" y="123"/>
                </a:lnTo>
                <a:lnTo>
                  <a:pt x="62" y="121"/>
                </a:lnTo>
                <a:lnTo>
                  <a:pt x="62" y="120"/>
                </a:lnTo>
                <a:lnTo>
                  <a:pt x="62" y="118"/>
                </a:lnTo>
                <a:lnTo>
                  <a:pt x="60" y="118"/>
                </a:lnTo>
                <a:lnTo>
                  <a:pt x="57" y="121"/>
                </a:lnTo>
                <a:lnTo>
                  <a:pt x="56" y="123"/>
                </a:lnTo>
                <a:lnTo>
                  <a:pt x="56" y="121"/>
                </a:lnTo>
                <a:lnTo>
                  <a:pt x="56" y="120"/>
                </a:lnTo>
                <a:lnTo>
                  <a:pt x="56" y="118"/>
                </a:lnTo>
                <a:lnTo>
                  <a:pt x="54" y="118"/>
                </a:lnTo>
                <a:lnTo>
                  <a:pt x="53" y="120"/>
                </a:lnTo>
                <a:lnTo>
                  <a:pt x="48" y="120"/>
                </a:lnTo>
                <a:lnTo>
                  <a:pt x="48" y="121"/>
                </a:lnTo>
                <a:lnTo>
                  <a:pt x="47" y="124"/>
                </a:lnTo>
                <a:lnTo>
                  <a:pt x="45" y="126"/>
                </a:lnTo>
                <a:lnTo>
                  <a:pt x="44" y="124"/>
                </a:lnTo>
                <a:lnTo>
                  <a:pt x="43" y="123"/>
                </a:lnTo>
                <a:lnTo>
                  <a:pt x="41" y="124"/>
                </a:lnTo>
                <a:lnTo>
                  <a:pt x="43" y="127"/>
                </a:lnTo>
                <a:lnTo>
                  <a:pt x="43" y="129"/>
                </a:lnTo>
                <a:lnTo>
                  <a:pt x="40" y="127"/>
                </a:lnTo>
                <a:lnTo>
                  <a:pt x="38" y="124"/>
                </a:lnTo>
                <a:lnTo>
                  <a:pt x="38" y="126"/>
                </a:lnTo>
                <a:lnTo>
                  <a:pt x="40" y="127"/>
                </a:lnTo>
                <a:lnTo>
                  <a:pt x="38" y="129"/>
                </a:lnTo>
                <a:lnTo>
                  <a:pt x="32" y="129"/>
                </a:lnTo>
                <a:lnTo>
                  <a:pt x="31" y="129"/>
                </a:lnTo>
                <a:lnTo>
                  <a:pt x="29" y="130"/>
                </a:lnTo>
                <a:lnTo>
                  <a:pt x="31" y="132"/>
                </a:lnTo>
                <a:lnTo>
                  <a:pt x="32" y="132"/>
                </a:lnTo>
                <a:lnTo>
                  <a:pt x="34" y="135"/>
                </a:lnTo>
                <a:lnTo>
                  <a:pt x="29" y="136"/>
                </a:lnTo>
                <a:lnTo>
                  <a:pt x="28" y="135"/>
                </a:lnTo>
                <a:lnTo>
                  <a:pt x="26" y="132"/>
                </a:lnTo>
                <a:lnTo>
                  <a:pt x="28" y="129"/>
                </a:lnTo>
                <a:lnTo>
                  <a:pt x="29" y="126"/>
                </a:lnTo>
                <a:lnTo>
                  <a:pt x="28" y="124"/>
                </a:lnTo>
                <a:lnTo>
                  <a:pt x="26" y="126"/>
                </a:lnTo>
                <a:lnTo>
                  <a:pt x="23" y="130"/>
                </a:lnTo>
                <a:lnTo>
                  <a:pt x="23" y="126"/>
                </a:lnTo>
                <a:lnTo>
                  <a:pt x="23" y="116"/>
                </a:lnTo>
                <a:lnTo>
                  <a:pt x="19" y="116"/>
                </a:lnTo>
                <a:lnTo>
                  <a:pt x="22" y="89"/>
                </a:lnTo>
                <a:lnTo>
                  <a:pt x="21" y="89"/>
                </a:lnTo>
                <a:lnTo>
                  <a:pt x="21" y="82"/>
                </a:lnTo>
                <a:lnTo>
                  <a:pt x="26" y="85"/>
                </a:lnTo>
                <a:lnTo>
                  <a:pt x="26" y="76"/>
                </a:lnTo>
                <a:lnTo>
                  <a:pt x="31" y="77"/>
                </a:lnTo>
                <a:lnTo>
                  <a:pt x="35" y="77"/>
                </a:lnTo>
                <a:lnTo>
                  <a:pt x="35" y="75"/>
                </a:lnTo>
                <a:lnTo>
                  <a:pt x="37" y="67"/>
                </a:lnTo>
                <a:lnTo>
                  <a:pt x="43" y="67"/>
                </a:lnTo>
                <a:lnTo>
                  <a:pt x="43" y="60"/>
                </a:lnTo>
                <a:lnTo>
                  <a:pt x="16" y="58"/>
                </a:lnTo>
                <a:lnTo>
                  <a:pt x="9" y="58"/>
                </a:lnTo>
                <a:lnTo>
                  <a:pt x="9" y="61"/>
                </a:lnTo>
                <a:lnTo>
                  <a:pt x="0" y="60"/>
                </a:lnTo>
                <a:lnTo>
                  <a:pt x="1" y="32"/>
                </a:lnTo>
                <a:lnTo>
                  <a:pt x="1" y="25"/>
                </a:lnTo>
                <a:lnTo>
                  <a:pt x="35" y="26"/>
                </a:lnTo>
                <a:lnTo>
                  <a:pt x="35" y="28"/>
                </a:lnTo>
                <a:lnTo>
                  <a:pt x="37" y="32"/>
                </a:lnTo>
                <a:close/>
                <a:moveTo>
                  <a:pt x="217" y="117"/>
                </a:moveTo>
                <a:lnTo>
                  <a:pt x="220" y="118"/>
                </a:lnTo>
                <a:lnTo>
                  <a:pt x="217" y="120"/>
                </a:lnTo>
                <a:lnTo>
                  <a:pt x="215" y="118"/>
                </a:lnTo>
                <a:lnTo>
                  <a:pt x="215" y="116"/>
                </a:lnTo>
                <a:lnTo>
                  <a:pt x="214" y="116"/>
                </a:lnTo>
                <a:lnTo>
                  <a:pt x="215" y="116"/>
                </a:lnTo>
                <a:lnTo>
                  <a:pt x="217" y="116"/>
                </a:lnTo>
                <a:lnTo>
                  <a:pt x="217" y="11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61" name="Freeform 256"/>
          <p:cNvSpPr>
            <a:spLocks/>
          </p:cNvSpPr>
          <p:nvPr/>
        </p:nvSpPr>
        <p:spPr bwMode="auto">
          <a:xfrm rot="21334256">
            <a:off x="20823008" y="2870930"/>
            <a:ext cx="1100411" cy="834999"/>
          </a:xfrm>
          <a:custGeom>
            <a:avLst/>
            <a:gdLst>
              <a:gd name="T0" fmla="*/ 2147483647 w 268"/>
              <a:gd name="T1" fmla="*/ 2147483647 h 229"/>
              <a:gd name="T2" fmla="*/ 2147483647 w 268"/>
              <a:gd name="T3" fmla="*/ 2147483647 h 229"/>
              <a:gd name="T4" fmla="*/ 2147483647 w 268"/>
              <a:gd name="T5" fmla="*/ 2147483647 h 229"/>
              <a:gd name="T6" fmla="*/ 2147483647 w 268"/>
              <a:gd name="T7" fmla="*/ 2147483647 h 229"/>
              <a:gd name="T8" fmla="*/ 2147483647 w 268"/>
              <a:gd name="T9" fmla="*/ 2147483647 h 229"/>
              <a:gd name="T10" fmla="*/ 2147483647 w 268"/>
              <a:gd name="T11" fmla="*/ 2147483647 h 229"/>
              <a:gd name="T12" fmla="*/ 2147483647 w 268"/>
              <a:gd name="T13" fmla="*/ 2147483647 h 229"/>
              <a:gd name="T14" fmla="*/ 2147483647 w 268"/>
              <a:gd name="T15" fmla="*/ 2147483647 h 229"/>
              <a:gd name="T16" fmla="*/ 2147483647 w 268"/>
              <a:gd name="T17" fmla="*/ 2147483647 h 229"/>
              <a:gd name="T18" fmla="*/ 2147483647 w 268"/>
              <a:gd name="T19" fmla="*/ 2147483647 h 229"/>
              <a:gd name="T20" fmla="*/ 2147483647 w 268"/>
              <a:gd name="T21" fmla="*/ 2147483647 h 229"/>
              <a:gd name="T22" fmla="*/ 2147483647 w 268"/>
              <a:gd name="T23" fmla="*/ 2147483647 h 229"/>
              <a:gd name="T24" fmla="*/ 2147483647 w 268"/>
              <a:gd name="T25" fmla="*/ 2147483647 h 229"/>
              <a:gd name="T26" fmla="*/ 2147483647 w 268"/>
              <a:gd name="T27" fmla="*/ 2147483647 h 229"/>
              <a:gd name="T28" fmla="*/ 2147483647 w 268"/>
              <a:gd name="T29" fmla="*/ 2147483647 h 229"/>
              <a:gd name="T30" fmla="*/ 2147483647 w 268"/>
              <a:gd name="T31" fmla="*/ 2147483647 h 229"/>
              <a:gd name="T32" fmla="*/ 2147483647 w 268"/>
              <a:gd name="T33" fmla="*/ 2147483647 h 229"/>
              <a:gd name="T34" fmla="*/ 2147483647 w 268"/>
              <a:gd name="T35" fmla="*/ 2147483647 h 229"/>
              <a:gd name="T36" fmla="*/ 2147483647 w 268"/>
              <a:gd name="T37" fmla="*/ 2147483647 h 229"/>
              <a:gd name="T38" fmla="*/ 2147483647 w 268"/>
              <a:gd name="T39" fmla="*/ 2147483647 h 229"/>
              <a:gd name="T40" fmla="*/ 2147483647 w 268"/>
              <a:gd name="T41" fmla="*/ 2147483647 h 229"/>
              <a:gd name="T42" fmla="*/ 2147483647 w 268"/>
              <a:gd name="T43" fmla="*/ 2147483647 h 229"/>
              <a:gd name="T44" fmla="*/ 2147483647 w 268"/>
              <a:gd name="T45" fmla="*/ 2147483647 h 229"/>
              <a:gd name="T46" fmla="*/ 2147483647 w 268"/>
              <a:gd name="T47" fmla="*/ 2147483647 h 229"/>
              <a:gd name="T48" fmla="*/ 2147483647 w 268"/>
              <a:gd name="T49" fmla="*/ 2147483647 h 229"/>
              <a:gd name="T50" fmla="*/ 2147483647 w 268"/>
              <a:gd name="T51" fmla="*/ 2147483647 h 229"/>
              <a:gd name="T52" fmla="*/ 2147483647 w 268"/>
              <a:gd name="T53" fmla="*/ 2147483647 h 229"/>
              <a:gd name="T54" fmla="*/ 2147483647 w 268"/>
              <a:gd name="T55" fmla="*/ 2147483647 h 229"/>
              <a:gd name="T56" fmla="*/ 2147483647 w 268"/>
              <a:gd name="T57" fmla="*/ 2147483647 h 229"/>
              <a:gd name="T58" fmla="*/ 2147483647 w 268"/>
              <a:gd name="T59" fmla="*/ 2147483647 h 229"/>
              <a:gd name="T60" fmla="*/ 2147483647 w 268"/>
              <a:gd name="T61" fmla="*/ 2147483647 h 229"/>
              <a:gd name="T62" fmla="*/ 2147483647 w 268"/>
              <a:gd name="T63" fmla="*/ 2147483647 h 229"/>
              <a:gd name="T64" fmla="*/ 2147483647 w 268"/>
              <a:gd name="T65" fmla="*/ 2147483647 h 229"/>
              <a:gd name="T66" fmla="*/ 2147483647 w 268"/>
              <a:gd name="T67" fmla="*/ 2147483647 h 229"/>
              <a:gd name="T68" fmla="*/ 2147483647 w 268"/>
              <a:gd name="T69" fmla="*/ 2147483647 h 229"/>
              <a:gd name="T70" fmla="*/ 2147483647 w 268"/>
              <a:gd name="T71" fmla="*/ 2147483647 h 229"/>
              <a:gd name="T72" fmla="*/ 2147483647 w 268"/>
              <a:gd name="T73" fmla="*/ 2147483647 h 229"/>
              <a:gd name="T74" fmla="*/ 2147483647 w 268"/>
              <a:gd name="T75" fmla="*/ 2147483647 h 229"/>
              <a:gd name="T76" fmla="*/ 2147483647 w 268"/>
              <a:gd name="T77" fmla="*/ 2147483647 h 229"/>
              <a:gd name="T78" fmla="*/ 2147483647 w 268"/>
              <a:gd name="T79" fmla="*/ 2147483647 h 229"/>
              <a:gd name="T80" fmla="*/ 2147483647 w 268"/>
              <a:gd name="T81" fmla="*/ 0 h 229"/>
              <a:gd name="T82" fmla="*/ 2147483647 w 268"/>
              <a:gd name="T83" fmla="*/ 2147483647 h 229"/>
              <a:gd name="T84" fmla="*/ 2147483647 w 268"/>
              <a:gd name="T85" fmla="*/ 2147483647 h 229"/>
              <a:gd name="T86" fmla="*/ 2147483647 w 268"/>
              <a:gd name="T87" fmla="*/ 2147483647 h 229"/>
              <a:gd name="T88" fmla="*/ 2147483647 w 268"/>
              <a:gd name="T89" fmla="*/ 2147483647 h 229"/>
              <a:gd name="T90" fmla="*/ 2147483647 w 268"/>
              <a:gd name="T91" fmla="*/ 2147483647 h 229"/>
              <a:gd name="T92" fmla="*/ 2147483647 w 268"/>
              <a:gd name="T93" fmla="*/ 2147483647 h 229"/>
              <a:gd name="T94" fmla="*/ 2147483647 w 268"/>
              <a:gd name="T95" fmla="*/ 2147483647 h 229"/>
              <a:gd name="T96" fmla="*/ 2147483647 w 268"/>
              <a:gd name="T97" fmla="*/ 2147483647 h 229"/>
              <a:gd name="T98" fmla="*/ 2147483647 w 268"/>
              <a:gd name="T99" fmla="*/ 2147483647 h 229"/>
              <a:gd name="T100" fmla="*/ 2147483647 w 268"/>
              <a:gd name="T101" fmla="*/ 2147483647 h 229"/>
              <a:gd name="T102" fmla="*/ 2147483647 w 268"/>
              <a:gd name="T103" fmla="*/ 2147483647 h 229"/>
              <a:gd name="T104" fmla="*/ 2147483647 w 268"/>
              <a:gd name="T105" fmla="*/ 2147483647 h 229"/>
              <a:gd name="T106" fmla="*/ 2147483647 w 268"/>
              <a:gd name="T107" fmla="*/ 2147483647 h 229"/>
              <a:gd name="T108" fmla="*/ 2147483647 w 268"/>
              <a:gd name="T109" fmla="*/ 2147483647 h 229"/>
              <a:gd name="T110" fmla="*/ 2147483647 w 268"/>
              <a:gd name="T111" fmla="*/ 2147483647 h 22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68"/>
              <a:gd name="T169" fmla="*/ 0 h 229"/>
              <a:gd name="T170" fmla="*/ 268 w 268"/>
              <a:gd name="T171" fmla="*/ 229 h 229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68" h="229">
                <a:moveTo>
                  <a:pt x="189" y="29"/>
                </a:moveTo>
                <a:lnTo>
                  <a:pt x="193" y="32"/>
                </a:lnTo>
                <a:lnTo>
                  <a:pt x="193" y="35"/>
                </a:lnTo>
                <a:lnTo>
                  <a:pt x="198" y="43"/>
                </a:lnTo>
                <a:lnTo>
                  <a:pt x="196" y="44"/>
                </a:lnTo>
                <a:lnTo>
                  <a:pt x="196" y="45"/>
                </a:lnTo>
                <a:lnTo>
                  <a:pt x="202" y="48"/>
                </a:lnTo>
                <a:lnTo>
                  <a:pt x="203" y="48"/>
                </a:lnTo>
                <a:lnTo>
                  <a:pt x="203" y="50"/>
                </a:lnTo>
                <a:lnTo>
                  <a:pt x="211" y="54"/>
                </a:lnTo>
                <a:lnTo>
                  <a:pt x="212" y="57"/>
                </a:lnTo>
                <a:lnTo>
                  <a:pt x="214" y="60"/>
                </a:lnTo>
                <a:lnTo>
                  <a:pt x="214" y="62"/>
                </a:lnTo>
                <a:lnTo>
                  <a:pt x="220" y="66"/>
                </a:lnTo>
                <a:lnTo>
                  <a:pt x="211" y="75"/>
                </a:lnTo>
                <a:lnTo>
                  <a:pt x="212" y="76"/>
                </a:lnTo>
                <a:lnTo>
                  <a:pt x="195" y="97"/>
                </a:lnTo>
                <a:lnTo>
                  <a:pt x="236" y="136"/>
                </a:lnTo>
                <a:lnTo>
                  <a:pt x="244" y="129"/>
                </a:lnTo>
                <a:lnTo>
                  <a:pt x="268" y="151"/>
                </a:lnTo>
                <a:lnTo>
                  <a:pt x="255" y="166"/>
                </a:lnTo>
                <a:lnTo>
                  <a:pt x="264" y="174"/>
                </a:lnTo>
                <a:lnTo>
                  <a:pt x="256" y="183"/>
                </a:lnTo>
                <a:lnTo>
                  <a:pt x="262" y="189"/>
                </a:lnTo>
                <a:lnTo>
                  <a:pt x="242" y="210"/>
                </a:lnTo>
                <a:lnTo>
                  <a:pt x="242" y="211"/>
                </a:lnTo>
                <a:lnTo>
                  <a:pt x="239" y="214"/>
                </a:lnTo>
                <a:lnTo>
                  <a:pt x="239" y="217"/>
                </a:lnTo>
                <a:lnTo>
                  <a:pt x="234" y="220"/>
                </a:lnTo>
                <a:lnTo>
                  <a:pt x="230" y="215"/>
                </a:lnTo>
                <a:lnTo>
                  <a:pt x="234" y="210"/>
                </a:lnTo>
                <a:lnTo>
                  <a:pt x="228" y="204"/>
                </a:lnTo>
                <a:lnTo>
                  <a:pt x="196" y="229"/>
                </a:lnTo>
                <a:lnTo>
                  <a:pt x="183" y="214"/>
                </a:lnTo>
                <a:lnTo>
                  <a:pt x="196" y="204"/>
                </a:lnTo>
                <a:lnTo>
                  <a:pt x="193" y="201"/>
                </a:lnTo>
                <a:lnTo>
                  <a:pt x="189" y="199"/>
                </a:lnTo>
                <a:lnTo>
                  <a:pt x="186" y="196"/>
                </a:lnTo>
                <a:lnTo>
                  <a:pt x="186" y="192"/>
                </a:lnTo>
                <a:lnTo>
                  <a:pt x="183" y="188"/>
                </a:lnTo>
                <a:lnTo>
                  <a:pt x="176" y="192"/>
                </a:lnTo>
                <a:lnTo>
                  <a:pt x="164" y="177"/>
                </a:lnTo>
                <a:lnTo>
                  <a:pt x="184" y="169"/>
                </a:lnTo>
                <a:lnTo>
                  <a:pt x="171" y="151"/>
                </a:lnTo>
                <a:lnTo>
                  <a:pt x="165" y="155"/>
                </a:lnTo>
                <a:lnTo>
                  <a:pt x="162" y="147"/>
                </a:lnTo>
                <a:lnTo>
                  <a:pt x="155" y="139"/>
                </a:lnTo>
                <a:lnTo>
                  <a:pt x="152" y="135"/>
                </a:lnTo>
                <a:lnTo>
                  <a:pt x="145" y="128"/>
                </a:lnTo>
                <a:lnTo>
                  <a:pt x="148" y="125"/>
                </a:lnTo>
                <a:lnTo>
                  <a:pt x="152" y="129"/>
                </a:lnTo>
                <a:lnTo>
                  <a:pt x="159" y="122"/>
                </a:lnTo>
                <a:lnTo>
                  <a:pt x="158" y="116"/>
                </a:lnTo>
                <a:lnTo>
                  <a:pt x="155" y="114"/>
                </a:lnTo>
                <a:lnTo>
                  <a:pt x="151" y="108"/>
                </a:lnTo>
                <a:lnTo>
                  <a:pt x="143" y="119"/>
                </a:lnTo>
                <a:lnTo>
                  <a:pt x="140" y="119"/>
                </a:lnTo>
                <a:lnTo>
                  <a:pt x="139" y="122"/>
                </a:lnTo>
                <a:lnTo>
                  <a:pt x="137" y="122"/>
                </a:lnTo>
                <a:lnTo>
                  <a:pt x="136" y="123"/>
                </a:lnTo>
                <a:lnTo>
                  <a:pt x="123" y="119"/>
                </a:lnTo>
                <a:lnTo>
                  <a:pt x="123" y="122"/>
                </a:lnTo>
                <a:lnTo>
                  <a:pt x="111" y="119"/>
                </a:lnTo>
                <a:lnTo>
                  <a:pt x="96" y="110"/>
                </a:lnTo>
                <a:lnTo>
                  <a:pt x="95" y="100"/>
                </a:lnTo>
                <a:lnTo>
                  <a:pt x="96" y="92"/>
                </a:lnTo>
                <a:lnTo>
                  <a:pt x="96" y="84"/>
                </a:lnTo>
                <a:lnTo>
                  <a:pt x="67" y="81"/>
                </a:lnTo>
                <a:lnTo>
                  <a:pt x="67" y="84"/>
                </a:lnTo>
                <a:lnTo>
                  <a:pt x="61" y="79"/>
                </a:lnTo>
                <a:lnTo>
                  <a:pt x="66" y="79"/>
                </a:lnTo>
                <a:lnTo>
                  <a:pt x="66" y="76"/>
                </a:lnTo>
                <a:lnTo>
                  <a:pt x="64" y="75"/>
                </a:lnTo>
                <a:lnTo>
                  <a:pt x="63" y="72"/>
                </a:lnTo>
                <a:lnTo>
                  <a:pt x="63" y="69"/>
                </a:lnTo>
                <a:lnTo>
                  <a:pt x="64" y="67"/>
                </a:lnTo>
                <a:lnTo>
                  <a:pt x="67" y="65"/>
                </a:lnTo>
                <a:lnTo>
                  <a:pt x="66" y="62"/>
                </a:lnTo>
                <a:lnTo>
                  <a:pt x="64" y="60"/>
                </a:lnTo>
                <a:lnTo>
                  <a:pt x="60" y="60"/>
                </a:lnTo>
                <a:lnTo>
                  <a:pt x="60" y="57"/>
                </a:lnTo>
                <a:lnTo>
                  <a:pt x="58" y="57"/>
                </a:lnTo>
                <a:lnTo>
                  <a:pt x="57" y="57"/>
                </a:lnTo>
                <a:lnTo>
                  <a:pt x="54" y="59"/>
                </a:lnTo>
                <a:lnTo>
                  <a:pt x="52" y="59"/>
                </a:lnTo>
                <a:lnTo>
                  <a:pt x="52" y="56"/>
                </a:lnTo>
                <a:lnTo>
                  <a:pt x="48" y="57"/>
                </a:lnTo>
                <a:lnTo>
                  <a:pt x="47" y="54"/>
                </a:lnTo>
                <a:lnTo>
                  <a:pt x="42" y="53"/>
                </a:lnTo>
                <a:lnTo>
                  <a:pt x="42" y="51"/>
                </a:lnTo>
                <a:lnTo>
                  <a:pt x="45" y="50"/>
                </a:lnTo>
                <a:lnTo>
                  <a:pt x="45" y="48"/>
                </a:lnTo>
                <a:lnTo>
                  <a:pt x="42" y="47"/>
                </a:lnTo>
                <a:lnTo>
                  <a:pt x="44" y="44"/>
                </a:lnTo>
                <a:lnTo>
                  <a:pt x="44" y="41"/>
                </a:lnTo>
                <a:lnTo>
                  <a:pt x="41" y="40"/>
                </a:lnTo>
                <a:lnTo>
                  <a:pt x="39" y="41"/>
                </a:lnTo>
                <a:lnTo>
                  <a:pt x="38" y="43"/>
                </a:lnTo>
                <a:lnTo>
                  <a:pt x="36" y="41"/>
                </a:lnTo>
                <a:lnTo>
                  <a:pt x="35" y="41"/>
                </a:lnTo>
                <a:lnTo>
                  <a:pt x="35" y="37"/>
                </a:lnTo>
                <a:lnTo>
                  <a:pt x="32" y="34"/>
                </a:lnTo>
                <a:lnTo>
                  <a:pt x="30" y="34"/>
                </a:lnTo>
                <a:lnTo>
                  <a:pt x="29" y="35"/>
                </a:lnTo>
                <a:lnTo>
                  <a:pt x="28" y="38"/>
                </a:lnTo>
                <a:lnTo>
                  <a:pt x="28" y="43"/>
                </a:lnTo>
                <a:lnTo>
                  <a:pt x="26" y="44"/>
                </a:lnTo>
                <a:lnTo>
                  <a:pt x="23" y="45"/>
                </a:lnTo>
                <a:lnTo>
                  <a:pt x="19" y="47"/>
                </a:lnTo>
                <a:lnTo>
                  <a:pt x="13" y="47"/>
                </a:lnTo>
                <a:lnTo>
                  <a:pt x="10" y="44"/>
                </a:lnTo>
                <a:lnTo>
                  <a:pt x="8" y="44"/>
                </a:lnTo>
                <a:lnTo>
                  <a:pt x="6" y="43"/>
                </a:lnTo>
                <a:lnTo>
                  <a:pt x="3" y="38"/>
                </a:lnTo>
                <a:lnTo>
                  <a:pt x="0" y="37"/>
                </a:lnTo>
                <a:lnTo>
                  <a:pt x="1" y="31"/>
                </a:lnTo>
                <a:lnTo>
                  <a:pt x="11" y="31"/>
                </a:lnTo>
                <a:lnTo>
                  <a:pt x="14" y="31"/>
                </a:lnTo>
                <a:lnTo>
                  <a:pt x="26" y="0"/>
                </a:lnTo>
                <a:lnTo>
                  <a:pt x="29" y="0"/>
                </a:lnTo>
                <a:lnTo>
                  <a:pt x="30" y="0"/>
                </a:lnTo>
                <a:lnTo>
                  <a:pt x="32" y="6"/>
                </a:lnTo>
                <a:lnTo>
                  <a:pt x="33" y="7"/>
                </a:lnTo>
                <a:lnTo>
                  <a:pt x="33" y="12"/>
                </a:lnTo>
                <a:lnTo>
                  <a:pt x="35" y="13"/>
                </a:lnTo>
                <a:lnTo>
                  <a:pt x="38" y="10"/>
                </a:lnTo>
                <a:lnTo>
                  <a:pt x="38" y="12"/>
                </a:lnTo>
                <a:lnTo>
                  <a:pt x="39" y="12"/>
                </a:lnTo>
                <a:lnTo>
                  <a:pt x="39" y="13"/>
                </a:lnTo>
                <a:lnTo>
                  <a:pt x="39" y="16"/>
                </a:lnTo>
                <a:lnTo>
                  <a:pt x="41" y="18"/>
                </a:lnTo>
                <a:lnTo>
                  <a:pt x="44" y="19"/>
                </a:lnTo>
                <a:lnTo>
                  <a:pt x="47" y="9"/>
                </a:lnTo>
                <a:lnTo>
                  <a:pt x="48" y="9"/>
                </a:lnTo>
                <a:lnTo>
                  <a:pt x="51" y="10"/>
                </a:lnTo>
                <a:lnTo>
                  <a:pt x="52" y="12"/>
                </a:lnTo>
                <a:lnTo>
                  <a:pt x="54" y="12"/>
                </a:lnTo>
                <a:lnTo>
                  <a:pt x="54" y="15"/>
                </a:lnTo>
                <a:lnTo>
                  <a:pt x="54" y="16"/>
                </a:lnTo>
                <a:lnTo>
                  <a:pt x="51" y="21"/>
                </a:lnTo>
                <a:lnTo>
                  <a:pt x="51" y="28"/>
                </a:lnTo>
                <a:lnTo>
                  <a:pt x="60" y="29"/>
                </a:lnTo>
                <a:lnTo>
                  <a:pt x="63" y="28"/>
                </a:lnTo>
                <a:lnTo>
                  <a:pt x="63" y="26"/>
                </a:lnTo>
                <a:lnTo>
                  <a:pt x="66" y="25"/>
                </a:lnTo>
                <a:lnTo>
                  <a:pt x="70" y="29"/>
                </a:lnTo>
                <a:lnTo>
                  <a:pt x="70" y="32"/>
                </a:lnTo>
                <a:lnTo>
                  <a:pt x="72" y="34"/>
                </a:lnTo>
                <a:lnTo>
                  <a:pt x="73" y="38"/>
                </a:lnTo>
                <a:lnTo>
                  <a:pt x="77" y="34"/>
                </a:lnTo>
                <a:lnTo>
                  <a:pt x="85" y="35"/>
                </a:lnTo>
                <a:lnTo>
                  <a:pt x="94" y="41"/>
                </a:lnTo>
                <a:lnTo>
                  <a:pt x="95" y="35"/>
                </a:lnTo>
                <a:lnTo>
                  <a:pt x="98" y="31"/>
                </a:lnTo>
                <a:lnTo>
                  <a:pt x="108" y="19"/>
                </a:lnTo>
                <a:lnTo>
                  <a:pt x="133" y="35"/>
                </a:lnTo>
                <a:lnTo>
                  <a:pt x="137" y="34"/>
                </a:lnTo>
                <a:lnTo>
                  <a:pt x="148" y="34"/>
                </a:lnTo>
                <a:lnTo>
                  <a:pt x="149" y="35"/>
                </a:lnTo>
                <a:lnTo>
                  <a:pt x="151" y="37"/>
                </a:lnTo>
                <a:lnTo>
                  <a:pt x="155" y="34"/>
                </a:lnTo>
                <a:lnTo>
                  <a:pt x="164" y="32"/>
                </a:lnTo>
                <a:lnTo>
                  <a:pt x="180" y="35"/>
                </a:lnTo>
                <a:lnTo>
                  <a:pt x="183" y="35"/>
                </a:lnTo>
                <a:lnTo>
                  <a:pt x="186" y="29"/>
                </a:lnTo>
                <a:lnTo>
                  <a:pt x="189" y="2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2" name="Freeform 257"/>
          <p:cNvSpPr>
            <a:spLocks/>
          </p:cNvSpPr>
          <p:nvPr/>
        </p:nvSpPr>
        <p:spPr bwMode="auto">
          <a:xfrm rot="21334256">
            <a:off x="21510240" y="1947693"/>
            <a:ext cx="1190277" cy="838241"/>
          </a:xfrm>
          <a:custGeom>
            <a:avLst/>
            <a:gdLst>
              <a:gd name="T0" fmla="*/ 2147483647 w 290"/>
              <a:gd name="T1" fmla="*/ 2147483647 h 230"/>
              <a:gd name="T2" fmla="*/ 2147483647 w 290"/>
              <a:gd name="T3" fmla="*/ 2147483647 h 230"/>
              <a:gd name="T4" fmla="*/ 2147483647 w 290"/>
              <a:gd name="T5" fmla="*/ 2147483647 h 230"/>
              <a:gd name="T6" fmla="*/ 2147483647 w 290"/>
              <a:gd name="T7" fmla="*/ 2147483647 h 230"/>
              <a:gd name="T8" fmla="*/ 2147483647 w 290"/>
              <a:gd name="T9" fmla="*/ 2147483647 h 230"/>
              <a:gd name="T10" fmla="*/ 2147483647 w 290"/>
              <a:gd name="T11" fmla="*/ 2147483647 h 230"/>
              <a:gd name="T12" fmla="*/ 2147483647 w 290"/>
              <a:gd name="T13" fmla="*/ 2147483647 h 230"/>
              <a:gd name="T14" fmla="*/ 2147483647 w 290"/>
              <a:gd name="T15" fmla="*/ 2147483647 h 230"/>
              <a:gd name="T16" fmla="*/ 2147483647 w 290"/>
              <a:gd name="T17" fmla="*/ 2147483647 h 230"/>
              <a:gd name="T18" fmla="*/ 2147483647 w 290"/>
              <a:gd name="T19" fmla="*/ 2147483647 h 230"/>
              <a:gd name="T20" fmla="*/ 2147483647 w 290"/>
              <a:gd name="T21" fmla="*/ 2147483647 h 230"/>
              <a:gd name="T22" fmla="*/ 2147483647 w 290"/>
              <a:gd name="T23" fmla="*/ 2147483647 h 230"/>
              <a:gd name="T24" fmla="*/ 2147483647 w 290"/>
              <a:gd name="T25" fmla="*/ 2147483647 h 230"/>
              <a:gd name="T26" fmla="*/ 2147483647 w 290"/>
              <a:gd name="T27" fmla="*/ 2147483647 h 230"/>
              <a:gd name="T28" fmla="*/ 2147483647 w 290"/>
              <a:gd name="T29" fmla="*/ 2147483647 h 230"/>
              <a:gd name="T30" fmla="*/ 2147483647 w 290"/>
              <a:gd name="T31" fmla="*/ 2147483647 h 230"/>
              <a:gd name="T32" fmla="*/ 2147483647 w 290"/>
              <a:gd name="T33" fmla="*/ 2147483647 h 230"/>
              <a:gd name="T34" fmla="*/ 2147483647 w 290"/>
              <a:gd name="T35" fmla="*/ 2147483647 h 230"/>
              <a:gd name="T36" fmla="*/ 2147483647 w 290"/>
              <a:gd name="T37" fmla="*/ 2147483647 h 230"/>
              <a:gd name="T38" fmla="*/ 2147483647 w 290"/>
              <a:gd name="T39" fmla="*/ 2147483647 h 230"/>
              <a:gd name="T40" fmla="*/ 2147483647 w 290"/>
              <a:gd name="T41" fmla="*/ 2147483647 h 230"/>
              <a:gd name="T42" fmla="*/ 2147483647 w 290"/>
              <a:gd name="T43" fmla="*/ 2147483647 h 230"/>
              <a:gd name="T44" fmla="*/ 2147483647 w 290"/>
              <a:gd name="T45" fmla="*/ 2147483647 h 230"/>
              <a:gd name="T46" fmla="*/ 2147483647 w 290"/>
              <a:gd name="T47" fmla="*/ 2147483647 h 230"/>
              <a:gd name="T48" fmla="*/ 2147483647 w 290"/>
              <a:gd name="T49" fmla="*/ 2147483647 h 230"/>
              <a:gd name="T50" fmla="*/ 2147483647 w 290"/>
              <a:gd name="T51" fmla="*/ 2147483647 h 230"/>
              <a:gd name="T52" fmla="*/ 2147483647 w 290"/>
              <a:gd name="T53" fmla="*/ 2147483647 h 230"/>
              <a:gd name="T54" fmla="*/ 2147483647 w 290"/>
              <a:gd name="T55" fmla="*/ 2147483647 h 230"/>
              <a:gd name="T56" fmla="*/ 2147483647 w 290"/>
              <a:gd name="T57" fmla="*/ 2147483647 h 230"/>
              <a:gd name="T58" fmla="*/ 2147483647 w 290"/>
              <a:gd name="T59" fmla="*/ 2147483647 h 230"/>
              <a:gd name="T60" fmla="*/ 2147483647 w 290"/>
              <a:gd name="T61" fmla="*/ 2147483647 h 230"/>
              <a:gd name="T62" fmla="*/ 2147483647 w 290"/>
              <a:gd name="T63" fmla="*/ 2147483647 h 230"/>
              <a:gd name="T64" fmla="*/ 2147483647 w 290"/>
              <a:gd name="T65" fmla="*/ 2147483647 h 230"/>
              <a:gd name="T66" fmla="*/ 2147483647 w 290"/>
              <a:gd name="T67" fmla="*/ 2147483647 h 230"/>
              <a:gd name="T68" fmla="*/ 2147483647 w 290"/>
              <a:gd name="T69" fmla="*/ 2147483647 h 230"/>
              <a:gd name="T70" fmla="*/ 2147483647 w 290"/>
              <a:gd name="T71" fmla="*/ 2147483647 h 230"/>
              <a:gd name="T72" fmla="*/ 2147483647 w 290"/>
              <a:gd name="T73" fmla="*/ 2147483647 h 230"/>
              <a:gd name="T74" fmla="*/ 2147483647 w 290"/>
              <a:gd name="T75" fmla="*/ 2147483647 h 230"/>
              <a:gd name="T76" fmla="*/ 2147483647 w 290"/>
              <a:gd name="T77" fmla="*/ 2147483647 h 230"/>
              <a:gd name="T78" fmla="*/ 2147483647 w 290"/>
              <a:gd name="T79" fmla="*/ 2147483647 h 230"/>
              <a:gd name="T80" fmla="*/ 2147483647 w 290"/>
              <a:gd name="T81" fmla="*/ 2147483647 h 230"/>
              <a:gd name="T82" fmla="*/ 2147483647 w 290"/>
              <a:gd name="T83" fmla="*/ 2147483647 h 230"/>
              <a:gd name="T84" fmla="*/ 2147483647 w 290"/>
              <a:gd name="T85" fmla="*/ 2147483647 h 230"/>
              <a:gd name="T86" fmla="*/ 2147483647 w 290"/>
              <a:gd name="T87" fmla="*/ 2147483647 h 230"/>
              <a:gd name="T88" fmla="*/ 2147483647 w 290"/>
              <a:gd name="T89" fmla="*/ 2147483647 h 230"/>
              <a:gd name="T90" fmla="*/ 2147483647 w 290"/>
              <a:gd name="T91" fmla="*/ 2147483647 h 230"/>
              <a:gd name="T92" fmla="*/ 2147483647 w 290"/>
              <a:gd name="T93" fmla="*/ 2147483647 h 230"/>
              <a:gd name="T94" fmla="*/ 2147483647 w 290"/>
              <a:gd name="T95" fmla="*/ 2147483647 h 230"/>
              <a:gd name="T96" fmla="*/ 2147483647 w 290"/>
              <a:gd name="T97" fmla="*/ 2147483647 h 230"/>
              <a:gd name="T98" fmla="*/ 2147483647 w 290"/>
              <a:gd name="T99" fmla="*/ 2147483647 h 230"/>
              <a:gd name="T100" fmla="*/ 2147483647 w 290"/>
              <a:gd name="T101" fmla="*/ 2147483647 h 230"/>
              <a:gd name="T102" fmla="*/ 2147483647 w 290"/>
              <a:gd name="T103" fmla="*/ 2147483647 h 230"/>
              <a:gd name="T104" fmla="*/ 2147483647 w 290"/>
              <a:gd name="T105" fmla="*/ 2147483647 h 230"/>
              <a:gd name="T106" fmla="*/ 0 w 290"/>
              <a:gd name="T107" fmla="*/ 2147483647 h 230"/>
              <a:gd name="T108" fmla="*/ 2147483647 w 290"/>
              <a:gd name="T109" fmla="*/ 2147483647 h 230"/>
              <a:gd name="T110" fmla="*/ 2147483647 w 290"/>
              <a:gd name="T111" fmla="*/ 2147483647 h 230"/>
              <a:gd name="T112" fmla="*/ 2147483647 w 290"/>
              <a:gd name="T113" fmla="*/ 2147483647 h 230"/>
              <a:gd name="T114" fmla="*/ 2147483647 w 290"/>
              <a:gd name="T115" fmla="*/ 2147483647 h 230"/>
              <a:gd name="T116" fmla="*/ 2147483647 w 290"/>
              <a:gd name="T117" fmla="*/ 0 h 230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90"/>
              <a:gd name="T178" fmla="*/ 0 h 230"/>
              <a:gd name="T179" fmla="*/ 290 w 290"/>
              <a:gd name="T180" fmla="*/ 230 h 230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90" h="230">
                <a:moveTo>
                  <a:pt x="88" y="4"/>
                </a:moveTo>
                <a:lnTo>
                  <a:pt x="150" y="9"/>
                </a:lnTo>
                <a:lnTo>
                  <a:pt x="162" y="14"/>
                </a:lnTo>
                <a:lnTo>
                  <a:pt x="159" y="19"/>
                </a:lnTo>
                <a:lnTo>
                  <a:pt x="182" y="33"/>
                </a:lnTo>
                <a:lnTo>
                  <a:pt x="179" y="36"/>
                </a:lnTo>
                <a:lnTo>
                  <a:pt x="178" y="39"/>
                </a:lnTo>
                <a:lnTo>
                  <a:pt x="175" y="41"/>
                </a:lnTo>
                <a:lnTo>
                  <a:pt x="172" y="44"/>
                </a:lnTo>
                <a:lnTo>
                  <a:pt x="169" y="45"/>
                </a:lnTo>
                <a:lnTo>
                  <a:pt x="169" y="48"/>
                </a:lnTo>
                <a:lnTo>
                  <a:pt x="172" y="48"/>
                </a:lnTo>
                <a:lnTo>
                  <a:pt x="170" y="79"/>
                </a:lnTo>
                <a:lnTo>
                  <a:pt x="172" y="76"/>
                </a:lnTo>
                <a:lnTo>
                  <a:pt x="175" y="76"/>
                </a:lnTo>
                <a:lnTo>
                  <a:pt x="176" y="76"/>
                </a:lnTo>
                <a:lnTo>
                  <a:pt x="179" y="79"/>
                </a:lnTo>
                <a:lnTo>
                  <a:pt x="179" y="82"/>
                </a:lnTo>
                <a:lnTo>
                  <a:pt x="182" y="82"/>
                </a:lnTo>
                <a:lnTo>
                  <a:pt x="182" y="92"/>
                </a:lnTo>
                <a:lnTo>
                  <a:pt x="188" y="91"/>
                </a:lnTo>
                <a:lnTo>
                  <a:pt x="186" y="95"/>
                </a:lnTo>
                <a:lnTo>
                  <a:pt x="200" y="96"/>
                </a:lnTo>
                <a:lnTo>
                  <a:pt x="201" y="95"/>
                </a:lnTo>
                <a:lnTo>
                  <a:pt x="208" y="95"/>
                </a:lnTo>
                <a:lnTo>
                  <a:pt x="208" y="114"/>
                </a:lnTo>
                <a:lnTo>
                  <a:pt x="204" y="114"/>
                </a:lnTo>
                <a:lnTo>
                  <a:pt x="204" y="133"/>
                </a:lnTo>
                <a:lnTo>
                  <a:pt x="203" y="135"/>
                </a:lnTo>
                <a:lnTo>
                  <a:pt x="200" y="135"/>
                </a:lnTo>
                <a:lnTo>
                  <a:pt x="200" y="133"/>
                </a:lnTo>
                <a:lnTo>
                  <a:pt x="197" y="132"/>
                </a:lnTo>
                <a:lnTo>
                  <a:pt x="197" y="154"/>
                </a:lnTo>
                <a:lnTo>
                  <a:pt x="191" y="167"/>
                </a:lnTo>
                <a:lnTo>
                  <a:pt x="200" y="170"/>
                </a:lnTo>
                <a:lnTo>
                  <a:pt x="198" y="173"/>
                </a:lnTo>
                <a:lnTo>
                  <a:pt x="216" y="180"/>
                </a:lnTo>
                <a:lnTo>
                  <a:pt x="219" y="176"/>
                </a:lnTo>
                <a:lnTo>
                  <a:pt x="233" y="181"/>
                </a:lnTo>
                <a:lnTo>
                  <a:pt x="233" y="178"/>
                </a:lnTo>
                <a:lnTo>
                  <a:pt x="233" y="177"/>
                </a:lnTo>
                <a:lnTo>
                  <a:pt x="230" y="177"/>
                </a:lnTo>
                <a:lnTo>
                  <a:pt x="230" y="176"/>
                </a:lnTo>
                <a:lnTo>
                  <a:pt x="225" y="174"/>
                </a:lnTo>
                <a:lnTo>
                  <a:pt x="225" y="171"/>
                </a:lnTo>
                <a:lnTo>
                  <a:pt x="226" y="170"/>
                </a:lnTo>
                <a:lnTo>
                  <a:pt x="236" y="173"/>
                </a:lnTo>
                <a:lnTo>
                  <a:pt x="236" y="161"/>
                </a:lnTo>
                <a:lnTo>
                  <a:pt x="254" y="161"/>
                </a:lnTo>
                <a:lnTo>
                  <a:pt x="270" y="162"/>
                </a:lnTo>
                <a:lnTo>
                  <a:pt x="283" y="164"/>
                </a:lnTo>
                <a:lnTo>
                  <a:pt x="282" y="186"/>
                </a:lnTo>
                <a:lnTo>
                  <a:pt x="290" y="186"/>
                </a:lnTo>
                <a:lnTo>
                  <a:pt x="289" y="192"/>
                </a:lnTo>
                <a:lnTo>
                  <a:pt x="286" y="192"/>
                </a:lnTo>
                <a:lnTo>
                  <a:pt x="285" y="211"/>
                </a:lnTo>
                <a:lnTo>
                  <a:pt x="277" y="209"/>
                </a:lnTo>
                <a:lnTo>
                  <a:pt x="277" y="211"/>
                </a:lnTo>
                <a:lnTo>
                  <a:pt x="277" y="212"/>
                </a:lnTo>
                <a:lnTo>
                  <a:pt x="266" y="212"/>
                </a:lnTo>
                <a:lnTo>
                  <a:pt x="264" y="220"/>
                </a:lnTo>
                <a:lnTo>
                  <a:pt x="264" y="224"/>
                </a:lnTo>
                <a:lnTo>
                  <a:pt x="252" y="224"/>
                </a:lnTo>
                <a:lnTo>
                  <a:pt x="252" y="227"/>
                </a:lnTo>
                <a:lnTo>
                  <a:pt x="251" y="228"/>
                </a:lnTo>
                <a:lnTo>
                  <a:pt x="248" y="227"/>
                </a:lnTo>
                <a:lnTo>
                  <a:pt x="241" y="227"/>
                </a:lnTo>
                <a:lnTo>
                  <a:pt x="239" y="225"/>
                </a:lnTo>
                <a:lnTo>
                  <a:pt x="238" y="228"/>
                </a:lnTo>
                <a:lnTo>
                  <a:pt x="236" y="228"/>
                </a:lnTo>
                <a:lnTo>
                  <a:pt x="236" y="227"/>
                </a:lnTo>
                <a:lnTo>
                  <a:pt x="232" y="228"/>
                </a:lnTo>
                <a:lnTo>
                  <a:pt x="230" y="225"/>
                </a:lnTo>
                <a:lnTo>
                  <a:pt x="229" y="225"/>
                </a:lnTo>
                <a:lnTo>
                  <a:pt x="229" y="227"/>
                </a:lnTo>
                <a:lnTo>
                  <a:pt x="227" y="228"/>
                </a:lnTo>
                <a:lnTo>
                  <a:pt x="226" y="230"/>
                </a:lnTo>
                <a:lnTo>
                  <a:pt x="226" y="227"/>
                </a:lnTo>
                <a:lnTo>
                  <a:pt x="223" y="227"/>
                </a:lnTo>
                <a:lnTo>
                  <a:pt x="223" y="228"/>
                </a:lnTo>
                <a:lnTo>
                  <a:pt x="222" y="228"/>
                </a:lnTo>
                <a:lnTo>
                  <a:pt x="220" y="225"/>
                </a:lnTo>
                <a:lnTo>
                  <a:pt x="219" y="225"/>
                </a:lnTo>
                <a:lnTo>
                  <a:pt x="220" y="224"/>
                </a:lnTo>
                <a:lnTo>
                  <a:pt x="217" y="224"/>
                </a:lnTo>
                <a:lnTo>
                  <a:pt x="216" y="214"/>
                </a:lnTo>
                <a:lnTo>
                  <a:pt x="162" y="211"/>
                </a:lnTo>
                <a:lnTo>
                  <a:pt x="162" y="208"/>
                </a:lnTo>
                <a:lnTo>
                  <a:pt x="151" y="203"/>
                </a:lnTo>
                <a:lnTo>
                  <a:pt x="145" y="203"/>
                </a:lnTo>
                <a:lnTo>
                  <a:pt x="137" y="203"/>
                </a:lnTo>
                <a:lnTo>
                  <a:pt x="134" y="187"/>
                </a:lnTo>
                <a:lnTo>
                  <a:pt x="101" y="186"/>
                </a:lnTo>
                <a:lnTo>
                  <a:pt x="103" y="168"/>
                </a:lnTo>
                <a:lnTo>
                  <a:pt x="93" y="170"/>
                </a:lnTo>
                <a:lnTo>
                  <a:pt x="85" y="167"/>
                </a:lnTo>
                <a:lnTo>
                  <a:pt x="77" y="170"/>
                </a:lnTo>
                <a:lnTo>
                  <a:pt x="62" y="164"/>
                </a:lnTo>
                <a:lnTo>
                  <a:pt x="60" y="164"/>
                </a:lnTo>
                <a:lnTo>
                  <a:pt x="62" y="171"/>
                </a:lnTo>
                <a:lnTo>
                  <a:pt x="63" y="177"/>
                </a:lnTo>
                <a:lnTo>
                  <a:pt x="68" y="187"/>
                </a:lnTo>
                <a:lnTo>
                  <a:pt x="75" y="199"/>
                </a:lnTo>
                <a:lnTo>
                  <a:pt x="78" y="200"/>
                </a:lnTo>
                <a:lnTo>
                  <a:pt x="75" y="203"/>
                </a:lnTo>
                <a:lnTo>
                  <a:pt x="72" y="203"/>
                </a:lnTo>
                <a:lnTo>
                  <a:pt x="66" y="209"/>
                </a:lnTo>
                <a:lnTo>
                  <a:pt x="65" y="208"/>
                </a:lnTo>
                <a:lnTo>
                  <a:pt x="63" y="208"/>
                </a:lnTo>
                <a:lnTo>
                  <a:pt x="62" y="206"/>
                </a:lnTo>
                <a:lnTo>
                  <a:pt x="60" y="208"/>
                </a:lnTo>
                <a:lnTo>
                  <a:pt x="57" y="205"/>
                </a:lnTo>
                <a:lnTo>
                  <a:pt x="55" y="205"/>
                </a:lnTo>
                <a:lnTo>
                  <a:pt x="55" y="203"/>
                </a:lnTo>
                <a:lnTo>
                  <a:pt x="53" y="195"/>
                </a:lnTo>
                <a:lnTo>
                  <a:pt x="53" y="193"/>
                </a:lnTo>
                <a:lnTo>
                  <a:pt x="55" y="189"/>
                </a:lnTo>
                <a:lnTo>
                  <a:pt x="55" y="187"/>
                </a:lnTo>
                <a:lnTo>
                  <a:pt x="52" y="186"/>
                </a:lnTo>
                <a:lnTo>
                  <a:pt x="49" y="178"/>
                </a:lnTo>
                <a:lnTo>
                  <a:pt x="47" y="177"/>
                </a:lnTo>
                <a:lnTo>
                  <a:pt x="46" y="176"/>
                </a:lnTo>
                <a:lnTo>
                  <a:pt x="43" y="176"/>
                </a:lnTo>
                <a:lnTo>
                  <a:pt x="40" y="174"/>
                </a:lnTo>
                <a:lnTo>
                  <a:pt x="37" y="171"/>
                </a:lnTo>
                <a:lnTo>
                  <a:pt x="35" y="168"/>
                </a:lnTo>
                <a:lnTo>
                  <a:pt x="35" y="164"/>
                </a:lnTo>
                <a:lnTo>
                  <a:pt x="33" y="159"/>
                </a:lnTo>
                <a:lnTo>
                  <a:pt x="33" y="158"/>
                </a:lnTo>
                <a:lnTo>
                  <a:pt x="30" y="157"/>
                </a:lnTo>
                <a:lnTo>
                  <a:pt x="31" y="155"/>
                </a:lnTo>
                <a:lnTo>
                  <a:pt x="30" y="154"/>
                </a:lnTo>
                <a:lnTo>
                  <a:pt x="28" y="152"/>
                </a:lnTo>
                <a:lnTo>
                  <a:pt x="28" y="151"/>
                </a:lnTo>
                <a:lnTo>
                  <a:pt x="27" y="151"/>
                </a:lnTo>
                <a:lnTo>
                  <a:pt x="25" y="151"/>
                </a:lnTo>
                <a:lnTo>
                  <a:pt x="25" y="149"/>
                </a:lnTo>
                <a:lnTo>
                  <a:pt x="25" y="148"/>
                </a:lnTo>
                <a:lnTo>
                  <a:pt x="25" y="146"/>
                </a:lnTo>
                <a:lnTo>
                  <a:pt x="24" y="145"/>
                </a:lnTo>
                <a:lnTo>
                  <a:pt x="22" y="146"/>
                </a:lnTo>
                <a:lnTo>
                  <a:pt x="21" y="146"/>
                </a:lnTo>
                <a:lnTo>
                  <a:pt x="19" y="148"/>
                </a:lnTo>
                <a:lnTo>
                  <a:pt x="19" y="146"/>
                </a:lnTo>
                <a:lnTo>
                  <a:pt x="21" y="145"/>
                </a:lnTo>
                <a:lnTo>
                  <a:pt x="21" y="142"/>
                </a:lnTo>
                <a:lnTo>
                  <a:pt x="18" y="118"/>
                </a:lnTo>
                <a:lnTo>
                  <a:pt x="16" y="117"/>
                </a:lnTo>
                <a:lnTo>
                  <a:pt x="9" y="113"/>
                </a:lnTo>
                <a:lnTo>
                  <a:pt x="6" y="110"/>
                </a:lnTo>
                <a:lnTo>
                  <a:pt x="0" y="102"/>
                </a:lnTo>
                <a:lnTo>
                  <a:pt x="0" y="95"/>
                </a:lnTo>
                <a:lnTo>
                  <a:pt x="6" y="92"/>
                </a:lnTo>
                <a:lnTo>
                  <a:pt x="6" y="88"/>
                </a:lnTo>
                <a:lnTo>
                  <a:pt x="8" y="86"/>
                </a:lnTo>
                <a:lnTo>
                  <a:pt x="8" y="85"/>
                </a:lnTo>
                <a:lnTo>
                  <a:pt x="15" y="74"/>
                </a:lnTo>
                <a:lnTo>
                  <a:pt x="19" y="74"/>
                </a:lnTo>
                <a:lnTo>
                  <a:pt x="24" y="64"/>
                </a:lnTo>
                <a:lnTo>
                  <a:pt x="22" y="61"/>
                </a:lnTo>
                <a:lnTo>
                  <a:pt x="24" y="58"/>
                </a:lnTo>
                <a:lnTo>
                  <a:pt x="27" y="52"/>
                </a:lnTo>
                <a:lnTo>
                  <a:pt x="27" y="45"/>
                </a:lnTo>
                <a:lnTo>
                  <a:pt x="30" y="6"/>
                </a:lnTo>
                <a:lnTo>
                  <a:pt x="30" y="0"/>
                </a:lnTo>
                <a:lnTo>
                  <a:pt x="88" y="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3" name="Freeform 258"/>
          <p:cNvSpPr>
            <a:spLocks/>
          </p:cNvSpPr>
          <p:nvPr/>
        </p:nvSpPr>
        <p:spPr bwMode="auto">
          <a:xfrm rot="21334256">
            <a:off x="21943639" y="3022210"/>
            <a:ext cx="673085" cy="768523"/>
          </a:xfrm>
          <a:custGeom>
            <a:avLst/>
            <a:gdLst>
              <a:gd name="T0" fmla="*/ 2147483647 w 163"/>
              <a:gd name="T1" fmla="*/ 0 h 212"/>
              <a:gd name="T2" fmla="*/ 2147483647 w 163"/>
              <a:gd name="T3" fmla="*/ 2147483647 h 212"/>
              <a:gd name="T4" fmla="*/ 2147483647 w 163"/>
              <a:gd name="T5" fmla="*/ 2147483647 h 212"/>
              <a:gd name="T6" fmla="*/ 2147483647 w 163"/>
              <a:gd name="T7" fmla="*/ 2147483647 h 212"/>
              <a:gd name="T8" fmla="*/ 2147483647 w 163"/>
              <a:gd name="T9" fmla="*/ 2147483647 h 212"/>
              <a:gd name="T10" fmla="*/ 2147483647 w 163"/>
              <a:gd name="T11" fmla="*/ 2147483647 h 212"/>
              <a:gd name="T12" fmla="*/ 2147483647 w 163"/>
              <a:gd name="T13" fmla="*/ 2147483647 h 212"/>
              <a:gd name="T14" fmla="*/ 2147483647 w 163"/>
              <a:gd name="T15" fmla="*/ 2147483647 h 212"/>
              <a:gd name="T16" fmla="*/ 2147483647 w 163"/>
              <a:gd name="T17" fmla="*/ 2147483647 h 212"/>
              <a:gd name="T18" fmla="*/ 2147483647 w 163"/>
              <a:gd name="T19" fmla="*/ 2147483647 h 212"/>
              <a:gd name="T20" fmla="*/ 2147483647 w 163"/>
              <a:gd name="T21" fmla="*/ 2147483647 h 212"/>
              <a:gd name="T22" fmla="*/ 2147483647 w 163"/>
              <a:gd name="T23" fmla="*/ 2147483647 h 212"/>
              <a:gd name="T24" fmla="*/ 2147483647 w 163"/>
              <a:gd name="T25" fmla="*/ 2147483647 h 212"/>
              <a:gd name="T26" fmla="*/ 2147483647 w 163"/>
              <a:gd name="T27" fmla="*/ 2147483647 h 212"/>
              <a:gd name="T28" fmla="*/ 2147483647 w 163"/>
              <a:gd name="T29" fmla="*/ 2147483647 h 212"/>
              <a:gd name="T30" fmla="*/ 2147483647 w 163"/>
              <a:gd name="T31" fmla="*/ 2147483647 h 212"/>
              <a:gd name="T32" fmla="*/ 2147483647 w 163"/>
              <a:gd name="T33" fmla="*/ 2147483647 h 212"/>
              <a:gd name="T34" fmla="*/ 2147483647 w 163"/>
              <a:gd name="T35" fmla="*/ 2147483647 h 212"/>
              <a:gd name="T36" fmla="*/ 2147483647 w 163"/>
              <a:gd name="T37" fmla="*/ 2147483647 h 212"/>
              <a:gd name="T38" fmla="*/ 2147483647 w 163"/>
              <a:gd name="T39" fmla="*/ 2147483647 h 212"/>
              <a:gd name="T40" fmla="*/ 2147483647 w 163"/>
              <a:gd name="T41" fmla="*/ 2147483647 h 212"/>
              <a:gd name="T42" fmla="*/ 2147483647 w 163"/>
              <a:gd name="T43" fmla="*/ 2147483647 h 212"/>
              <a:gd name="T44" fmla="*/ 2147483647 w 163"/>
              <a:gd name="T45" fmla="*/ 2147483647 h 212"/>
              <a:gd name="T46" fmla="*/ 2147483647 w 163"/>
              <a:gd name="T47" fmla="*/ 2147483647 h 212"/>
              <a:gd name="T48" fmla="*/ 0 w 163"/>
              <a:gd name="T49" fmla="*/ 2147483647 h 212"/>
              <a:gd name="T50" fmla="*/ 2147483647 w 163"/>
              <a:gd name="T51" fmla="*/ 2147483647 h 212"/>
              <a:gd name="T52" fmla="*/ 2147483647 w 163"/>
              <a:gd name="T53" fmla="*/ 2147483647 h 212"/>
              <a:gd name="T54" fmla="*/ 2147483647 w 163"/>
              <a:gd name="T55" fmla="*/ 2147483647 h 212"/>
              <a:gd name="T56" fmla="*/ 2147483647 w 163"/>
              <a:gd name="T57" fmla="*/ 2147483647 h 212"/>
              <a:gd name="T58" fmla="*/ 2147483647 w 163"/>
              <a:gd name="T59" fmla="*/ 2147483647 h 212"/>
              <a:gd name="T60" fmla="*/ 2147483647 w 163"/>
              <a:gd name="T61" fmla="*/ 2147483647 h 212"/>
              <a:gd name="T62" fmla="*/ 2147483647 w 163"/>
              <a:gd name="T63" fmla="*/ 2147483647 h 212"/>
              <a:gd name="T64" fmla="*/ 2147483647 w 163"/>
              <a:gd name="T65" fmla="*/ 2147483647 h 212"/>
              <a:gd name="T66" fmla="*/ 2147483647 w 163"/>
              <a:gd name="T67" fmla="*/ 2147483647 h 212"/>
              <a:gd name="T68" fmla="*/ 2147483647 w 163"/>
              <a:gd name="T69" fmla="*/ 2147483647 h 212"/>
              <a:gd name="T70" fmla="*/ 2147483647 w 163"/>
              <a:gd name="T71" fmla="*/ 2147483647 h 212"/>
              <a:gd name="T72" fmla="*/ 2147483647 w 163"/>
              <a:gd name="T73" fmla="*/ 2147483647 h 212"/>
              <a:gd name="T74" fmla="*/ 2147483647 w 163"/>
              <a:gd name="T75" fmla="*/ 2147483647 h 212"/>
              <a:gd name="T76" fmla="*/ 2147483647 w 163"/>
              <a:gd name="T77" fmla="*/ 2147483647 h 212"/>
              <a:gd name="T78" fmla="*/ 2147483647 w 163"/>
              <a:gd name="T79" fmla="*/ 2147483647 h 212"/>
              <a:gd name="T80" fmla="*/ 2147483647 w 163"/>
              <a:gd name="T81" fmla="*/ 2147483647 h 212"/>
              <a:gd name="T82" fmla="*/ 2147483647 w 163"/>
              <a:gd name="T83" fmla="*/ 2147483647 h 212"/>
              <a:gd name="T84" fmla="*/ 2147483647 w 163"/>
              <a:gd name="T85" fmla="*/ 2147483647 h 212"/>
              <a:gd name="T86" fmla="*/ 2147483647 w 163"/>
              <a:gd name="T87" fmla="*/ 2147483647 h 212"/>
              <a:gd name="T88" fmla="*/ 2147483647 w 163"/>
              <a:gd name="T89" fmla="*/ 2147483647 h 212"/>
              <a:gd name="T90" fmla="*/ 2147483647 w 163"/>
              <a:gd name="T91" fmla="*/ 2147483647 h 212"/>
              <a:gd name="T92" fmla="*/ 2147483647 w 163"/>
              <a:gd name="T93" fmla="*/ 2147483647 h 212"/>
              <a:gd name="T94" fmla="*/ 2147483647 w 163"/>
              <a:gd name="T95" fmla="*/ 2147483647 h 212"/>
              <a:gd name="T96" fmla="*/ 2147483647 w 163"/>
              <a:gd name="T97" fmla="*/ 2147483647 h 212"/>
              <a:gd name="T98" fmla="*/ 2147483647 w 163"/>
              <a:gd name="T99" fmla="*/ 2147483647 h 212"/>
              <a:gd name="T100" fmla="*/ 2147483647 w 163"/>
              <a:gd name="T101" fmla="*/ 2147483647 h 212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163"/>
              <a:gd name="T154" fmla="*/ 0 h 212"/>
              <a:gd name="T155" fmla="*/ 163 w 163"/>
              <a:gd name="T156" fmla="*/ 212 h 212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163" h="212">
                <a:moveTo>
                  <a:pt x="126" y="0"/>
                </a:moveTo>
                <a:lnTo>
                  <a:pt x="132" y="0"/>
                </a:lnTo>
                <a:lnTo>
                  <a:pt x="132" y="10"/>
                </a:lnTo>
                <a:lnTo>
                  <a:pt x="132" y="14"/>
                </a:lnTo>
                <a:lnTo>
                  <a:pt x="132" y="22"/>
                </a:lnTo>
                <a:lnTo>
                  <a:pt x="131" y="23"/>
                </a:lnTo>
                <a:lnTo>
                  <a:pt x="131" y="24"/>
                </a:lnTo>
                <a:lnTo>
                  <a:pt x="126" y="24"/>
                </a:lnTo>
                <a:lnTo>
                  <a:pt x="126" y="26"/>
                </a:lnTo>
                <a:lnTo>
                  <a:pt x="126" y="27"/>
                </a:lnTo>
                <a:lnTo>
                  <a:pt x="128" y="30"/>
                </a:lnTo>
                <a:lnTo>
                  <a:pt x="129" y="32"/>
                </a:lnTo>
                <a:lnTo>
                  <a:pt x="125" y="33"/>
                </a:lnTo>
                <a:lnTo>
                  <a:pt x="123" y="76"/>
                </a:lnTo>
                <a:lnTo>
                  <a:pt x="139" y="77"/>
                </a:lnTo>
                <a:lnTo>
                  <a:pt x="139" y="80"/>
                </a:lnTo>
                <a:lnTo>
                  <a:pt x="142" y="82"/>
                </a:lnTo>
                <a:lnTo>
                  <a:pt x="141" y="126"/>
                </a:lnTo>
                <a:lnTo>
                  <a:pt x="145" y="126"/>
                </a:lnTo>
                <a:lnTo>
                  <a:pt x="145" y="124"/>
                </a:lnTo>
                <a:lnTo>
                  <a:pt x="163" y="126"/>
                </a:lnTo>
                <a:lnTo>
                  <a:pt x="163" y="142"/>
                </a:lnTo>
                <a:lnTo>
                  <a:pt x="160" y="142"/>
                </a:lnTo>
                <a:lnTo>
                  <a:pt x="160" y="146"/>
                </a:lnTo>
                <a:lnTo>
                  <a:pt x="160" y="158"/>
                </a:lnTo>
                <a:lnTo>
                  <a:pt x="145" y="158"/>
                </a:lnTo>
                <a:lnTo>
                  <a:pt x="144" y="187"/>
                </a:lnTo>
                <a:lnTo>
                  <a:pt x="142" y="187"/>
                </a:lnTo>
                <a:lnTo>
                  <a:pt x="138" y="183"/>
                </a:lnTo>
                <a:lnTo>
                  <a:pt x="136" y="184"/>
                </a:lnTo>
                <a:lnTo>
                  <a:pt x="135" y="186"/>
                </a:lnTo>
                <a:lnTo>
                  <a:pt x="132" y="186"/>
                </a:lnTo>
                <a:lnTo>
                  <a:pt x="132" y="189"/>
                </a:lnTo>
                <a:lnTo>
                  <a:pt x="132" y="190"/>
                </a:lnTo>
                <a:lnTo>
                  <a:pt x="113" y="189"/>
                </a:lnTo>
                <a:lnTo>
                  <a:pt x="112" y="208"/>
                </a:lnTo>
                <a:lnTo>
                  <a:pt x="100" y="208"/>
                </a:lnTo>
                <a:lnTo>
                  <a:pt x="98" y="212"/>
                </a:lnTo>
                <a:lnTo>
                  <a:pt x="84" y="211"/>
                </a:lnTo>
                <a:lnTo>
                  <a:pt x="84" y="199"/>
                </a:lnTo>
                <a:lnTo>
                  <a:pt x="32" y="196"/>
                </a:lnTo>
                <a:lnTo>
                  <a:pt x="32" y="180"/>
                </a:lnTo>
                <a:lnTo>
                  <a:pt x="27" y="183"/>
                </a:lnTo>
                <a:lnTo>
                  <a:pt x="22" y="181"/>
                </a:lnTo>
                <a:lnTo>
                  <a:pt x="18" y="181"/>
                </a:lnTo>
                <a:lnTo>
                  <a:pt x="19" y="171"/>
                </a:lnTo>
                <a:lnTo>
                  <a:pt x="3" y="170"/>
                </a:lnTo>
                <a:lnTo>
                  <a:pt x="6" y="126"/>
                </a:lnTo>
                <a:lnTo>
                  <a:pt x="0" y="124"/>
                </a:lnTo>
                <a:lnTo>
                  <a:pt x="3" y="86"/>
                </a:lnTo>
                <a:lnTo>
                  <a:pt x="9" y="87"/>
                </a:lnTo>
                <a:lnTo>
                  <a:pt x="10" y="87"/>
                </a:lnTo>
                <a:lnTo>
                  <a:pt x="12" y="87"/>
                </a:lnTo>
                <a:lnTo>
                  <a:pt x="15" y="89"/>
                </a:lnTo>
                <a:lnTo>
                  <a:pt x="16" y="87"/>
                </a:lnTo>
                <a:lnTo>
                  <a:pt x="16" y="83"/>
                </a:lnTo>
                <a:lnTo>
                  <a:pt x="15" y="80"/>
                </a:lnTo>
                <a:lnTo>
                  <a:pt x="16" y="79"/>
                </a:lnTo>
                <a:lnTo>
                  <a:pt x="18" y="74"/>
                </a:lnTo>
                <a:lnTo>
                  <a:pt x="21" y="74"/>
                </a:lnTo>
                <a:lnTo>
                  <a:pt x="22" y="74"/>
                </a:lnTo>
                <a:lnTo>
                  <a:pt x="22" y="77"/>
                </a:lnTo>
                <a:lnTo>
                  <a:pt x="25" y="77"/>
                </a:lnTo>
                <a:lnTo>
                  <a:pt x="27" y="74"/>
                </a:lnTo>
                <a:lnTo>
                  <a:pt x="28" y="74"/>
                </a:lnTo>
                <a:lnTo>
                  <a:pt x="31" y="71"/>
                </a:lnTo>
                <a:lnTo>
                  <a:pt x="32" y="71"/>
                </a:lnTo>
                <a:lnTo>
                  <a:pt x="32" y="70"/>
                </a:lnTo>
                <a:lnTo>
                  <a:pt x="35" y="70"/>
                </a:lnTo>
                <a:lnTo>
                  <a:pt x="37" y="68"/>
                </a:lnTo>
                <a:lnTo>
                  <a:pt x="38" y="68"/>
                </a:lnTo>
                <a:lnTo>
                  <a:pt x="41" y="64"/>
                </a:lnTo>
                <a:lnTo>
                  <a:pt x="43" y="64"/>
                </a:lnTo>
                <a:lnTo>
                  <a:pt x="43" y="58"/>
                </a:lnTo>
                <a:lnTo>
                  <a:pt x="65" y="60"/>
                </a:lnTo>
                <a:lnTo>
                  <a:pt x="65" y="61"/>
                </a:lnTo>
                <a:lnTo>
                  <a:pt x="76" y="63"/>
                </a:lnTo>
                <a:lnTo>
                  <a:pt x="76" y="64"/>
                </a:lnTo>
                <a:lnTo>
                  <a:pt x="87" y="64"/>
                </a:lnTo>
                <a:lnTo>
                  <a:pt x="87" y="57"/>
                </a:lnTo>
                <a:lnTo>
                  <a:pt x="84" y="57"/>
                </a:lnTo>
                <a:lnTo>
                  <a:pt x="84" y="49"/>
                </a:lnTo>
                <a:lnTo>
                  <a:pt x="88" y="49"/>
                </a:lnTo>
                <a:lnTo>
                  <a:pt x="87" y="35"/>
                </a:lnTo>
                <a:lnTo>
                  <a:pt x="75" y="35"/>
                </a:lnTo>
                <a:lnTo>
                  <a:pt x="75" y="29"/>
                </a:lnTo>
                <a:lnTo>
                  <a:pt x="66" y="27"/>
                </a:lnTo>
                <a:lnTo>
                  <a:pt x="66" y="17"/>
                </a:lnTo>
                <a:lnTo>
                  <a:pt x="104" y="19"/>
                </a:lnTo>
                <a:lnTo>
                  <a:pt x="104" y="11"/>
                </a:lnTo>
                <a:lnTo>
                  <a:pt x="106" y="10"/>
                </a:lnTo>
                <a:lnTo>
                  <a:pt x="107" y="10"/>
                </a:lnTo>
                <a:lnTo>
                  <a:pt x="109" y="8"/>
                </a:lnTo>
                <a:lnTo>
                  <a:pt x="110" y="7"/>
                </a:lnTo>
                <a:lnTo>
                  <a:pt x="112" y="8"/>
                </a:lnTo>
                <a:lnTo>
                  <a:pt x="112" y="10"/>
                </a:lnTo>
                <a:lnTo>
                  <a:pt x="117" y="8"/>
                </a:lnTo>
                <a:lnTo>
                  <a:pt x="119" y="10"/>
                </a:lnTo>
                <a:lnTo>
                  <a:pt x="122" y="11"/>
                </a:lnTo>
                <a:lnTo>
                  <a:pt x="126" y="11"/>
                </a:lnTo>
                <a:lnTo>
                  <a:pt x="126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64" name="Freeform 259"/>
          <p:cNvSpPr>
            <a:spLocks/>
          </p:cNvSpPr>
          <p:nvPr/>
        </p:nvSpPr>
        <p:spPr bwMode="auto">
          <a:xfrm rot="21334256">
            <a:off x="20929635" y="3159903"/>
            <a:ext cx="904171" cy="869047"/>
          </a:xfrm>
          <a:custGeom>
            <a:avLst/>
            <a:gdLst>
              <a:gd name="T0" fmla="*/ 2147483647 w 220"/>
              <a:gd name="T1" fmla="*/ 2147483647 h 239"/>
              <a:gd name="T2" fmla="*/ 2147483647 w 220"/>
              <a:gd name="T3" fmla="*/ 2147483647 h 239"/>
              <a:gd name="T4" fmla="*/ 2147483647 w 220"/>
              <a:gd name="T5" fmla="*/ 2147483647 h 239"/>
              <a:gd name="T6" fmla="*/ 2147483647 w 220"/>
              <a:gd name="T7" fmla="*/ 2147483647 h 239"/>
              <a:gd name="T8" fmla="*/ 2147483647 w 220"/>
              <a:gd name="T9" fmla="*/ 2147483647 h 239"/>
              <a:gd name="T10" fmla="*/ 2147483647 w 220"/>
              <a:gd name="T11" fmla="*/ 2147483647 h 239"/>
              <a:gd name="T12" fmla="*/ 2147483647 w 220"/>
              <a:gd name="T13" fmla="*/ 2147483647 h 239"/>
              <a:gd name="T14" fmla="*/ 2147483647 w 220"/>
              <a:gd name="T15" fmla="*/ 2147483647 h 239"/>
              <a:gd name="T16" fmla="*/ 2147483647 w 220"/>
              <a:gd name="T17" fmla="*/ 2147483647 h 239"/>
              <a:gd name="T18" fmla="*/ 2147483647 w 220"/>
              <a:gd name="T19" fmla="*/ 2147483647 h 239"/>
              <a:gd name="T20" fmla="*/ 2147483647 w 220"/>
              <a:gd name="T21" fmla="*/ 2147483647 h 239"/>
              <a:gd name="T22" fmla="*/ 2147483647 w 220"/>
              <a:gd name="T23" fmla="*/ 2147483647 h 239"/>
              <a:gd name="T24" fmla="*/ 2147483647 w 220"/>
              <a:gd name="T25" fmla="*/ 2147483647 h 239"/>
              <a:gd name="T26" fmla="*/ 2147483647 w 220"/>
              <a:gd name="T27" fmla="*/ 2147483647 h 239"/>
              <a:gd name="T28" fmla="*/ 2147483647 w 220"/>
              <a:gd name="T29" fmla="*/ 2147483647 h 239"/>
              <a:gd name="T30" fmla="*/ 2147483647 w 220"/>
              <a:gd name="T31" fmla="*/ 2147483647 h 239"/>
              <a:gd name="T32" fmla="*/ 2147483647 w 220"/>
              <a:gd name="T33" fmla="*/ 2147483647 h 239"/>
              <a:gd name="T34" fmla="*/ 2147483647 w 220"/>
              <a:gd name="T35" fmla="*/ 2147483647 h 239"/>
              <a:gd name="T36" fmla="*/ 2147483647 w 220"/>
              <a:gd name="T37" fmla="*/ 2147483647 h 239"/>
              <a:gd name="T38" fmla="*/ 2147483647 w 220"/>
              <a:gd name="T39" fmla="*/ 2147483647 h 239"/>
              <a:gd name="T40" fmla="*/ 2147483647 w 220"/>
              <a:gd name="T41" fmla="*/ 2147483647 h 239"/>
              <a:gd name="T42" fmla="*/ 2147483647 w 220"/>
              <a:gd name="T43" fmla="*/ 2147483647 h 239"/>
              <a:gd name="T44" fmla="*/ 2147483647 w 220"/>
              <a:gd name="T45" fmla="*/ 2147483647 h 239"/>
              <a:gd name="T46" fmla="*/ 2147483647 w 220"/>
              <a:gd name="T47" fmla="*/ 2147483647 h 239"/>
              <a:gd name="T48" fmla="*/ 2147483647 w 220"/>
              <a:gd name="T49" fmla="*/ 2147483647 h 239"/>
              <a:gd name="T50" fmla="*/ 2147483647 w 220"/>
              <a:gd name="T51" fmla="*/ 2147483647 h 239"/>
              <a:gd name="T52" fmla="*/ 2147483647 w 220"/>
              <a:gd name="T53" fmla="*/ 2147483647 h 239"/>
              <a:gd name="T54" fmla="*/ 2147483647 w 220"/>
              <a:gd name="T55" fmla="*/ 2147483647 h 239"/>
              <a:gd name="T56" fmla="*/ 2147483647 w 220"/>
              <a:gd name="T57" fmla="*/ 2147483647 h 239"/>
              <a:gd name="T58" fmla="*/ 2147483647 w 220"/>
              <a:gd name="T59" fmla="*/ 2147483647 h 239"/>
              <a:gd name="T60" fmla="*/ 2147483647 w 220"/>
              <a:gd name="T61" fmla="*/ 2147483647 h 239"/>
              <a:gd name="T62" fmla="*/ 2147483647 w 220"/>
              <a:gd name="T63" fmla="*/ 2147483647 h 239"/>
              <a:gd name="T64" fmla="*/ 2147483647 w 220"/>
              <a:gd name="T65" fmla="*/ 2147483647 h 239"/>
              <a:gd name="T66" fmla="*/ 0 w 220"/>
              <a:gd name="T67" fmla="*/ 2147483647 h 239"/>
              <a:gd name="T68" fmla="*/ 2147483647 w 220"/>
              <a:gd name="T69" fmla="*/ 2147483647 h 239"/>
              <a:gd name="T70" fmla="*/ 2147483647 w 220"/>
              <a:gd name="T71" fmla="*/ 2147483647 h 239"/>
              <a:gd name="T72" fmla="*/ 2147483647 w 220"/>
              <a:gd name="T73" fmla="*/ 2147483647 h 239"/>
              <a:gd name="T74" fmla="*/ 2147483647 w 220"/>
              <a:gd name="T75" fmla="*/ 2147483647 h 239"/>
              <a:gd name="T76" fmla="*/ 2147483647 w 220"/>
              <a:gd name="T77" fmla="*/ 2147483647 h 239"/>
              <a:gd name="T78" fmla="*/ 2147483647 w 220"/>
              <a:gd name="T79" fmla="*/ 2147483647 h 239"/>
              <a:gd name="T80" fmla="*/ 2147483647 w 220"/>
              <a:gd name="T81" fmla="*/ 2147483647 h 239"/>
              <a:gd name="T82" fmla="*/ 2147483647 w 220"/>
              <a:gd name="T83" fmla="*/ 2147483647 h 239"/>
              <a:gd name="T84" fmla="*/ 2147483647 w 220"/>
              <a:gd name="T85" fmla="*/ 2147483647 h 239"/>
              <a:gd name="T86" fmla="*/ 2147483647 w 220"/>
              <a:gd name="T87" fmla="*/ 2147483647 h 239"/>
              <a:gd name="T88" fmla="*/ 2147483647 w 220"/>
              <a:gd name="T89" fmla="*/ 2147483647 h 239"/>
              <a:gd name="T90" fmla="*/ 2147483647 w 220"/>
              <a:gd name="T91" fmla="*/ 2147483647 h 239"/>
              <a:gd name="T92" fmla="*/ 2147483647 w 220"/>
              <a:gd name="T93" fmla="*/ 2147483647 h 239"/>
              <a:gd name="T94" fmla="*/ 2147483647 w 220"/>
              <a:gd name="T95" fmla="*/ 2147483647 h 239"/>
              <a:gd name="T96" fmla="*/ 2147483647 w 220"/>
              <a:gd name="T97" fmla="*/ 2147483647 h 239"/>
              <a:gd name="T98" fmla="*/ 2147483647 w 220"/>
              <a:gd name="T99" fmla="*/ 2147483647 h 239"/>
              <a:gd name="T100" fmla="*/ 2147483647 w 220"/>
              <a:gd name="T101" fmla="*/ 2147483647 h 239"/>
              <a:gd name="T102" fmla="*/ 2147483647 w 220"/>
              <a:gd name="T103" fmla="*/ 2147483647 h 239"/>
              <a:gd name="T104" fmla="*/ 2147483647 w 220"/>
              <a:gd name="T105" fmla="*/ 2147483647 h 239"/>
              <a:gd name="T106" fmla="*/ 2147483647 w 220"/>
              <a:gd name="T107" fmla="*/ 2147483647 h 239"/>
              <a:gd name="T108" fmla="*/ 2147483647 w 220"/>
              <a:gd name="T109" fmla="*/ 2147483647 h 239"/>
              <a:gd name="T110" fmla="*/ 2147483647 w 220"/>
              <a:gd name="T111" fmla="*/ 2147483647 h 239"/>
              <a:gd name="T112" fmla="*/ 2147483647 w 220"/>
              <a:gd name="T113" fmla="*/ 2147483647 h 239"/>
              <a:gd name="T114" fmla="*/ 2147483647 w 220"/>
              <a:gd name="T115" fmla="*/ 2147483647 h 239"/>
              <a:gd name="T116" fmla="*/ 2147483647 w 220"/>
              <a:gd name="T117" fmla="*/ 2147483647 h 239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w 220"/>
              <a:gd name="T178" fmla="*/ 0 h 239"/>
              <a:gd name="T179" fmla="*/ 220 w 220"/>
              <a:gd name="T180" fmla="*/ 239 h 239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T177" t="T178" r="T179" b="T180"/>
            <a:pathLst>
              <a:path w="220" h="239">
                <a:moveTo>
                  <a:pt x="177" y="150"/>
                </a:moveTo>
                <a:lnTo>
                  <a:pt x="196" y="172"/>
                </a:lnTo>
                <a:lnTo>
                  <a:pt x="187" y="180"/>
                </a:lnTo>
                <a:lnTo>
                  <a:pt x="190" y="182"/>
                </a:lnTo>
                <a:lnTo>
                  <a:pt x="192" y="185"/>
                </a:lnTo>
                <a:lnTo>
                  <a:pt x="196" y="188"/>
                </a:lnTo>
                <a:lnTo>
                  <a:pt x="199" y="192"/>
                </a:lnTo>
                <a:lnTo>
                  <a:pt x="203" y="192"/>
                </a:lnTo>
                <a:lnTo>
                  <a:pt x="203" y="194"/>
                </a:lnTo>
                <a:lnTo>
                  <a:pt x="208" y="195"/>
                </a:lnTo>
                <a:lnTo>
                  <a:pt x="220" y="208"/>
                </a:lnTo>
                <a:lnTo>
                  <a:pt x="202" y="227"/>
                </a:lnTo>
                <a:lnTo>
                  <a:pt x="196" y="221"/>
                </a:lnTo>
                <a:lnTo>
                  <a:pt x="195" y="223"/>
                </a:lnTo>
                <a:lnTo>
                  <a:pt x="192" y="220"/>
                </a:lnTo>
                <a:lnTo>
                  <a:pt x="187" y="223"/>
                </a:lnTo>
                <a:lnTo>
                  <a:pt x="193" y="227"/>
                </a:lnTo>
                <a:lnTo>
                  <a:pt x="190" y="230"/>
                </a:lnTo>
                <a:lnTo>
                  <a:pt x="192" y="232"/>
                </a:lnTo>
                <a:lnTo>
                  <a:pt x="189" y="238"/>
                </a:lnTo>
                <a:lnTo>
                  <a:pt x="187" y="236"/>
                </a:lnTo>
                <a:lnTo>
                  <a:pt x="184" y="233"/>
                </a:lnTo>
                <a:lnTo>
                  <a:pt x="183" y="233"/>
                </a:lnTo>
                <a:lnTo>
                  <a:pt x="179" y="236"/>
                </a:lnTo>
                <a:lnTo>
                  <a:pt x="174" y="236"/>
                </a:lnTo>
                <a:lnTo>
                  <a:pt x="171" y="239"/>
                </a:lnTo>
                <a:lnTo>
                  <a:pt x="170" y="239"/>
                </a:lnTo>
                <a:lnTo>
                  <a:pt x="167" y="236"/>
                </a:lnTo>
                <a:lnTo>
                  <a:pt x="165" y="232"/>
                </a:lnTo>
                <a:lnTo>
                  <a:pt x="164" y="229"/>
                </a:lnTo>
                <a:lnTo>
                  <a:pt x="162" y="226"/>
                </a:lnTo>
                <a:lnTo>
                  <a:pt x="162" y="227"/>
                </a:lnTo>
                <a:lnTo>
                  <a:pt x="161" y="227"/>
                </a:lnTo>
                <a:lnTo>
                  <a:pt x="161" y="232"/>
                </a:lnTo>
                <a:lnTo>
                  <a:pt x="158" y="233"/>
                </a:lnTo>
                <a:lnTo>
                  <a:pt x="157" y="233"/>
                </a:lnTo>
                <a:lnTo>
                  <a:pt x="155" y="232"/>
                </a:lnTo>
                <a:lnTo>
                  <a:pt x="157" y="220"/>
                </a:lnTo>
                <a:lnTo>
                  <a:pt x="154" y="218"/>
                </a:lnTo>
                <a:lnTo>
                  <a:pt x="151" y="220"/>
                </a:lnTo>
                <a:lnTo>
                  <a:pt x="148" y="220"/>
                </a:lnTo>
                <a:lnTo>
                  <a:pt x="145" y="214"/>
                </a:lnTo>
                <a:lnTo>
                  <a:pt x="142" y="214"/>
                </a:lnTo>
                <a:lnTo>
                  <a:pt x="135" y="216"/>
                </a:lnTo>
                <a:lnTo>
                  <a:pt x="126" y="217"/>
                </a:lnTo>
                <a:lnTo>
                  <a:pt x="124" y="218"/>
                </a:lnTo>
                <a:lnTo>
                  <a:pt x="124" y="223"/>
                </a:lnTo>
                <a:lnTo>
                  <a:pt x="123" y="223"/>
                </a:lnTo>
                <a:lnTo>
                  <a:pt x="116" y="218"/>
                </a:lnTo>
                <a:lnTo>
                  <a:pt x="114" y="217"/>
                </a:lnTo>
                <a:lnTo>
                  <a:pt x="114" y="211"/>
                </a:lnTo>
                <a:lnTo>
                  <a:pt x="111" y="208"/>
                </a:lnTo>
                <a:lnTo>
                  <a:pt x="108" y="208"/>
                </a:lnTo>
                <a:lnTo>
                  <a:pt x="104" y="208"/>
                </a:lnTo>
                <a:lnTo>
                  <a:pt x="101" y="205"/>
                </a:lnTo>
                <a:lnTo>
                  <a:pt x="98" y="205"/>
                </a:lnTo>
                <a:lnTo>
                  <a:pt x="95" y="205"/>
                </a:lnTo>
                <a:lnTo>
                  <a:pt x="89" y="201"/>
                </a:lnTo>
                <a:lnTo>
                  <a:pt x="86" y="198"/>
                </a:lnTo>
                <a:lnTo>
                  <a:pt x="85" y="194"/>
                </a:lnTo>
                <a:lnTo>
                  <a:pt x="80" y="191"/>
                </a:lnTo>
                <a:lnTo>
                  <a:pt x="79" y="186"/>
                </a:lnTo>
                <a:lnTo>
                  <a:pt x="76" y="185"/>
                </a:lnTo>
                <a:lnTo>
                  <a:pt x="75" y="185"/>
                </a:lnTo>
                <a:lnTo>
                  <a:pt x="70" y="188"/>
                </a:lnTo>
                <a:lnTo>
                  <a:pt x="67" y="186"/>
                </a:lnTo>
                <a:lnTo>
                  <a:pt x="64" y="186"/>
                </a:lnTo>
                <a:lnTo>
                  <a:pt x="63" y="186"/>
                </a:lnTo>
                <a:lnTo>
                  <a:pt x="60" y="183"/>
                </a:lnTo>
                <a:lnTo>
                  <a:pt x="61" y="179"/>
                </a:lnTo>
                <a:lnTo>
                  <a:pt x="58" y="177"/>
                </a:lnTo>
                <a:lnTo>
                  <a:pt x="55" y="177"/>
                </a:lnTo>
                <a:lnTo>
                  <a:pt x="53" y="176"/>
                </a:lnTo>
                <a:lnTo>
                  <a:pt x="48" y="175"/>
                </a:lnTo>
                <a:lnTo>
                  <a:pt x="47" y="175"/>
                </a:lnTo>
                <a:lnTo>
                  <a:pt x="45" y="173"/>
                </a:lnTo>
                <a:lnTo>
                  <a:pt x="45" y="166"/>
                </a:lnTo>
                <a:lnTo>
                  <a:pt x="45" y="164"/>
                </a:lnTo>
                <a:lnTo>
                  <a:pt x="42" y="164"/>
                </a:lnTo>
                <a:lnTo>
                  <a:pt x="41" y="163"/>
                </a:lnTo>
                <a:lnTo>
                  <a:pt x="42" y="160"/>
                </a:lnTo>
                <a:lnTo>
                  <a:pt x="41" y="158"/>
                </a:lnTo>
                <a:lnTo>
                  <a:pt x="38" y="157"/>
                </a:lnTo>
                <a:lnTo>
                  <a:pt x="36" y="155"/>
                </a:lnTo>
                <a:lnTo>
                  <a:pt x="35" y="150"/>
                </a:lnTo>
                <a:lnTo>
                  <a:pt x="32" y="147"/>
                </a:lnTo>
                <a:lnTo>
                  <a:pt x="31" y="145"/>
                </a:lnTo>
                <a:lnTo>
                  <a:pt x="25" y="138"/>
                </a:lnTo>
                <a:lnTo>
                  <a:pt x="25" y="135"/>
                </a:lnTo>
                <a:lnTo>
                  <a:pt x="26" y="128"/>
                </a:lnTo>
                <a:lnTo>
                  <a:pt x="25" y="125"/>
                </a:lnTo>
                <a:lnTo>
                  <a:pt x="22" y="123"/>
                </a:lnTo>
                <a:lnTo>
                  <a:pt x="17" y="123"/>
                </a:lnTo>
                <a:lnTo>
                  <a:pt x="16" y="123"/>
                </a:lnTo>
                <a:lnTo>
                  <a:pt x="14" y="123"/>
                </a:lnTo>
                <a:lnTo>
                  <a:pt x="11" y="120"/>
                </a:lnTo>
                <a:lnTo>
                  <a:pt x="7" y="119"/>
                </a:lnTo>
                <a:lnTo>
                  <a:pt x="6" y="117"/>
                </a:lnTo>
                <a:lnTo>
                  <a:pt x="6" y="114"/>
                </a:lnTo>
                <a:lnTo>
                  <a:pt x="3" y="113"/>
                </a:lnTo>
                <a:lnTo>
                  <a:pt x="1" y="113"/>
                </a:lnTo>
                <a:lnTo>
                  <a:pt x="0" y="113"/>
                </a:lnTo>
                <a:lnTo>
                  <a:pt x="0" y="112"/>
                </a:lnTo>
                <a:lnTo>
                  <a:pt x="1" y="106"/>
                </a:lnTo>
                <a:lnTo>
                  <a:pt x="1" y="103"/>
                </a:lnTo>
                <a:lnTo>
                  <a:pt x="1" y="101"/>
                </a:lnTo>
                <a:lnTo>
                  <a:pt x="4" y="100"/>
                </a:lnTo>
                <a:lnTo>
                  <a:pt x="4" y="95"/>
                </a:lnTo>
                <a:lnTo>
                  <a:pt x="9" y="94"/>
                </a:lnTo>
                <a:lnTo>
                  <a:pt x="9" y="91"/>
                </a:lnTo>
                <a:lnTo>
                  <a:pt x="9" y="85"/>
                </a:lnTo>
                <a:lnTo>
                  <a:pt x="10" y="81"/>
                </a:lnTo>
                <a:lnTo>
                  <a:pt x="10" y="78"/>
                </a:lnTo>
                <a:lnTo>
                  <a:pt x="10" y="76"/>
                </a:lnTo>
                <a:lnTo>
                  <a:pt x="13" y="73"/>
                </a:lnTo>
                <a:lnTo>
                  <a:pt x="13" y="70"/>
                </a:lnTo>
                <a:lnTo>
                  <a:pt x="13" y="69"/>
                </a:lnTo>
                <a:lnTo>
                  <a:pt x="11" y="69"/>
                </a:lnTo>
                <a:lnTo>
                  <a:pt x="11" y="68"/>
                </a:lnTo>
                <a:lnTo>
                  <a:pt x="13" y="63"/>
                </a:lnTo>
                <a:lnTo>
                  <a:pt x="11" y="60"/>
                </a:lnTo>
                <a:lnTo>
                  <a:pt x="9" y="53"/>
                </a:lnTo>
                <a:lnTo>
                  <a:pt x="9" y="51"/>
                </a:lnTo>
                <a:lnTo>
                  <a:pt x="11" y="50"/>
                </a:lnTo>
                <a:lnTo>
                  <a:pt x="14" y="50"/>
                </a:lnTo>
                <a:lnTo>
                  <a:pt x="14" y="47"/>
                </a:lnTo>
                <a:lnTo>
                  <a:pt x="17" y="46"/>
                </a:lnTo>
                <a:lnTo>
                  <a:pt x="17" y="43"/>
                </a:lnTo>
                <a:lnTo>
                  <a:pt x="19" y="40"/>
                </a:lnTo>
                <a:lnTo>
                  <a:pt x="19" y="37"/>
                </a:lnTo>
                <a:lnTo>
                  <a:pt x="19" y="29"/>
                </a:lnTo>
                <a:lnTo>
                  <a:pt x="19" y="27"/>
                </a:lnTo>
                <a:lnTo>
                  <a:pt x="20" y="21"/>
                </a:lnTo>
                <a:lnTo>
                  <a:pt x="28" y="13"/>
                </a:lnTo>
                <a:lnTo>
                  <a:pt x="29" y="12"/>
                </a:lnTo>
                <a:lnTo>
                  <a:pt x="32" y="7"/>
                </a:lnTo>
                <a:lnTo>
                  <a:pt x="36" y="7"/>
                </a:lnTo>
                <a:lnTo>
                  <a:pt x="38" y="5"/>
                </a:lnTo>
                <a:lnTo>
                  <a:pt x="41" y="3"/>
                </a:lnTo>
                <a:lnTo>
                  <a:pt x="42" y="3"/>
                </a:lnTo>
                <a:lnTo>
                  <a:pt x="42" y="0"/>
                </a:lnTo>
                <a:lnTo>
                  <a:pt x="48" y="5"/>
                </a:lnTo>
                <a:lnTo>
                  <a:pt x="48" y="2"/>
                </a:lnTo>
                <a:lnTo>
                  <a:pt x="77" y="5"/>
                </a:lnTo>
                <a:lnTo>
                  <a:pt x="77" y="13"/>
                </a:lnTo>
                <a:lnTo>
                  <a:pt x="76" y="21"/>
                </a:lnTo>
                <a:lnTo>
                  <a:pt x="77" y="31"/>
                </a:lnTo>
                <a:lnTo>
                  <a:pt x="92" y="40"/>
                </a:lnTo>
                <a:lnTo>
                  <a:pt x="104" y="43"/>
                </a:lnTo>
                <a:lnTo>
                  <a:pt x="104" y="40"/>
                </a:lnTo>
                <a:lnTo>
                  <a:pt x="117" y="44"/>
                </a:lnTo>
                <a:lnTo>
                  <a:pt x="118" y="43"/>
                </a:lnTo>
                <a:lnTo>
                  <a:pt x="120" y="43"/>
                </a:lnTo>
                <a:lnTo>
                  <a:pt x="121" y="40"/>
                </a:lnTo>
                <a:lnTo>
                  <a:pt x="124" y="40"/>
                </a:lnTo>
                <a:lnTo>
                  <a:pt x="132" y="29"/>
                </a:lnTo>
                <a:lnTo>
                  <a:pt x="136" y="35"/>
                </a:lnTo>
                <a:lnTo>
                  <a:pt x="139" y="37"/>
                </a:lnTo>
                <a:lnTo>
                  <a:pt x="140" y="43"/>
                </a:lnTo>
                <a:lnTo>
                  <a:pt x="133" y="50"/>
                </a:lnTo>
                <a:lnTo>
                  <a:pt x="129" y="46"/>
                </a:lnTo>
                <a:lnTo>
                  <a:pt x="126" y="49"/>
                </a:lnTo>
                <a:lnTo>
                  <a:pt x="133" y="56"/>
                </a:lnTo>
                <a:lnTo>
                  <a:pt x="136" y="60"/>
                </a:lnTo>
                <a:lnTo>
                  <a:pt x="143" y="68"/>
                </a:lnTo>
                <a:lnTo>
                  <a:pt x="146" y="76"/>
                </a:lnTo>
                <a:lnTo>
                  <a:pt x="152" y="72"/>
                </a:lnTo>
                <a:lnTo>
                  <a:pt x="165" y="90"/>
                </a:lnTo>
                <a:lnTo>
                  <a:pt x="145" y="98"/>
                </a:lnTo>
                <a:lnTo>
                  <a:pt x="157" y="113"/>
                </a:lnTo>
                <a:lnTo>
                  <a:pt x="164" y="109"/>
                </a:lnTo>
                <a:lnTo>
                  <a:pt x="167" y="113"/>
                </a:lnTo>
                <a:lnTo>
                  <a:pt x="167" y="117"/>
                </a:lnTo>
                <a:lnTo>
                  <a:pt x="170" y="120"/>
                </a:lnTo>
                <a:lnTo>
                  <a:pt x="174" y="122"/>
                </a:lnTo>
                <a:lnTo>
                  <a:pt x="177" y="125"/>
                </a:lnTo>
                <a:lnTo>
                  <a:pt x="164" y="135"/>
                </a:lnTo>
                <a:lnTo>
                  <a:pt x="177" y="15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5" name="Freeform 260"/>
          <p:cNvSpPr>
            <a:spLocks/>
          </p:cNvSpPr>
          <p:nvPr/>
        </p:nvSpPr>
        <p:spPr bwMode="auto">
          <a:xfrm rot="21334256">
            <a:off x="22861943" y="1663707"/>
            <a:ext cx="918843" cy="598283"/>
          </a:xfrm>
          <a:custGeom>
            <a:avLst/>
            <a:gdLst>
              <a:gd name="T0" fmla="*/ 2147483647 w 223"/>
              <a:gd name="T1" fmla="*/ 2147483647 h 164"/>
              <a:gd name="T2" fmla="*/ 2147483647 w 223"/>
              <a:gd name="T3" fmla="*/ 2147483647 h 164"/>
              <a:gd name="T4" fmla="*/ 2147483647 w 223"/>
              <a:gd name="T5" fmla="*/ 2147483647 h 164"/>
              <a:gd name="T6" fmla="*/ 2147483647 w 223"/>
              <a:gd name="T7" fmla="*/ 2147483647 h 164"/>
              <a:gd name="T8" fmla="*/ 2147483647 w 223"/>
              <a:gd name="T9" fmla="*/ 2147483647 h 164"/>
              <a:gd name="T10" fmla="*/ 2147483647 w 223"/>
              <a:gd name="T11" fmla="*/ 2147483647 h 164"/>
              <a:gd name="T12" fmla="*/ 2147483647 w 223"/>
              <a:gd name="T13" fmla="*/ 2147483647 h 164"/>
              <a:gd name="T14" fmla="*/ 2147483647 w 223"/>
              <a:gd name="T15" fmla="*/ 2147483647 h 164"/>
              <a:gd name="T16" fmla="*/ 2147483647 w 223"/>
              <a:gd name="T17" fmla="*/ 2147483647 h 164"/>
              <a:gd name="T18" fmla="*/ 2147483647 w 223"/>
              <a:gd name="T19" fmla="*/ 2147483647 h 164"/>
              <a:gd name="T20" fmla="*/ 2147483647 w 223"/>
              <a:gd name="T21" fmla="*/ 2147483647 h 164"/>
              <a:gd name="T22" fmla="*/ 2147483647 w 223"/>
              <a:gd name="T23" fmla="*/ 2147483647 h 164"/>
              <a:gd name="T24" fmla="*/ 2147483647 w 223"/>
              <a:gd name="T25" fmla="*/ 2147483647 h 164"/>
              <a:gd name="T26" fmla="*/ 2147483647 w 223"/>
              <a:gd name="T27" fmla="*/ 2147483647 h 164"/>
              <a:gd name="T28" fmla="*/ 2147483647 w 223"/>
              <a:gd name="T29" fmla="*/ 2147483647 h 164"/>
              <a:gd name="T30" fmla="*/ 2147483647 w 223"/>
              <a:gd name="T31" fmla="*/ 2147483647 h 164"/>
              <a:gd name="T32" fmla="*/ 2147483647 w 223"/>
              <a:gd name="T33" fmla="*/ 2147483647 h 164"/>
              <a:gd name="T34" fmla="*/ 2147483647 w 223"/>
              <a:gd name="T35" fmla="*/ 2147483647 h 164"/>
              <a:gd name="T36" fmla="*/ 2147483647 w 223"/>
              <a:gd name="T37" fmla="*/ 2147483647 h 164"/>
              <a:gd name="T38" fmla="*/ 2147483647 w 223"/>
              <a:gd name="T39" fmla="*/ 2147483647 h 164"/>
              <a:gd name="T40" fmla="*/ 2147483647 w 223"/>
              <a:gd name="T41" fmla="*/ 2147483647 h 164"/>
              <a:gd name="T42" fmla="*/ 2147483647 w 223"/>
              <a:gd name="T43" fmla="*/ 2147483647 h 164"/>
              <a:gd name="T44" fmla="*/ 2147483647 w 223"/>
              <a:gd name="T45" fmla="*/ 2147483647 h 164"/>
              <a:gd name="T46" fmla="*/ 2147483647 w 223"/>
              <a:gd name="T47" fmla="*/ 2147483647 h 164"/>
              <a:gd name="T48" fmla="*/ 2147483647 w 223"/>
              <a:gd name="T49" fmla="*/ 2147483647 h 164"/>
              <a:gd name="T50" fmla="*/ 2147483647 w 223"/>
              <a:gd name="T51" fmla="*/ 2147483647 h 164"/>
              <a:gd name="T52" fmla="*/ 2147483647 w 223"/>
              <a:gd name="T53" fmla="*/ 2147483647 h 164"/>
              <a:gd name="T54" fmla="*/ 0 w 223"/>
              <a:gd name="T55" fmla="*/ 2147483647 h 164"/>
              <a:gd name="T56" fmla="*/ 2147483647 w 223"/>
              <a:gd name="T57" fmla="*/ 2147483647 h 164"/>
              <a:gd name="T58" fmla="*/ 2147483647 w 223"/>
              <a:gd name="T59" fmla="*/ 2147483647 h 164"/>
              <a:gd name="T60" fmla="*/ 2147483647 w 223"/>
              <a:gd name="T61" fmla="*/ 2147483647 h 164"/>
              <a:gd name="T62" fmla="*/ 2147483647 w 223"/>
              <a:gd name="T63" fmla="*/ 2147483647 h 164"/>
              <a:gd name="T64" fmla="*/ 2147483647 w 223"/>
              <a:gd name="T65" fmla="*/ 2147483647 h 164"/>
              <a:gd name="T66" fmla="*/ 2147483647 w 223"/>
              <a:gd name="T67" fmla="*/ 2147483647 h 164"/>
              <a:gd name="T68" fmla="*/ 2147483647 w 223"/>
              <a:gd name="T69" fmla="*/ 2147483647 h 164"/>
              <a:gd name="T70" fmla="*/ 2147483647 w 223"/>
              <a:gd name="T71" fmla="*/ 2147483647 h 164"/>
              <a:gd name="T72" fmla="*/ 2147483647 w 223"/>
              <a:gd name="T73" fmla="*/ 2147483647 h 164"/>
              <a:gd name="T74" fmla="*/ 2147483647 w 223"/>
              <a:gd name="T75" fmla="*/ 2147483647 h 164"/>
              <a:gd name="T76" fmla="*/ 2147483647 w 223"/>
              <a:gd name="T77" fmla="*/ 2147483647 h 164"/>
              <a:gd name="T78" fmla="*/ 2147483647 w 223"/>
              <a:gd name="T79" fmla="*/ 2147483647 h 164"/>
              <a:gd name="T80" fmla="*/ 2147483647 w 223"/>
              <a:gd name="T81" fmla="*/ 2147483647 h 164"/>
              <a:gd name="T82" fmla="*/ 2147483647 w 223"/>
              <a:gd name="T83" fmla="*/ 2147483647 h 164"/>
              <a:gd name="T84" fmla="*/ 2147483647 w 223"/>
              <a:gd name="T85" fmla="*/ 0 h 164"/>
              <a:gd name="T86" fmla="*/ 2147483647 w 223"/>
              <a:gd name="T87" fmla="*/ 2147483647 h 164"/>
              <a:gd name="T88" fmla="*/ 2147483647 w 223"/>
              <a:gd name="T89" fmla="*/ 2147483647 h 164"/>
              <a:gd name="T90" fmla="*/ 2147483647 w 223"/>
              <a:gd name="T91" fmla="*/ 2147483647 h 164"/>
              <a:gd name="T92" fmla="*/ 2147483647 w 223"/>
              <a:gd name="T93" fmla="*/ 2147483647 h 164"/>
              <a:gd name="T94" fmla="*/ 2147483647 w 223"/>
              <a:gd name="T95" fmla="*/ 2147483647 h 164"/>
              <a:gd name="T96" fmla="*/ 2147483647 w 223"/>
              <a:gd name="T97" fmla="*/ 2147483647 h 164"/>
              <a:gd name="T98" fmla="*/ 2147483647 w 223"/>
              <a:gd name="T99" fmla="*/ 2147483647 h 164"/>
              <a:gd name="T100" fmla="*/ 2147483647 w 223"/>
              <a:gd name="T101" fmla="*/ 2147483647 h 164"/>
              <a:gd name="T102" fmla="*/ 2147483647 w 223"/>
              <a:gd name="T103" fmla="*/ 2147483647 h 164"/>
              <a:gd name="T104" fmla="*/ 2147483647 w 223"/>
              <a:gd name="T105" fmla="*/ 2147483647 h 164"/>
              <a:gd name="T106" fmla="*/ 2147483647 w 223"/>
              <a:gd name="T107" fmla="*/ 2147483647 h 164"/>
              <a:gd name="T108" fmla="*/ 2147483647 w 223"/>
              <a:gd name="T109" fmla="*/ 2147483647 h 164"/>
              <a:gd name="T110" fmla="*/ 2147483647 w 223"/>
              <a:gd name="T111" fmla="*/ 2147483647 h 164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223"/>
              <a:gd name="T169" fmla="*/ 0 h 164"/>
              <a:gd name="T170" fmla="*/ 223 w 223"/>
              <a:gd name="T171" fmla="*/ 164 h 164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223" h="164">
                <a:moveTo>
                  <a:pt x="179" y="66"/>
                </a:moveTo>
                <a:lnTo>
                  <a:pt x="184" y="66"/>
                </a:lnTo>
                <a:lnTo>
                  <a:pt x="187" y="66"/>
                </a:lnTo>
                <a:lnTo>
                  <a:pt x="187" y="67"/>
                </a:lnTo>
                <a:lnTo>
                  <a:pt x="187" y="70"/>
                </a:lnTo>
                <a:lnTo>
                  <a:pt x="185" y="79"/>
                </a:lnTo>
                <a:lnTo>
                  <a:pt x="185" y="86"/>
                </a:lnTo>
                <a:lnTo>
                  <a:pt x="185" y="91"/>
                </a:lnTo>
                <a:lnTo>
                  <a:pt x="184" y="95"/>
                </a:lnTo>
                <a:lnTo>
                  <a:pt x="182" y="95"/>
                </a:lnTo>
                <a:lnTo>
                  <a:pt x="178" y="94"/>
                </a:lnTo>
                <a:lnTo>
                  <a:pt x="178" y="97"/>
                </a:lnTo>
                <a:lnTo>
                  <a:pt x="178" y="100"/>
                </a:lnTo>
                <a:lnTo>
                  <a:pt x="173" y="100"/>
                </a:lnTo>
                <a:lnTo>
                  <a:pt x="173" y="103"/>
                </a:lnTo>
                <a:lnTo>
                  <a:pt x="173" y="107"/>
                </a:lnTo>
                <a:lnTo>
                  <a:pt x="176" y="107"/>
                </a:lnTo>
                <a:lnTo>
                  <a:pt x="179" y="107"/>
                </a:lnTo>
                <a:lnTo>
                  <a:pt x="181" y="108"/>
                </a:lnTo>
                <a:lnTo>
                  <a:pt x="181" y="110"/>
                </a:lnTo>
                <a:lnTo>
                  <a:pt x="181" y="113"/>
                </a:lnTo>
                <a:lnTo>
                  <a:pt x="181" y="117"/>
                </a:lnTo>
                <a:lnTo>
                  <a:pt x="181" y="120"/>
                </a:lnTo>
                <a:lnTo>
                  <a:pt x="182" y="120"/>
                </a:lnTo>
                <a:lnTo>
                  <a:pt x="184" y="120"/>
                </a:lnTo>
                <a:lnTo>
                  <a:pt x="191" y="120"/>
                </a:lnTo>
                <a:lnTo>
                  <a:pt x="194" y="122"/>
                </a:lnTo>
                <a:lnTo>
                  <a:pt x="194" y="123"/>
                </a:lnTo>
                <a:lnTo>
                  <a:pt x="194" y="126"/>
                </a:lnTo>
                <a:lnTo>
                  <a:pt x="194" y="130"/>
                </a:lnTo>
                <a:lnTo>
                  <a:pt x="194" y="133"/>
                </a:lnTo>
                <a:lnTo>
                  <a:pt x="195" y="136"/>
                </a:lnTo>
                <a:lnTo>
                  <a:pt x="198" y="136"/>
                </a:lnTo>
                <a:lnTo>
                  <a:pt x="200" y="138"/>
                </a:lnTo>
                <a:lnTo>
                  <a:pt x="201" y="138"/>
                </a:lnTo>
                <a:lnTo>
                  <a:pt x="206" y="138"/>
                </a:lnTo>
                <a:lnTo>
                  <a:pt x="210" y="139"/>
                </a:lnTo>
                <a:lnTo>
                  <a:pt x="213" y="141"/>
                </a:lnTo>
                <a:lnTo>
                  <a:pt x="217" y="142"/>
                </a:lnTo>
                <a:lnTo>
                  <a:pt x="219" y="142"/>
                </a:lnTo>
                <a:lnTo>
                  <a:pt x="223" y="142"/>
                </a:lnTo>
                <a:lnTo>
                  <a:pt x="222" y="145"/>
                </a:lnTo>
                <a:lnTo>
                  <a:pt x="223" y="145"/>
                </a:lnTo>
                <a:lnTo>
                  <a:pt x="223" y="147"/>
                </a:lnTo>
                <a:lnTo>
                  <a:pt x="197" y="145"/>
                </a:lnTo>
                <a:lnTo>
                  <a:pt x="197" y="150"/>
                </a:lnTo>
                <a:lnTo>
                  <a:pt x="173" y="148"/>
                </a:lnTo>
                <a:lnTo>
                  <a:pt x="173" y="142"/>
                </a:lnTo>
                <a:lnTo>
                  <a:pt x="160" y="141"/>
                </a:lnTo>
                <a:lnTo>
                  <a:pt x="159" y="139"/>
                </a:lnTo>
                <a:lnTo>
                  <a:pt x="159" y="138"/>
                </a:lnTo>
                <a:lnTo>
                  <a:pt x="162" y="136"/>
                </a:lnTo>
                <a:lnTo>
                  <a:pt x="160" y="133"/>
                </a:lnTo>
                <a:lnTo>
                  <a:pt x="159" y="133"/>
                </a:lnTo>
                <a:lnTo>
                  <a:pt x="154" y="132"/>
                </a:lnTo>
                <a:lnTo>
                  <a:pt x="156" y="133"/>
                </a:lnTo>
                <a:lnTo>
                  <a:pt x="156" y="136"/>
                </a:lnTo>
                <a:lnTo>
                  <a:pt x="151" y="141"/>
                </a:lnTo>
                <a:lnTo>
                  <a:pt x="156" y="141"/>
                </a:lnTo>
                <a:lnTo>
                  <a:pt x="154" y="164"/>
                </a:lnTo>
                <a:lnTo>
                  <a:pt x="129" y="164"/>
                </a:lnTo>
                <a:lnTo>
                  <a:pt x="129" y="161"/>
                </a:lnTo>
                <a:lnTo>
                  <a:pt x="126" y="161"/>
                </a:lnTo>
                <a:lnTo>
                  <a:pt x="124" y="163"/>
                </a:lnTo>
                <a:lnTo>
                  <a:pt x="112" y="158"/>
                </a:lnTo>
                <a:lnTo>
                  <a:pt x="110" y="157"/>
                </a:lnTo>
                <a:lnTo>
                  <a:pt x="109" y="154"/>
                </a:lnTo>
                <a:lnTo>
                  <a:pt x="107" y="152"/>
                </a:lnTo>
                <a:lnTo>
                  <a:pt x="96" y="148"/>
                </a:lnTo>
                <a:lnTo>
                  <a:pt x="94" y="148"/>
                </a:lnTo>
                <a:lnTo>
                  <a:pt x="90" y="151"/>
                </a:lnTo>
                <a:lnTo>
                  <a:pt x="77" y="151"/>
                </a:lnTo>
                <a:lnTo>
                  <a:pt x="75" y="150"/>
                </a:lnTo>
                <a:lnTo>
                  <a:pt x="41" y="148"/>
                </a:lnTo>
                <a:lnTo>
                  <a:pt x="34" y="144"/>
                </a:lnTo>
                <a:lnTo>
                  <a:pt x="33" y="144"/>
                </a:lnTo>
                <a:lnTo>
                  <a:pt x="25" y="145"/>
                </a:lnTo>
                <a:lnTo>
                  <a:pt x="18" y="144"/>
                </a:lnTo>
                <a:lnTo>
                  <a:pt x="15" y="144"/>
                </a:lnTo>
                <a:lnTo>
                  <a:pt x="15" y="136"/>
                </a:lnTo>
                <a:lnTo>
                  <a:pt x="3" y="136"/>
                </a:lnTo>
                <a:lnTo>
                  <a:pt x="5" y="120"/>
                </a:lnTo>
                <a:lnTo>
                  <a:pt x="0" y="119"/>
                </a:lnTo>
                <a:lnTo>
                  <a:pt x="2" y="117"/>
                </a:lnTo>
                <a:lnTo>
                  <a:pt x="6" y="116"/>
                </a:lnTo>
                <a:lnTo>
                  <a:pt x="6" y="110"/>
                </a:lnTo>
                <a:lnTo>
                  <a:pt x="19" y="111"/>
                </a:lnTo>
                <a:lnTo>
                  <a:pt x="24" y="111"/>
                </a:lnTo>
                <a:lnTo>
                  <a:pt x="28" y="107"/>
                </a:lnTo>
                <a:lnTo>
                  <a:pt x="46" y="88"/>
                </a:lnTo>
                <a:lnTo>
                  <a:pt x="50" y="85"/>
                </a:lnTo>
                <a:lnTo>
                  <a:pt x="52" y="86"/>
                </a:lnTo>
                <a:lnTo>
                  <a:pt x="55" y="88"/>
                </a:lnTo>
                <a:lnTo>
                  <a:pt x="59" y="89"/>
                </a:lnTo>
                <a:lnTo>
                  <a:pt x="60" y="86"/>
                </a:lnTo>
                <a:lnTo>
                  <a:pt x="62" y="85"/>
                </a:lnTo>
                <a:lnTo>
                  <a:pt x="63" y="85"/>
                </a:lnTo>
                <a:lnTo>
                  <a:pt x="65" y="85"/>
                </a:lnTo>
                <a:lnTo>
                  <a:pt x="72" y="72"/>
                </a:lnTo>
                <a:lnTo>
                  <a:pt x="66" y="70"/>
                </a:lnTo>
                <a:lnTo>
                  <a:pt x="65" y="67"/>
                </a:lnTo>
                <a:lnTo>
                  <a:pt x="62" y="67"/>
                </a:lnTo>
                <a:lnTo>
                  <a:pt x="60" y="66"/>
                </a:lnTo>
                <a:lnTo>
                  <a:pt x="58" y="67"/>
                </a:lnTo>
                <a:lnTo>
                  <a:pt x="55" y="66"/>
                </a:lnTo>
                <a:lnTo>
                  <a:pt x="55" y="65"/>
                </a:lnTo>
                <a:lnTo>
                  <a:pt x="52" y="63"/>
                </a:lnTo>
                <a:lnTo>
                  <a:pt x="52" y="60"/>
                </a:lnTo>
                <a:lnTo>
                  <a:pt x="49" y="60"/>
                </a:lnTo>
                <a:lnTo>
                  <a:pt x="44" y="59"/>
                </a:lnTo>
                <a:lnTo>
                  <a:pt x="43" y="57"/>
                </a:lnTo>
                <a:lnTo>
                  <a:pt x="41" y="54"/>
                </a:lnTo>
                <a:lnTo>
                  <a:pt x="40" y="53"/>
                </a:lnTo>
                <a:lnTo>
                  <a:pt x="34" y="53"/>
                </a:lnTo>
                <a:lnTo>
                  <a:pt x="28" y="50"/>
                </a:lnTo>
                <a:lnTo>
                  <a:pt x="27" y="45"/>
                </a:lnTo>
                <a:lnTo>
                  <a:pt x="25" y="45"/>
                </a:lnTo>
                <a:lnTo>
                  <a:pt x="27" y="16"/>
                </a:lnTo>
                <a:lnTo>
                  <a:pt x="50" y="18"/>
                </a:lnTo>
                <a:lnTo>
                  <a:pt x="50" y="28"/>
                </a:lnTo>
                <a:lnTo>
                  <a:pt x="80" y="29"/>
                </a:lnTo>
                <a:lnTo>
                  <a:pt x="80" y="38"/>
                </a:lnTo>
                <a:lnTo>
                  <a:pt x="94" y="40"/>
                </a:lnTo>
                <a:lnTo>
                  <a:pt x="93" y="32"/>
                </a:lnTo>
                <a:lnTo>
                  <a:pt x="99" y="32"/>
                </a:lnTo>
                <a:lnTo>
                  <a:pt x="99" y="22"/>
                </a:lnTo>
                <a:lnTo>
                  <a:pt x="100" y="0"/>
                </a:lnTo>
                <a:lnTo>
                  <a:pt x="126" y="2"/>
                </a:lnTo>
                <a:lnTo>
                  <a:pt x="126" y="15"/>
                </a:lnTo>
                <a:lnTo>
                  <a:pt x="126" y="21"/>
                </a:lnTo>
                <a:lnTo>
                  <a:pt x="125" y="22"/>
                </a:lnTo>
                <a:lnTo>
                  <a:pt x="125" y="23"/>
                </a:lnTo>
                <a:lnTo>
                  <a:pt x="126" y="26"/>
                </a:lnTo>
                <a:lnTo>
                  <a:pt x="129" y="25"/>
                </a:lnTo>
                <a:lnTo>
                  <a:pt x="132" y="23"/>
                </a:lnTo>
                <a:lnTo>
                  <a:pt x="135" y="23"/>
                </a:lnTo>
                <a:lnTo>
                  <a:pt x="137" y="25"/>
                </a:lnTo>
                <a:lnTo>
                  <a:pt x="138" y="25"/>
                </a:lnTo>
                <a:lnTo>
                  <a:pt x="141" y="25"/>
                </a:lnTo>
                <a:lnTo>
                  <a:pt x="144" y="25"/>
                </a:lnTo>
                <a:lnTo>
                  <a:pt x="147" y="25"/>
                </a:lnTo>
                <a:lnTo>
                  <a:pt x="148" y="26"/>
                </a:lnTo>
                <a:lnTo>
                  <a:pt x="154" y="26"/>
                </a:lnTo>
                <a:lnTo>
                  <a:pt x="157" y="28"/>
                </a:lnTo>
                <a:lnTo>
                  <a:pt x="159" y="28"/>
                </a:lnTo>
                <a:lnTo>
                  <a:pt x="160" y="26"/>
                </a:lnTo>
                <a:lnTo>
                  <a:pt x="162" y="26"/>
                </a:lnTo>
                <a:lnTo>
                  <a:pt x="163" y="26"/>
                </a:lnTo>
                <a:lnTo>
                  <a:pt x="165" y="28"/>
                </a:lnTo>
                <a:lnTo>
                  <a:pt x="166" y="28"/>
                </a:lnTo>
                <a:lnTo>
                  <a:pt x="169" y="28"/>
                </a:lnTo>
                <a:lnTo>
                  <a:pt x="169" y="29"/>
                </a:lnTo>
                <a:lnTo>
                  <a:pt x="169" y="31"/>
                </a:lnTo>
                <a:lnTo>
                  <a:pt x="169" y="32"/>
                </a:lnTo>
                <a:lnTo>
                  <a:pt x="167" y="38"/>
                </a:lnTo>
                <a:lnTo>
                  <a:pt x="169" y="43"/>
                </a:lnTo>
                <a:lnTo>
                  <a:pt x="172" y="43"/>
                </a:lnTo>
                <a:lnTo>
                  <a:pt x="173" y="44"/>
                </a:lnTo>
                <a:lnTo>
                  <a:pt x="173" y="47"/>
                </a:lnTo>
                <a:lnTo>
                  <a:pt x="173" y="60"/>
                </a:lnTo>
                <a:lnTo>
                  <a:pt x="173" y="63"/>
                </a:lnTo>
                <a:lnTo>
                  <a:pt x="173" y="65"/>
                </a:lnTo>
                <a:lnTo>
                  <a:pt x="175" y="66"/>
                </a:lnTo>
                <a:lnTo>
                  <a:pt x="176" y="66"/>
                </a:lnTo>
                <a:lnTo>
                  <a:pt x="179" y="6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6" name="Freeform 261"/>
          <p:cNvSpPr>
            <a:spLocks/>
          </p:cNvSpPr>
          <p:nvPr/>
        </p:nvSpPr>
        <p:spPr bwMode="auto">
          <a:xfrm rot="21334256">
            <a:off x="20250747" y="3785628"/>
            <a:ext cx="937183" cy="708533"/>
          </a:xfrm>
          <a:custGeom>
            <a:avLst/>
            <a:gdLst>
              <a:gd name="T0" fmla="*/ 2147483647 w 228"/>
              <a:gd name="T1" fmla="*/ 2147483647 h 195"/>
              <a:gd name="T2" fmla="*/ 2147483647 w 228"/>
              <a:gd name="T3" fmla="*/ 2147483647 h 195"/>
              <a:gd name="T4" fmla="*/ 2147483647 w 228"/>
              <a:gd name="T5" fmla="*/ 2147483647 h 195"/>
              <a:gd name="T6" fmla="*/ 2147483647 w 228"/>
              <a:gd name="T7" fmla="*/ 2147483647 h 195"/>
              <a:gd name="T8" fmla="*/ 2147483647 w 228"/>
              <a:gd name="T9" fmla="*/ 2147483647 h 195"/>
              <a:gd name="T10" fmla="*/ 2147483647 w 228"/>
              <a:gd name="T11" fmla="*/ 2147483647 h 195"/>
              <a:gd name="T12" fmla="*/ 2147483647 w 228"/>
              <a:gd name="T13" fmla="*/ 2147483647 h 195"/>
              <a:gd name="T14" fmla="*/ 2147483647 w 228"/>
              <a:gd name="T15" fmla="*/ 2147483647 h 195"/>
              <a:gd name="T16" fmla="*/ 2147483647 w 228"/>
              <a:gd name="T17" fmla="*/ 2147483647 h 195"/>
              <a:gd name="T18" fmla="*/ 2147483647 w 228"/>
              <a:gd name="T19" fmla="*/ 2147483647 h 195"/>
              <a:gd name="T20" fmla="*/ 2147483647 w 228"/>
              <a:gd name="T21" fmla="*/ 2147483647 h 195"/>
              <a:gd name="T22" fmla="*/ 2147483647 w 228"/>
              <a:gd name="T23" fmla="*/ 2147483647 h 195"/>
              <a:gd name="T24" fmla="*/ 2147483647 w 228"/>
              <a:gd name="T25" fmla="*/ 2147483647 h 195"/>
              <a:gd name="T26" fmla="*/ 2147483647 w 228"/>
              <a:gd name="T27" fmla="*/ 2147483647 h 195"/>
              <a:gd name="T28" fmla="*/ 2147483647 w 228"/>
              <a:gd name="T29" fmla="*/ 2147483647 h 195"/>
              <a:gd name="T30" fmla="*/ 2147483647 w 228"/>
              <a:gd name="T31" fmla="*/ 2147483647 h 195"/>
              <a:gd name="T32" fmla="*/ 2147483647 w 228"/>
              <a:gd name="T33" fmla="*/ 2147483647 h 195"/>
              <a:gd name="T34" fmla="*/ 2147483647 w 228"/>
              <a:gd name="T35" fmla="*/ 2147483647 h 195"/>
              <a:gd name="T36" fmla="*/ 2147483647 w 228"/>
              <a:gd name="T37" fmla="*/ 2147483647 h 195"/>
              <a:gd name="T38" fmla="*/ 2147483647 w 228"/>
              <a:gd name="T39" fmla="*/ 2147483647 h 195"/>
              <a:gd name="T40" fmla="*/ 2147483647 w 228"/>
              <a:gd name="T41" fmla="*/ 2147483647 h 195"/>
              <a:gd name="T42" fmla="*/ 2147483647 w 228"/>
              <a:gd name="T43" fmla="*/ 2147483647 h 195"/>
              <a:gd name="T44" fmla="*/ 2147483647 w 228"/>
              <a:gd name="T45" fmla="*/ 2147483647 h 195"/>
              <a:gd name="T46" fmla="*/ 2147483647 w 228"/>
              <a:gd name="T47" fmla="*/ 2147483647 h 195"/>
              <a:gd name="T48" fmla="*/ 2147483647 w 228"/>
              <a:gd name="T49" fmla="*/ 2147483647 h 195"/>
              <a:gd name="T50" fmla="*/ 2147483647 w 228"/>
              <a:gd name="T51" fmla="*/ 2147483647 h 195"/>
              <a:gd name="T52" fmla="*/ 2147483647 w 228"/>
              <a:gd name="T53" fmla="*/ 2147483647 h 195"/>
              <a:gd name="T54" fmla="*/ 2147483647 w 228"/>
              <a:gd name="T55" fmla="*/ 2147483647 h 195"/>
              <a:gd name="T56" fmla="*/ 2147483647 w 228"/>
              <a:gd name="T57" fmla="*/ 2147483647 h 195"/>
              <a:gd name="T58" fmla="*/ 2147483647 w 228"/>
              <a:gd name="T59" fmla="*/ 2147483647 h 195"/>
              <a:gd name="T60" fmla="*/ 2147483647 w 228"/>
              <a:gd name="T61" fmla="*/ 2147483647 h 195"/>
              <a:gd name="T62" fmla="*/ 2147483647 w 228"/>
              <a:gd name="T63" fmla="*/ 2147483647 h 195"/>
              <a:gd name="T64" fmla="*/ 2147483647 w 228"/>
              <a:gd name="T65" fmla="*/ 2147483647 h 195"/>
              <a:gd name="T66" fmla="*/ 2147483647 w 228"/>
              <a:gd name="T67" fmla="*/ 2147483647 h 195"/>
              <a:gd name="T68" fmla="*/ 2147483647 w 228"/>
              <a:gd name="T69" fmla="*/ 2147483647 h 195"/>
              <a:gd name="T70" fmla="*/ 2147483647 w 228"/>
              <a:gd name="T71" fmla="*/ 2147483647 h 195"/>
              <a:gd name="T72" fmla="*/ 2147483647 w 228"/>
              <a:gd name="T73" fmla="*/ 2147483647 h 195"/>
              <a:gd name="T74" fmla="*/ 2147483647 w 228"/>
              <a:gd name="T75" fmla="*/ 2147483647 h 195"/>
              <a:gd name="T76" fmla="*/ 2147483647 w 228"/>
              <a:gd name="T77" fmla="*/ 2147483647 h 195"/>
              <a:gd name="T78" fmla="*/ 2147483647 w 228"/>
              <a:gd name="T79" fmla="*/ 2147483647 h 195"/>
              <a:gd name="T80" fmla="*/ 2147483647 w 228"/>
              <a:gd name="T81" fmla="*/ 2147483647 h 195"/>
              <a:gd name="T82" fmla="*/ 2147483647 w 228"/>
              <a:gd name="T83" fmla="*/ 2147483647 h 195"/>
              <a:gd name="T84" fmla="*/ 2147483647 w 228"/>
              <a:gd name="T85" fmla="*/ 2147483647 h 195"/>
              <a:gd name="T86" fmla="*/ 2147483647 w 228"/>
              <a:gd name="T87" fmla="*/ 2147483647 h 195"/>
              <a:gd name="T88" fmla="*/ 2147483647 w 228"/>
              <a:gd name="T89" fmla="*/ 0 h 195"/>
              <a:gd name="T90" fmla="*/ 2147483647 w 228"/>
              <a:gd name="T91" fmla="*/ 2147483647 h 195"/>
              <a:gd name="T92" fmla="*/ 2147483647 w 228"/>
              <a:gd name="T93" fmla="*/ 2147483647 h 195"/>
              <a:gd name="T94" fmla="*/ 2147483647 w 228"/>
              <a:gd name="T95" fmla="*/ 2147483647 h 195"/>
              <a:gd name="T96" fmla="*/ 2147483647 w 228"/>
              <a:gd name="T97" fmla="*/ 2147483647 h 195"/>
              <a:gd name="T98" fmla="*/ 2147483647 w 228"/>
              <a:gd name="T99" fmla="*/ 2147483647 h 195"/>
              <a:gd name="T100" fmla="*/ 2147483647 w 228"/>
              <a:gd name="T101" fmla="*/ 2147483647 h 195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w 228"/>
              <a:gd name="T154" fmla="*/ 0 h 195"/>
              <a:gd name="T155" fmla="*/ 228 w 228"/>
              <a:gd name="T156" fmla="*/ 195 h 195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T153" t="T154" r="T155" b="T156"/>
            <a:pathLst>
              <a:path w="228" h="195">
                <a:moveTo>
                  <a:pt x="62" y="13"/>
                </a:moveTo>
                <a:lnTo>
                  <a:pt x="65" y="13"/>
                </a:lnTo>
                <a:lnTo>
                  <a:pt x="66" y="12"/>
                </a:lnTo>
                <a:lnTo>
                  <a:pt x="72" y="12"/>
                </a:lnTo>
                <a:lnTo>
                  <a:pt x="75" y="12"/>
                </a:lnTo>
                <a:lnTo>
                  <a:pt x="80" y="12"/>
                </a:lnTo>
                <a:lnTo>
                  <a:pt x="87" y="13"/>
                </a:lnTo>
                <a:lnTo>
                  <a:pt x="88" y="13"/>
                </a:lnTo>
                <a:lnTo>
                  <a:pt x="88" y="16"/>
                </a:lnTo>
                <a:lnTo>
                  <a:pt x="91" y="15"/>
                </a:lnTo>
                <a:lnTo>
                  <a:pt x="93" y="17"/>
                </a:lnTo>
                <a:lnTo>
                  <a:pt x="96" y="17"/>
                </a:lnTo>
                <a:lnTo>
                  <a:pt x="97" y="19"/>
                </a:lnTo>
                <a:lnTo>
                  <a:pt x="96" y="20"/>
                </a:lnTo>
                <a:lnTo>
                  <a:pt x="94" y="22"/>
                </a:lnTo>
                <a:lnTo>
                  <a:pt x="96" y="25"/>
                </a:lnTo>
                <a:lnTo>
                  <a:pt x="94" y="26"/>
                </a:lnTo>
                <a:lnTo>
                  <a:pt x="94" y="29"/>
                </a:lnTo>
                <a:lnTo>
                  <a:pt x="94" y="31"/>
                </a:lnTo>
                <a:lnTo>
                  <a:pt x="97" y="32"/>
                </a:lnTo>
                <a:lnTo>
                  <a:pt x="103" y="32"/>
                </a:lnTo>
                <a:lnTo>
                  <a:pt x="107" y="28"/>
                </a:lnTo>
                <a:lnTo>
                  <a:pt x="113" y="26"/>
                </a:lnTo>
                <a:lnTo>
                  <a:pt x="113" y="25"/>
                </a:lnTo>
                <a:lnTo>
                  <a:pt x="115" y="25"/>
                </a:lnTo>
                <a:lnTo>
                  <a:pt x="116" y="28"/>
                </a:lnTo>
                <a:lnTo>
                  <a:pt x="119" y="28"/>
                </a:lnTo>
                <a:lnTo>
                  <a:pt x="122" y="29"/>
                </a:lnTo>
                <a:lnTo>
                  <a:pt x="124" y="29"/>
                </a:lnTo>
                <a:lnTo>
                  <a:pt x="128" y="26"/>
                </a:lnTo>
                <a:lnTo>
                  <a:pt x="131" y="26"/>
                </a:lnTo>
                <a:lnTo>
                  <a:pt x="132" y="26"/>
                </a:lnTo>
                <a:lnTo>
                  <a:pt x="134" y="28"/>
                </a:lnTo>
                <a:lnTo>
                  <a:pt x="135" y="28"/>
                </a:lnTo>
                <a:lnTo>
                  <a:pt x="140" y="26"/>
                </a:lnTo>
                <a:lnTo>
                  <a:pt x="143" y="26"/>
                </a:lnTo>
                <a:lnTo>
                  <a:pt x="144" y="26"/>
                </a:lnTo>
                <a:lnTo>
                  <a:pt x="147" y="26"/>
                </a:lnTo>
                <a:lnTo>
                  <a:pt x="148" y="29"/>
                </a:lnTo>
                <a:lnTo>
                  <a:pt x="150" y="29"/>
                </a:lnTo>
                <a:lnTo>
                  <a:pt x="153" y="28"/>
                </a:lnTo>
                <a:lnTo>
                  <a:pt x="156" y="28"/>
                </a:lnTo>
                <a:lnTo>
                  <a:pt x="159" y="28"/>
                </a:lnTo>
                <a:lnTo>
                  <a:pt x="160" y="29"/>
                </a:lnTo>
                <a:lnTo>
                  <a:pt x="163" y="32"/>
                </a:lnTo>
                <a:lnTo>
                  <a:pt x="165" y="31"/>
                </a:lnTo>
                <a:lnTo>
                  <a:pt x="167" y="29"/>
                </a:lnTo>
                <a:lnTo>
                  <a:pt x="170" y="28"/>
                </a:lnTo>
                <a:lnTo>
                  <a:pt x="172" y="26"/>
                </a:lnTo>
                <a:lnTo>
                  <a:pt x="175" y="28"/>
                </a:lnTo>
                <a:lnTo>
                  <a:pt x="181" y="25"/>
                </a:lnTo>
                <a:lnTo>
                  <a:pt x="189" y="25"/>
                </a:lnTo>
                <a:lnTo>
                  <a:pt x="192" y="23"/>
                </a:lnTo>
                <a:lnTo>
                  <a:pt x="195" y="25"/>
                </a:lnTo>
                <a:lnTo>
                  <a:pt x="195" y="26"/>
                </a:lnTo>
                <a:lnTo>
                  <a:pt x="197" y="28"/>
                </a:lnTo>
                <a:lnTo>
                  <a:pt x="198" y="28"/>
                </a:lnTo>
                <a:lnTo>
                  <a:pt x="200" y="31"/>
                </a:lnTo>
                <a:lnTo>
                  <a:pt x="201" y="34"/>
                </a:lnTo>
                <a:lnTo>
                  <a:pt x="203" y="34"/>
                </a:lnTo>
                <a:lnTo>
                  <a:pt x="211" y="26"/>
                </a:lnTo>
                <a:lnTo>
                  <a:pt x="214" y="28"/>
                </a:lnTo>
                <a:lnTo>
                  <a:pt x="217" y="26"/>
                </a:lnTo>
                <a:lnTo>
                  <a:pt x="220" y="26"/>
                </a:lnTo>
                <a:lnTo>
                  <a:pt x="222" y="26"/>
                </a:lnTo>
                <a:lnTo>
                  <a:pt x="222" y="25"/>
                </a:lnTo>
                <a:lnTo>
                  <a:pt x="223" y="20"/>
                </a:lnTo>
                <a:lnTo>
                  <a:pt x="226" y="15"/>
                </a:lnTo>
                <a:lnTo>
                  <a:pt x="228" y="17"/>
                </a:lnTo>
                <a:lnTo>
                  <a:pt x="228" y="19"/>
                </a:lnTo>
                <a:lnTo>
                  <a:pt x="223" y="72"/>
                </a:lnTo>
                <a:lnTo>
                  <a:pt x="222" y="75"/>
                </a:lnTo>
                <a:lnTo>
                  <a:pt x="223" y="78"/>
                </a:lnTo>
                <a:lnTo>
                  <a:pt x="222" y="80"/>
                </a:lnTo>
                <a:lnTo>
                  <a:pt x="217" y="82"/>
                </a:lnTo>
                <a:lnTo>
                  <a:pt x="213" y="86"/>
                </a:lnTo>
                <a:lnTo>
                  <a:pt x="206" y="86"/>
                </a:lnTo>
                <a:lnTo>
                  <a:pt x="200" y="88"/>
                </a:lnTo>
                <a:lnTo>
                  <a:pt x="192" y="91"/>
                </a:lnTo>
                <a:lnTo>
                  <a:pt x="198" y="98"/>
                </a:lnTo>
                <a:lnTo>
                  <a:pt x="206" y="98"/>
                </a:lnTo>
                <a:lnTo>
                  <a:pt x="206" y="105"/>
                </a:lnTo>
                <a:lnTo>
                  <a:pt x="203" y="105"/>
                </a:lnTo>
                <a:lnTo>
                  <a:pt x="201" y="124"/>
                </a:lnTo>
                <a:lnTo>
                  <a:pt x="195" y="124"/>
                </a:lnTo>
                <a:lnTo>
                  <a:pt x="195" y="123"/>
                </a:lnTo>
                <a:lnTo>
                  <a:pt x="188" y="123"/>
                </a:lnTo>
                <a:lnTo>
                  <a:pt x="187" y="120"/>
                </a:lnTo>
                <a:lnTo>
                  <a:pt x="182" y="120"/>
                </a:lnTo>
                <a:lnTo>
                  <a:pt x="181" y="121"/>
                </a:lnTo>
                <a:lnTo>
                  <a:pt x="184" y="124"/>
                </a:lnTo>
                <a:lnTo>
                  <a:pt x="173" y="143"/>
                </a:lnTo>
                <a:lnTo>
                  <a:pt x="179" y="148"/>
                </a:lnTo>
                <a:lnTo>
                  <a:pt x="175" y="151"/>
                </a:lnTo>
                <a:lnTo>
                  <a:pt x="176" y="160"/>
                </a:lnTo>
                <a:lnTo>
                  <a:pt x="176" y="167"/>
                </a:lnTo>
                <a:lnTo>
                  <a:pt x="172" y="167"/>
                </a:lnTo>
                <a:lnTo>
                  <a:pt x="170" y="182"/>
                </a:lnTo>
                <a:lnTo>
                  <a:pt x="166" y="186"/>
                </a:lnTo>
                <a:lnTo>
                  <a:pt x="159" y="182"/>
                </a:lnTo>
                <a:lnTo>
                  <a:pt x="160" y="179"/>
                </a:lnTo>
                <a:lnTo>
                  <a:pt x="153" y="177"/>
                </a:lnTo>
                <a:lnTo>
                  <a:pt x="151" y="179"/>
                </a:lnTo>
                <a:lnTo>
                  <a:pt x="147" y="190"/>
                </a:lnTo>
                <a:lnTo>
                  <a:pt x="141" y="193"/>
                </a:lnTo>
                <a:lnTo>
                  <a:pt x="141" y="195"/>
                </a:lnTo>
                <a:lnTo>
                  <a:pt x="134" y="192"/>
                </a:lnTo>
                <a:lnTo>
                  <a:pt x="128" y="189"/>
                </a:lnTo>
                <a:lnTo>
                  <a:pt x="125" y="190"/>
                </a:lnTo>
                <a:lnTo>
                  <a:pt x="122" y="187"/>
                </a:lnTo>
                <a:lnTo>
                  <a:pt x="122" y="182"/>
                </a:lnTo>
                <a:lnTo>
                  <a:pt x="110" y="170"/>
                </a:lnTo>
                <a:lnTo>
                  <a:pt x="107" y="176"/>
                </a:lnTo>
                <a:lnTo>
                  <a:pt x="104" y="176"/>
                </a:lnTo>
                <a:lnTo>
                  <a:pt x="107" y="164"/>
                </a:lnTo>
                <a:lnTo>
                  <a:pt x="104" y="160"/>
                </a:lnTo>
                <a:lnTo>
                  <a:pt x="112" y="154"/>
                </a:lnTo>
                <a:lnTo>
                  <a:pt x="107" y="152"/>
                </a:lnTo>
                <a:lnTo>
                  <a:pt x="104" y="155"/>
                </a:lnTo>
                <a:lnTo>
                  <a:pt x="100" y="154"/>
                </a:lnTo>
                <a:lnTo>
                  <a:pt x="100" y="149"/>
                </a:lnTo>
                <a:lnTo>
                  <a:pt x="90" y="148"/>
                </a:lnTo>
                <a:lnTo>
                  <a:pt x="90" y="146"/>
                </a:lnTo>
                <a:lnTo>
                  <a:pt x="82" y="146"/>
                </a:lnTo>
                <a:lnTo>
                  <a:pt x="85" y="141"/>
                </a:lnTo>
                <a:lnTo>
                  <a:pt x="88" y="142"/>
                </a:lnTo>
                <a:lnTo>
                  <a:pt x="91" y="136"/>
                </a:lnTo>
                <a:lnTo>
                  <a:pt x="87" y="133"/>
                </a:lnTo>
                <a:lnTo>
                  <a:pt x="87" y="130"/>
                </a:lnTo>
                <a:lnTo>
                  <a:pt x="85" y="129"/>
                </a:lnTo>
                <a:lnTo>
                  <a:pt x="84" y="126"/>
                </a:lnTo>
                <a:lnTo>
                  <a:pt x="80" y="126"/>
                </a:lnTo>
                <a:lnTo>
                  <a:pt x="72" y="129"/>
                </a:lnTo>
                <a:lnTo>
                  <a:pt x="66" y="129"/>
                </a:lnTo>
                <a:lnTo>
                  <a:pt x="62" y="124"/>
                </a:lnTo>
                <a:lnTo>
                  <a:pt x="63" y="123"/>
                </a:lnTo>
                <a:lnTo>
                  <a:pt x="66" y="121"/>
                </a:lnTo>
                <a:lnTo>
                  <a:pt x="75" y="120"/>
                </a:lnTo>
                <a:lnTo>
                  <a:pt x="75" y="119"/>
                </a:lnTo>
                <a:lnTo>
                  <a:pt x="66" y="117"/>
                </a:lnTo>
                <a:lnTo>
                  <a:pt x="65" y="114"/>
                </a:lnTo>
                <a:lnTo>
                  <a:pt x="62" y="108"/>
                </a:lnTo>
                <a:lnTo>
                  <a:pt x="61" y="108"/>
                </a:lnTo>
                <a:lnTo>
                  <a:pt x="58" y="110"/>
                </a:lnTo>
                <a:lnTo>
                  <a:pt x="56" y="108"/>
                </a:lnTo>
                <a:lnTo>
                  <a:pt x="52" y="108"/>
                </a:lnTo>
                <a:lnTo>
                  <a:pt x="50" y="101"/>
                </a:lnTo>
                <a:lnTo>
                  <a:pt x="47" y="97"/>
                </a:lnTo>
                <a:lnTo>
                  <a:pt x="44" y="95"/>
                </a:lnTo>
                <a:lnTo>
                  <a:pt x="44" y="92"/>
                </a:lnTo>
                <a:lnTo>
                  <a:pt x="43" y="88"/>
                </a:lnTo>
                <a:lnTo>
                  <a:pt x="53" y="76"/>
                </a:lnTo>
                <a:lnTo>
                  <a:pt x="55" y="75"/>
                </a:lnTo>
                <a:lnTo>
                  <a:pt x="53" y="73"/>
                </a:lnTo>
                <a:lnTo>
                  <a:pt x="50" y="70"/>
                </a:lnTo>
                <a:lnTo>
                  <a:pt x="47" y="70"/>
                </a:lnTo>
                <a:lnTo>
                  <a:pt x="43" y="69"/>
                </a:lnTo>
                <a:lnTo>
                  <a:pt x="40" y="66"/>
                </a:lnTo>
                <a:lnTo>
                  <a:pt x="40" y="63"/>
                </a:lnTo>
                <a:lnTo>
                  <a:pt x="25" y="51"/>
                </a:lnTo>
                <a:lnTo>
                  <a:pt x="21" y="50"/>
                </a:lnTo>
                <a:lnTo>
                  <a:pt x="18" y="45"/>
                </a:lnTo>
                <a:lnTo>
                  <a:pt x="18" y="37"/>
                </a:lnTo>
                <a:lnTo>
                  <a:pt x="18" y="29"/>
                </a:lnTo>
                <a:lnTo>
                  <a:pt x="15" y="26"/>
                </a:lnTo>
                <a:lnTo>
                  <a:pt x="17" y="26"/>
                </a:lnTo>
                <a:lnTo>
                  <a:pt x="17" y="10"/>
                </a:lnTo>
                <a:lnTo>
                  <a:pt x="6" y="9"/>
                </a:lnTo>
                <a:lnTo>
                  <a:pt x="2" y="9"/>
                </a:lnTo>
                <a:lnTo>
                  <a:pt x="0" y="7"/>
                </a:lnTo>
                <a:lnTo>
                  <a:pt x="0" y="6"/>
                </a:lnTo>
                <a:lnTo>
                  <a:pt x="3" y="3"/>
                </a:lnTo>
                <a:lnTo>
                  <a:pt x="6" y="1"/>
                </a:lnTo>
                <a:lnTo>
                  <a:pt x="9" y="0"/>
                </a:lnTo>
                <a:lnTo>
                  <a:pt x="11" y="0"/>
                </a:lnTo>
                <a:lnTo>
                  <a:pt x="12" y="0"/>
                </a:lnTo>
                <a:lnTo>
                  <a:pt x="14" y="1"/>
                </a:lnTo>
                <a:lnTo>
                  <a:pt x="17" y="1"/>
                </a:lnTo>
                <a:lnTo>
                  <a:pt x="18" y="4"/>
                </a:lnTo>
                <a:lnTo>
                  <a:pt x="19" y="4"/>
                </a:lnTo>
                <a:lnTo>
                  <a:pt x="21" y="6"/>
                </a:lnTo>
                <a:lnTo>
                  <a:pt x="21" y="7"/>
                </a:lnTo>
                <a:lnTo>
                  <a:pt x="19" y="10"/>
                </a:lnTo>
                <a:lnTo>
                  <a:pt x="21" y="12"/>
                </a:lnTo>
                <a:lnTo>
                  <a:pt x="22" y="12"/>
                </a:lnTo>
                <a:lnTo>
                  <a:pt x="30" y="12"/>
                </a:lnTo>
                <a:lnTo>
                  <a:pt x="31" y="13"/>
                </a:lnTo>
                <a:lnTo>
                  <a:pt x="33" y="12"/>
                </a:lnTo>
                <a:lnTo>
                  <a:pt x="34" y="13"/>
                </a:lnTo>
                <a:lnTo>
                  <a:pt x="34" y="15"/>
                </a:lnTo>
                <a:lnTo>
                  <a:pt x="40" y="15"/>
                </a:lnTo>
                <a:lnTo>
                  <a:pt x="40" y="16"/>
                </a:lnTo>
                <a:lnTo>
                  <a:pt x="46" y="16"/>
                </a:lnTo>
                <a:lnTo>
                  <a:pt x="49" y="17"/>
                </a:lnTo>
                <a:lnTo>
                  <a:pt x="52" y="20"/>
                </a:lnTo>
                <a:lnTo>
                  <a:pt x="55" y="20"/>
                </a:lnTo>
                <a:lnTo>
                  <a:pt x="56" y="19"/>
                </a:lnTo>
                <a:lnTo>
                  <a:pt x="59" y="16"/>
                </a:lnTo>
                <a:lnTo>
                  <a:pt x="62" y="1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67" name="Freeform 262"/>
          <p:cNvSpPr>
            <a:spLocks/>
          </p:cNvSpPr>
          <p:nvPr/>
        </p:nvSpPr>
        <p:spPr bwMode="auto">
          <a:xfrm rot="21334256">
            <a:off x="23450000" y="3731366"/>
            <a:ext cx="1109581" cy="818785"/>
          </a:xfrm>
          <a:custGeom>
            <a:avLst/>
            <a:gdLst>
              <a:gd name="T0" fmla="*/ 2147483647 w 270"/>
              <a:gd name="T1" fmla="*/ 2147483647 h 225"/>
              <a:gd name="T2" fmla="*/ 2147483647 w 270"/>
              <a:gd name="T3" fmla="*/ 2147483647 h 225"/>
              <a:gd name="T4" fmla="*/ 2147483647 w 270"/>
              <a:gd name="T5" fmla="*/ 2147483647 h 225"/>
              <a:gd name="T6" fmla="*/ 2147483647 w 270"/>
              <a:gd name="T7" fmla="*/ 2147483647 h 225"/>
              <a:gd name="T8" fmla="*/ 2147483647 w 270"/>
              <a:gd name="T9" fmla="*/ 2147483647 h 225"/>
              <a:gd name="T10" fmla="*/ 2147483647 w 270"/>
              <a:gd name="T11" fmla="*/ 2147483647 h 225"/>
              <a:gd name="T12" fmla="*/ 2147483647 w 270"/>
              <a:gd name="T13" fmla="*/ 2147483647 h 225"/>
              <a:gd name="T14" fmla="*/ 2147483647 w 270"/>
              <a:gd name="T15" fmla="*/ 2147483647 h 225"/>
              <a:gd name="T16" fmla="*/ 2147483647 w 270"/>
              <a:gd name="T17" fmla="*/ 2147483647 h 225"/>
              <a:gd name="T18" fmla="*/ 2147483647 w 270"/>
              <a:gd name="T19" fmla="*/ 2147483647 h 225"/>
              <a:gd name="T20" fmla="*/ 2147483647 w 270"/>
              <a:gd name="T21" fmla="*/ 2147483647 h 225"/>
              <a:gd name="T22" fmla="*/ 2147483647 w 270"/>
              <a:gd name="T23" fmla="*/ 2147483647 h 225"/>
              <a:gd name="T24" fmla="*/ 2147483647 w 270"/>
              <a:gd name="T25" fmla="*/ 2147483647 h 225"/>
              <a:gd name="T26" fmla="*/ 2147483647 w 270"/>
              <a:gd name="T27" fmla="*/ 2147483647 h 225"/>
              <a:gd name="T28" fmla="*/ 2147483647 w 270"/>
              <a:gd name="T29" fmla="*/ 2147483647 h 225"/>
              <a:gd name="T30" fmla="*/ 2147483647 w 270"/>
              <a:gd name="T31" fmla="*/ 2147483647 h 225"/>
              <a:gd name="T32" fmla="*/ 2147483647 w 270"/>
              <a:gd name="T33" fmla="*/ 2147483647 h 225"/>
              <a:gd name="T34" fmla="*/ 2147483647 w 270"/>
              <a:gd name="T35" fmla="*/ 2147483647 h 225"/>
              <a:gd name="T36" fmla="*/ 2147483647 w 270"/>
              <a:gd name="T37" fmla="*/ 2147483647 h 225"/>
              <a:gd name="T38" fmla="*/ 2147483647 w 270"/>
              <a:gd name="T39" fmla="*/ 2147483647 h 225"/>
              <a:gd name="T40" fmla="*/ 2147483647 w 270"/>
              <a:gd name="T41" fmla="*/ 2147483647 h 225"/>
              <a:gd name="T42" fmla="*/ 2147483647 w 270"/>
              <a:gd name="T43" fmla="*/ 2147483647 h 225"/>
              <a:gd name="T44" fmla="*/ 2147483647 w 270"/>
              <a:gd name="T45" fmla="*/ 2147483647 h 225"/>
              <a:gd name="T46" fmla="*/ 2147483647 w 270"/>
              <a:gd name="T47" fmla="*/ 2147483647 h 225"/>
              <a:gd name="T48" fmla="*/ 2147483647 w 270"/>
              <a:gd name="T49" fmla="*/ 2147483647 h 225"/>
              <a:gd name="T50" fmla="*/ 2147483647 w 270"/>
              <a:gd name="T51" fmla="*/ 2147483647 h 225"/>
              <a:gd name="T52" fmla="*/ 2147483647 w 270"/>
              <a:gd name="T53" fmla="*/ 2147483647 h 225"/>
              <a:gd name="T54" fmla="*/ 2147483647 w 270"/>
              <a:gd name="T55" fmla="*/ 2147483647 h 225"/>
              <a:gd name="T56" fmla="*/ 2147483647 w 270"/>
              <a:gd name="T57" fmla="*/ 2147483647 h 225"/>
              <a:gd name="T58" fmla="*/ 2147483647 w 270"/>
              <a:gd name="T59" fmla="*/ 2147483647 h 225"/>
              <a:gd name="T60" fmla="*/ 2147483647 w 270"/>
              <a:gd name="T61" fmla="*/ 2147483647 h 225"/>
              <a:gd name="T62" fmla="*/ 2147483647 w 270"/>
              <a:gd name="T63" fmla="*/ 2147483647 h 225"/>
              <a:gd name="T64" fmla="*/ 2147483647 w 270"/>
              <a:gd name="T65" fmla="*/ 2147483647 h 225"/>
              <a:gd name="T66" fmla="*/ 2147483647 w 270"/>
              <a:gd name="T67" fmla="*/ 2147483647 h 225"/>
              <a:gd name="T68" fmla="*/ 2147483647 w 270"/>
              <a:gd name="T69" fmla="*/ 2147483647 h 225"/>
              <a:gd name="T70" fmla="*/ 2147483647 w 270"/>
              <a:gd name="T71" fmla="*/ 2147483647 h 225"/>
              <a:gd name="T72" fmla="*/ 2147483647 w 270"/>
              <a:gd name="T73" fmla="*/ 2147483647 h 225"/>
              <a:gd name="T74" fmla="*/ 2147483647 w 270"/>
              <a:gd name="T75" fmla="*/ 2147483647 h 225"/>
              <a:gd name="T76" fmla="*/ 2147483647 w 270"/>
              <a:gd name="T77" fmla="*/ 2147483647 h 225"/>
              <a:gd name="T78" fmla="*/ 2147483647 w 270"/>
              <a:gd name="T79" fmla="*/ 2147483647 h 225"/>
              <a:gd name="T80" fmla="*/ 2147483647 w 270"/>
              <a:gd name="T81" fmla="*/ 2147483647 h 225"/>
              <a:gd name="T82" fmla="*/ 2147483647 w 270"/>
              <a:gd name="T83" fmla="*/ 2147483647 h 225"/>
              <a:gd name="T84" fmla="*/ 2147483647 w 270"/>
              <a:gd name="T85" fmla="*/ 2147483647 h 225"/>
              <a:gd name="T86" fmla="*/ 2147483647 w 270"/>
              <a:gd name="T87" fmla="*/ 2147483647 h 225"/>
              <a:gd name="T88" fmla="*/ 2147483647 w 270"/>
              <a:gd name="T89" fmla="*/ 2147483647 h 225"/>
              <a:gd name="T90" fmla="*/ 2147483647 w 270"/>
              <a:gd name="T91" fmla="*/ 2147483647 h 225"/>
              <a:gd name="T92" fmla="*/ 2147483647 w 270"/>
              <a:gd name="T93" fmla="*/ 2147483647 h 225"/>
              <a:gd name="T94" fmla="*/ 2147483647 w 270"/>
              <a:gd name="T95" fmla="*/ 2147483647 h 225"/>
              <a:gd name="T96" fmla="*/ 2147483647 w 270"/>
              <a:gd name="T97" fmla="*/ 2147483647 h 225"/>
              <a:gd name="T98" fmla="*/ 2147483647 w 270"/>
              <a:gd name="T99" fmla="*/ 2147483647 h 225"/>
              <a:gd name="T100" fmla="*/ 2147483647 w 270"/>
              <a:gd name="T101" fmla="*/ 2147483647 h 225"/>
              <a:gd name="T102" fmla="*/ 2147483647 w 270"/>
              <a:gd name="T103" fmla="*/ 2147483647 h 225"/>
              <a:gd name="T104" fmla="*/ 0 w 270"/>
              <a:gd name="T105" fmla="*/ 2147483647 h 225"/>
              <a:gd name="T106" fmla="*/ 2147483647 w 270"/>
              <a:gd name="T107" fmla="*/ 2147483647 h 225"/>
              <a:gd name="T108" fmla="*/ 2147483647 w 270"/>
              <a:gd name="T109" fmla="*/ 2147483647 h 225"/>
              <a:gd name="T110" fmla="*/ 2147483647 w 270"/>
              <a:gd name="T111" fmla="*/ 2147483647 h 225"/>
              <a:gd name="T112" fmla="*/ 2147483647 w 270"/>
              <a:gd name="T113" fmla="*/ 2147483647 h 225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70"/>
              <a:gd name="T172" fmla="*/ 0 h 225"/>
              <a:gd name="T173" fmla="*/ 270 w 270"/>
              <a:gd name="T174" fmla="*/ 225 h 225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70" h="225">
                <a:moveTo>
                  <a:pt x="84" y="13"/>
                </a:moveTo>
                <a:lnTo>
                  <a:pt x="87" y="14"/>
                </a:lnTo>
                <a:lnTo>
                  <a:pt x="85" y="17"/>
                </a:lnTo>
                <a:lnTo>
                  <a:pt x="98" y="25"/>
                </a:lnTo>
                <a:lnTo>
                  <a:pt x="97" y="28"/>
                </a:lnTo>
                <a:lnTo>
                  <a:pt x="103" y="32"/>
                </a:lnTo>
                <a:lnTo>
                  <a:pt x="104" y="31"/>
                </a:lnTo>
                <a:lnTo>
                  <a:pt x="107" y="32"/>
                </a:lnTo>
                <a:lnTo>
                  <a:pt x="115" y="20"/>
                </a:lnTo>
                <a:lnTo>
                  <a:pt x="116" y="19"/>
                </a:lnTo>
                <a:lnTo>
                  <a:pt x="120" y="22"/>
                </a:lnTo>
                <a:lnTo>
                  <a:pt x="125" y="17"/>
                </a:lnTo>
                <a:lnTo>
                  <a:pt x="144" y="29"/>
                </a:lnTo>
                <a:lnTo>
                  <a:pt x="138" y="39"/>
                </a:lnTo>
                <a:lnTo>
                  <a:pt x="154" y="48"/>
                </a:lnTo>
                <a:lnTo>
                  <a:pt x="161" y="35"/>
                </a:lnTo>
                <a:lnTo>
                  <a:pt x="166" y="36"/>
                </a:lnTo>
                <a:lnTo>
                  <a:pt x="164" y="39"/>
                </a:lnTo>
                <a:lnTo>
                  <a:pt x="179" y="48"/>
                </a:lnTo>
                <a:lnTo>
                  <a:pt x="176" y="51"/>
                </a:lnTo>
                <a:lnTo>
                  <a:pt x="185" y="58"/>
                </a:lnTo>
                <a:lnTo>
                  <a:pt x="188" y="56"/>
                </a:lnTo>
                <a:lnTo>
                  <a:pt x="198" y="66"/>
                </a:lnTo>
                <a:lnTo>
                  <a:pt x="195" y="69"/>
                </a:lnTo>
                <a:lnTo>
                  <a:pt x="202" y="77"/>
                </a:lnTo>
                <a:lnTo>
                  <a:pt x="207" y="73"/>
                </a:lnTo>
                <a:lnTo>
                  <a:pt x="211" y="80"/>
                </a:lnTo>
                <a:lnTo>
                  <a:pt x="214" y="79"/>
                </a:lnTo>
                <a:lnTo>
                  <a:pt x="219" y="83"/>
                </a:lnTo>
                <a:lnTo>
                  <a:pt x="192" y="105"/>
                </a:lnTo>
                <a:lnTo>
                  <a:pt x="207" y="124"/>
                </a:lnTo>
                <a:lnTo>
                  <a:pt x="211" y="123"/>
                </a:lnTo>
                <a:lnTo>
                  <a:pt x="221" y="111"/>
                </a:lnTo>
                <a:lnTo>
                  <a:pt x="226" y="116"/>
                </a:lnTo>
                <a:lnTo>
                  <a:pt x="238" y="108"/>
                </a:lnTo>
                <a:lnTo>
                  <a:pt x="242" y="113"/>
                </a:lnTo>
                <a:lnTo>
                  <a:pt x="239" y="116"/>
                </a:lnTo>
                <a:lnTo>
                  <a:pt x="241" y="117"/>
                </a:lnTo>
                <a:lnTo>
                  <a:pt x="238" y="129"/>
                </a:lnTo>
                <a:lnTo>
                  <a:pt x="239" y="132"/>
                </a:lnTo>
                <a:lnTo>
                  <a:pt x="238" y="135"/>
                </a:lnTo>
                <a:lnTo>
                  <a:pt x="236" y="136"/>
                </a:lnTo>
                <a:lnTo>
                  <a:pt x="236" y="148"/>
                </a:lnTo>
                <a:lnTo>
                  <a:pt x="239" y="154"/>
                </a:lnTo>
                <a:lnTo>
                  <a:pt x="245" y="158"/>
                </a:lnTo>
                <a:lnTo>
                  <a:pt x="246" y="161"/>
                </a:lnTo>
                <a:lnTo>
                  <a:pt x="254" y="164"/>
                </a:lnTo>
                <a:lnTo>
                  <a:pt x="255" y="170"/>
                </a:lnTo>
                <a:lnTo>
                  <a:pt x="258" y="173"/>
                </a:lnTo>
                <a:lnTo>
                  <a:pt x="265" y="176"/>
                </a:lnTo>
                <a:lnTo>
                  <a:pt x="270" y="189"/>
                </a:lnTo>
                <a:lnTo>
                  <a:pt x="255" y="196"/>
                </a:lnTo>
                <a:lnTo>
                  <a:pt x="260" y="206"/>
                </a:lnTo>
                <a:lnTo>
                  <a:pt x="264" y="203"/>
                </a:lnTo>
                <a:lnTo>
                  <a:pt x="265" y="208"/>
                </a:lnTo>
                <a:lnTo>
                  <a:pt x="261" y="211"/>
                </a:lnTo>
                <a:lnTo>
                  <a:pt x="263" y="214"/>
                </a:lnTo>
                <a:lnTo>
                  <a:pt x="258" y="215"/>
                </a:lnTo>
                <a:lnTo>
                  <a:pt x="257" y="212"/>
                </a:lnTo>
                <a:lnTo>
                  <a:pt x="254" y="214"/>
                </a:lnTo>
                <a:lnTo>
                  <a:pt x="246" y="201"/>
                </a:lnTo>
                <a:lnTo>
                  <a:pt x="235" y="205"/>
                </a:lnTo>
                <a:lnTo>
                  <a:pt x="227" y="189"/>
                </a:lnTo>
                <a:lnTo>
                  <a:pt x="205" y="198"/>
                </a:lnTo>
                <a:lnTo>
                  <a:pt x="210" y="201"/>
                </a:lnTo>
                <a:lnTo>
                  <a:pt x="211" y="203"/>
                </a:lnTo>
                <a:lnTo>
                  <a:pt x="183" y="214"/>
                </a:lnTo>
                <a:lnTo>
                  <a:pt x="182" y="208"/>
                </a:lnTo>
                <a:lnTo>
                  <a:pt x="175" y="209"/>
                </a:lnTo>
                <a:lnTo>
                  <a:pt x="173" y="214"/>
                </a:lnTo>
                <a:lnTo>
                  <a:pt x="172" y="220"/>
                </a:lnTo>
                <a:lnTo>
                  <a:pt x="170" y="224"/>
                </a:lnTo>
                <a:lnTo>
                  <a:pt x="160" y="225"/>
                </a:lnTo>
                <a:lnTo>
                  <a:pt x="160" y="223"/>
                </a:lnTo>
                <a:lnTo>
                  <a:pt x="160" y="220"/>
                </a:lnTo>
                <a:lnTo>
                  <a:pt x="158" y="218"/>
                </a:lnTo>
                <a:lnTo>
                  <a:pt x="158" y="217"/>
                </a:lnTo>
                <a:lnTo>
                  <a:pt x="157" y="214"/>
                </a:lnTo>
                <a:lnTo>
                  <a:pt x="157" y="211"/>
                </a:lnTo>
                <a:lnTo>
                  <a:pt x="156" y="206"/>
                </a:lnTo>
                <a:lnTo>
                  <a:pt x="154" y="203"/>
                </a:lnTo>
                <a:lnTo>
                  <a:pt x="154" y="201"/>
                </a:lnTo>
                <a:lnTo>
                  <a:pt x="154" y="195"/>
                </a:lnTo>
                <a:lnTo>
                  <a:pt x="154" y="189"/>
                </a:lnTo>
                <a:lnTo>
                  <a:pt x="153" y="187"/>
                </a:lnTo>
                <a:lnTo>
                  <a:pt x="153" y="186"/>
                </a:lnTo>
                <a:lnTo>
                  <a:pt x="153" y="184"/>
                </a:lnTo>
                <a:lnTo>
                  <a:pt x="153" y="183"/>
                </a:lnTo>
                <a:lnTo>
                  <a:pt x="151" y="180"/>
                </a:lnTo>
                <a:lnTo>
                  <a:pt x="150" y="179"/>
                </a:lnTo>
                <a:lnTo>
                  <a:pt x="148" y="179"/>
                </a:lnTo>
                <a:lnTo>
                  <a:pt x="148" y="177"/>
                </a:lnTo>
                <a:lnTo>
                  <a:pt x="147" y="176"/>
                </a:lnTo>
                <a:lnTo>
                  <a:pt x="145" y="174"/>
                </a:lnTo>
                <a:lnTo>
                  <a:pt x="145" y="171"/>
                </a:lnTo>
                <a:lnTo>
                  <a:pt x="144" y="165"/>
                </a:lnTo>
                <a:lnTo>
                  <a:pt x="145" y="160"/>
                </a:lnTo>
                <a:lnTo>
                  <a:pt x="144" y="157"/>
                </a:lnTo>
                <a:lnTo>
                  <a:pt x="144" y="155"/>
                </a:lnTo>
                <a:lnTo>
                  <a:pt x="142" y="154"/>
                </a:lnTo>
                <a:lnTo>
                  <a:pt x="138" y="148"/>
                </a:lnTo>
                <a:lnTo>
                  <a:pt x="135" y="143"/>
                </a:lnTo>
                <a:lnTo>
                  <a:pt x="135" y="142"/>
                </a:lnTo>
                <a:lnTo>
                  <a:pt x="132" y="139"/>
                </a:lnTo>
                <a:lnTo>
                  <a:pt x="131" y="138"/>
                </a:lnTo>
                <a:lnTo>
                  <a:pt x="131" y="129"/>
                </a:lnTo>
                <a:lnTo>
                  <a:pt x="126" y="123"/>
                </a:lnTo>
                <a:lnTo>
                  <a:pt x="125" y="121"/>
                </a:lnTo>
                <a:lnTo>
                  <a:pt x="123" y="120"/>
                </a:lnTo>
                <a:lnTo>
                  <a:pt x="122" y="119"/>
                </a:lnTo>
                <a:lnTo>
                  <a:pt x="120" y="117"/>
                </a:lnTo>
                <a:lnTo>
                  <a:pt x="117" y="116"/>
                </a:lnTo>
                <a:lnTo>
                  <a:pt x="115" y="117"/>
                </a:lnTo>
                <a:lnTo>
                  <a:pt x="113" y="116"/>
                </a:lnTo>
                <a:lnTo>
                  <a:pt x="109" y="113"/>
                </a:lnTo>
                <a:lnTo>
                  <a:pt x="107" y="110"/>
                </a:lnTo>
                <a:lnTo>
                  <a:pt x="107" y="108"/>
                </a:lnTo>
                <a:lnTo>
                  <a:pt x="106" y="107"/>
                </a:lnTo>
                <a:lnTo>
                  <a:pt x="104" y="105"/>
                </a:lnTo>
                <a:lnTo>
                  <a:pt x="100" y="102"/>
                </a:lnTo>
                <a:lnTo>
                  <a:pt x="98" y="102"/>
                </a:lnTo>
                <a:lnTo>
                  <a:pt x="98" y="99"/>
                </a:lnTo>
                <a:lnTo>
                  <a:pt x="97" y="98"/>
                </a:lnTo>
                <a:lnTo>
                  <a:pt x="98" y="95"/>
                </a:lnTo>
                <a:lnTo>
                  <a:pt x="97" y="94"/>
                </a:lnTo>
                <a:lnTo>
                  <a:pt x="97" y="92"/>
                </a:lnTo>
                <a:lnTo>
                  <a:pt x="94" y="89"/>
                </a:lnTo>
                <a:lnTo>
                  <a:pt x="93" y="89"/>
                </a:lnTo>
                <a:lnTo>
                  <a:pt x="93" y="88"/>
                </a:lnTo>
                <a:lnTo>
                  <a:pt x="93" y="86"/>
                </a:lnTo>
                <a:lnTo>
                  <a:pt x="91" y="85"/>
                </a:lnTo>
                <a:lnTo>
                  <a:pt x="88" y="85"/>
                </a:lnTo>
                <a:lnTo>
                  <a:pt x="88" y="82"/>
                </a:lnTo>
                <a:lnTo>
                  <a:pt x="87" y="82"/>
                </a:lnTo>
                <a:lnTo>
                  <a:pt x="87" y="80"/>
                </a:lnTo>
                <a:lnTo>
                  <a:pt x="84" y="80"/>
                </a:lnTo>
                <a:lnTo>
                  <a:pt x="82" y="82"/>
                </a:lnTo>
                <a:lnTo>
                  <a:pt x="81" y="80"/>
                </a:lnTo>
                <a:lnTo>
                  <a:pt x="81" y="79"/>
                </a:lnTo>
                <a:lnTo>
                  <a:pt x="81" y="76"/>
                </a:lnTo>
                <a:lnTo>
                  <a:pt x="79" y="75"/>
                </a:lnTo>
                <a:lnTo>
                  <a:pt x="78" y="75"/>
                </a:lnTo>
                <a:lnTo>
                  <a:pt x="78" y="73"/>
                </a:lnTo>
                <a:lnTo>
                  <a:pt x="78" y="72"/>
                </a:lnTo>
                <a:lnTo>
                  <a:pt x="78" y="70"/>
                </a:lnTo>
                <a:lnTo>
                  <a:pt x="76" y="70"/>
                </a:lnTo>
                <a:lnTo>
                  <a:pt x="75" y="70"/>
                </a:lnTo>
                <a:lnTo>
                  <a:pt x="73" y="70"/>
                </a:lnTo>
                <a:lnTo>
                  <a:pt x="72" y="72"/>
                </a:lnTo>
                <a:lnTo>
                  <a:pt x="71" y="72"/>
                </a:lnTo>
                <a:lnTo>
                  <a:pt x="71" y="70"/>
                </a:lnTo>
                <a:lnTo>
                  <a:pt x="71" y="69"/>
                </a:lnTo>
                <a:lnTo>
                  <a:pt x="69" y="67"/>
                </a:lnTo>
                <a:lnTo>
                  <a:pt x="68" y="67"/>
                </a:lnTo>
                <a:lnTo>
                  <a:pt x="66" y="69"/>
                </a:lnTo>
                <a:lnTo>
                  <a:pt x="65" y="69"/>
                </a:lnTo>
                <a:lnTo>
                  <a:pt x="63" y="66"/>
                </a:lnTo>
                <a:lnTo>
                  <a:pt x="62" y="64"/>
                </a:lnTo>
                <a:lnTo>
                  <a:pt x="62" y="63"/>
                </a:lnTo>
                <a:lnTo>
                  <a:pt x="62" y="61"/>
                </a:lnTo>
                <a:lnTo>
                  <a:pt x="60" y="60"/>
                </a:lnTo>
                <a:lnTo>
                  <a:pt x="59" y="60"/>
                </a:lnTo>
                <a:lnTo>
                  <a:pt x="60" y="58"/>
                </a:lnTo>
                <a:lnTo>
                  <a:pt x="62" y="58"/>
                </a:lnTo>
                <a:lnTo>
                  <a:pt x="62" y="57"/>
                </a:lnTo>
                <a:lnTo>
                  <a:pt x="62" y="56"/>
                </a:lnTo>
                <a:lnTo>
                  <a:pt x="60" y="53"/>
                </a:lnTo>
                <a:lnTo>
                  <a:pt x="60" y="51"/>
                </a:lnTo>
                <a:lnTo>
                  <a:pt x="59" y="48"/>
                </a:lnTo>
                <a:lnTo>
                  <a:pt x="57" y="48"/>
                </a:lnTo>
                <a:lnTo>
                  <a:pt x="53" y="48"/>
                </a:lnTo>
                <a:lnTo>
                  <a:pt x="50" y="51"/>
                </a:lnTo>
                <a:lnTo>
                  <a:pt x="49" y="51"/>
                </a:lnTo>
                <a:lnTo>
                  <a:pt x="49" y="50"/>
                </a:lnTo>
                <a:lnTo>
                  <a:pt x="49" y="47"/>
                </a:lnTo>
                <a:lnTo>
                  <a:pt x="47" y="45"/>
                </a:lnTo>
                <a:lnTo>
                  <a:pt x="46" y="42"/>
                </a:lnTo>
                <a:lnTo>
                  <a:pt x="44" y="42"/>
                </a:lnTo>
                <a:lnTo>
                  <a:pt x="43" y="42"/>
                </a:lnTo>
                <a:lnTo>
                  <a:pt x="41" y="42"/>
                </a:lnTo>
                <a:lnTo>
                  <a:pt x="38" y="42"/>
                </a:lnTo>
                <a:lnTo>
                  <a:pt x="34" y="41"/>
                </a:lnTo>
                <a:lnTo>
                  <a:pt x="31" y="39"/>
                </a:lnTo>
                <a:lnTo>
                  <a:pt x="30" y="38"/>
                </a:lnTo>
                <a:lnTo>
                  <a:pt x="28" y="36"/>
                </a:lnTo>
                <a:lnTo>
                  <a:pt x="27" y="36"/>
                </a:lnTo>
                <a:lnTo>
                  <a:pt x="25" y="36"/>
                </a:lnTo>
                <a:lnTo>
                  <a:pt x="24" y="39"/>
                </a:lnTo>
                <a:lnTo>
                  <a:pt x="22" y="41"/>
                </a:lnTo>
                <a:lnTo>
                  <a:pt x="21" y="41"/>
                </a:lnTo>
                <a:lnTo>
                  <a:pt x="18" y="41"/>
                </a:lnTo>
                <a:lnTo>
                  <a:pt x="16" y="42"/>
                </a:lnTo>
                <a:lnTo>
                  <a:pt x="15" y="41"/>
                </a:lnTo>
                <a:lnTo>
                  <a:pt x="13" y="41"/>
                </a:lnTo>
                <a:lnTo>
                  <a:pt x="12" y="41"/>
                </a:lnTo>
                <a:lnTo>
                  <a:pt x="10" y="41"/>
                </a:lnTo>
                <a:lnTo>
                  <a:pt x="6" y="42"/>
                </a:lnTo>
                <a:lnTo>
                  <a:pt x="3" y="42"/>
                </a:lnTo>
                <a:lnTo>
                  <a:pt x="3" y="45"/>
                </a:lnTo>
                <a:lnTo>
                  <a:pt x="2" y="45"/>
                </a:lnTo>
                <a:lnTo>
                  <a:pt x="0" y="45"/>
                </a:lnTo>
                <a:lnTo>
                  <a:pt x="6" y="34"/>
                </a:lnTo>
                <a:lnTo>
                  <a:pt x="3" y="32"/>
                </a:lnTo>
                <a:lnTo>
                  <a:pt x="15" y="13"/>
                </a:lnTo>
                <a:lnTo>
                  <a:pt x="16" y="10"/>
                </a:lnTo>
                <a:lnTo>
                  <a:pt x="19" y="12"/>
                </a:lnTo>
                <a:lnTo>
                  <a:pt x="21" y="9"/>
                </a:lnTo>
                <a:lnTo>
                  <a:pt x="31" y="13"/>
                </a:lnTo>
                <a:lnTo>
                  <a:pt x="32" y="10"/>
                </a:lnTo>
                <a:lnTo>
                  <a:pt x="47" y="17"/>
                </a:lnTo>
                <a:lnTo>
                  <a:pt x="51" y="12"/>
                </a:lnTo>
                <a:lnTo>
                  <a:pt x="49" y="9"/>
                </a:lnTo>
                <a:lnTo>
                  <a:pt x="50" y="6"/>
                </a:lnTo>
                <a:lnTo>
                  <a:pt x="53" y="7"/>
                </a:lnTo>
                <a:lnTo>
                  <a:pt x="59" y="0"/>
                </a:lnTo>
                <a:lnTo>
                  <a:pt x="63" y="3"/>
                </a:lnTo>
                <a:lnTo>
                  <a:pt x="63" y="6"/>
                </a:lnTo>
                <a:lnTo>
                  <a:pt x="82" y="16"/>
                </a:lnTo>
                <a:lnTo>
                  <a:pt x="84" y="1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68" name="Freeform 263"/>
          <p:cNvSpPr>
            <a:spLocks/>
          </p:cNvSpPr>
          <p:nvPr/>
        </p:nvSpPr>
        <p:spPr bwMode="auto">
          <a:xfrm rot="21334256">
            <a:off x="22363930" y="1308134"/>
            <a:ext cx="1069233" cy="787980"/>
          </a:xfrm>
          <a:custGeom>
            <a:avLst/>
            <a:gdLst>
              <a:gd name="T0" fmla="*/ 2147483647 w 260"/>
              <a:gd name="T1" fmla="*/ 2147483647 h 216"/>
              <a:gd name="T2" fmla="*/ 2147483647 w 260"/>
              <a:gd name="T3" fmla="*/ 2147483647 h 216"/>
              <a:gd name="T4" fmla="*/ 2147483647 w 260"/>
              <a:gd name="T5" fmla="*/ 2147483647 h 216"/>
              <a:gd name="T6" fmla="*/ 2147483647 w 260"/>
              <a:gd name="T7" fmla="*/ 2147483647 h 216"/>
              <a:gd name="T8" fmla="*/ 2147483647 w 260"/>
              <a:gd name="T9" fmla="*/ 2147483647 h 216"/>
              <a:gd name="T10" fmla="*/ 2147483647 w 260"/>
              <a:gd name="T11" fmla="*/ 2147483647 h 216"/>
              <a:gd name="T12" fmla="*/ 2147483647 w 260"/>
              <a:gd name="T13" fmla="*/ 2147483647 h 216"/>
              <a:gd name="T14" fmla="*/ 2147483647 w 260"/>
              <a:gd name="T15" fmla="*/ 2147483647 h 216"/>
              <a:gd name="T16" fmla="*/ 2147483647 w 260"/>
              <a:gd name="T17" fmla="*/ 2147483647 h 216"/>
              <a:gd name="T18" fmla="*/ 2147483647 w 260"/>
              <a:gd name="T19" fmla="*/ 2147483647 h 216"/>
              <a:gd name="T20" fmla="*/ 2147483647 w 260"/>
              <a:gd name="T21" fmla="*/ 2147483647 h 216"/>
              <a:gd name="T22" fmla="*/ 2147483647 w 260"/>
              <a:gd name="T23" fmla="*/ 2147483647 h 216"/>
              <a:gd name="T24" fmla="*/ 2147483647 w 260"/>
              <a:gd name="T25" fmla="*/ 2147483647 h 216"/>
              <a:gd name="T26" fmla="*/ 2147483647 w 260"/>
              <a:gd name="T27" fmla="*/ 2147483647 h 216"/>
              <a:gd name="T28" fmla="*/ 2147483647 w 260"/>
              <a:gd name="T29" fmla="*/ 2147483647 h 216"/>
              <a:gd name="T30" fmla="*/ 2147483647 w 260"/>
              <a:gd name="T31" fmla="*/ 2147483647 h 216"/>
              <a:gd name="T32" fmla="*/ 2147483647 w 260"/>
              <a:gd name="T33" fmla="*/ 2147483647 h 216"/>
              <a:gd name="T34" fmla="*/ 2147483647 w 260"/>
              <a:gd name="T35" fmla="*/ 2147483647 h 216"/>
              <a:gd name="T36" fmla="*/ 2147483647 w 260"/>
              <a:gd name="T37" fmla="*/ 2147483647 h 216"/>
              <a:gd name="T38" fmla="*/ 2147483647 w 260"/>
              <a:gd name="T39" fmla="*/ 2147483647 h 216"/>
              <a:gd name="T40" fmla="*/ 2147483647 w 260"/>
              <a:gd name="T41" fmla="*/ 2147483647 h 216"/>
              <a:gd name="T42" fmla="*/ 2147483647 w 260"/>
              <a:gd name="T43" fmla="*/ 2147483647 h 216"/>
              <a:gd name="T44" fmla="*/ 2147483647 w 260"/>
              <a:gd name="T45" fmla="*/ 2147483647 h 216"/>
              <a:gd name="T46" fmla="*/ 2147483647 w 260"/>
              <a:gd name="T47" fmla="*/ 2147483647 h 216"/>
              <a:gd name="T48" fmla="*/ 2147483647 w 260"/>
              <a:gd name="T49" fmla="*/ 2147483647 h 216"/>
              <a:gd name="T50" fmla="*/ 2147483647 w 260"/>
              <a:gd name="T51" fmla="*/ 2147483647 h 216"/>
              <a:gd name="T52" fmla="*/ 2147483647 w 260"/>
              <a:gd name="T53" fmla="*/ 2147483647 h 216"/>
              <a:gd name="T54" fmla="*/ 0 w 260"/>
              <a:gd name="T55" fmla="*/ 2147483647 h 216"/>
              <a:gd name="T56" fmla="*/ 2147483647 w 260"/>
              <a:gd name="T57" fmla="*/ 2147483647 h 216"/>
              <a:gd name="T58" fmla="*/ 2147483647 w 260"/>
              <a:gd name="T59" fmla="*/ 2147483647 h 216"/>
              <a:gd name="T60" fmla="*/ 2147483647 w 260"/>
              <a:gd name="T61" fmla="*/ 2147483647 h 216"/>
              <a:gd name="T62" fmla="*/ 2147483647 w 260"/>
              <a:gd name="T63" fmla="*/ 2147483647 h 216"/>
              <a:gd name="T64" fmla="*/ 2147483647 w 260"/>
              <a:gd name="T65" fmla="*/ 2147483647 h 216"/>
              <a:gd name="T66" fmla="*/ 2147483647 w 260"/>
              <a:gd name="T67" fmla="*/ 2147483647 h 216"/>
              <a:gd name="T68" fmla="*/ 2147483647 w 260"/>
              <a:gd name="T69" fmla="*/ 2147483647 h 216"/>
              <a:gd name="T70" fmla="*/ 2147483647 w 260"/>
              <a:gd name="T71" fmla="*/ 2147483647 h 216"/>
              <a:gd name="T72" fmla="*/ 2147483647 w 260"/>
              <a:gd name="T73" fmla="*/ 2147483647 h 216"/>
              <a:gd name="T74" fmla="*/ 2147483647 w 260"/>
              <a:gd name="T75" fmla="*/ 2147483647 h 216"/>
              <a:gd name="T76" fmla="*/ 2147483647 w 260"/>
              <a:gd name="T77" fmla="*/ 0 h 216"/>
              <a:gd name="T78" fmla="*/ 2147483647 w 260"/>
              <a:gd name="T79" fmla="*/ 2147483647 h 216"/>
              <a:gd name="T80" fmla="*/ 2147483647 w 260"/>
              <a:gd name="T81" fmla="*/ 2147483647 h 216"/>
              <a:gd name="T82" fmla="*/ 2147483647 w 260"/>
              <a:gd name="T83" fmla="*/ 2147483647 h 216"/>
              <a:gd name="T84" fmla="*/ 2147483647 w 260"/>
              <a:gd name="T85" fmla="*/ 2147483647 h 216"/>
              <a:gd name="T86" fmla="*/ 2147483647 w 260"/>
              <a:gd name="T87" fmla="*/ 2147483647 h 216"/>
              <a:gd name="T88" fmla="*/ 2147483647 w 260"/>
              <a:gd name="T89" fmla="*/ 2147483647 h 216"/>
              <a:gd name="T90" fmla="*/ 2147483647 w 260"/>
              <a:gd name="T91" fmla="*/ 2147483647 h 216"/>
              <a:gd name="T92" fmla="*/ 2147483647 w 260"/>
              <a:gd name="T93" fmla="*/ 2147483647 h 216"/>
              <a:gd name="T94" fmla="*/ 2147483647 w 260"/>
              <a:gd name="T95" fmla="*/ 2147483647 h 216"/>
              <a:gd name="T96" fmla="*/ 2147483647 w 260"/>
              <a:gd name="T97" fmla="*/ 2147483647 h 216"/>
              <a:gd name="T98" fmla="*/ 2147483647 w 260"/>
              <a:gd name="T99" fmla="*/ 2147483647 h 216"/>
              <a:gd name="T100" fmla="*/ 2147483647 w 260"/>
              <a:gd name="T101" fmla="*/ 2147483647 h 216"/>
              <a:gd name="T102" fmla="*/ 2147483647 w 260"/>
              <a:gd name="T103" fmla="*/ 2147483647 h 216"/>
              <a:gd name="T104" fmla="*/ 2147483647 w 260"/>
              <a:gd name="T105" fmla="*/ 2147483647 h 216"/>
              <a:gd name="T106" fmla="*/ 2147483647 w 260"/>
              <a:gd name="T107" fmla="*/ 2147483647 h 216"/>
              <a:gd name="T108" fmla="*/ 2147483647 w 260"/>
              <a:gd name="T109" fmla="*/ 2147483647 h 216"/>
              <a:gd name="T110" fmla="*/ 2147483647 w 260"/>
              <a:gd name="T111" fmla="*/ 2147483647 h 216"/>
              <a:gd name="T112" fmla="*/ 2147483647 w 260"/>
              <a:gd name="T113" fmla="*/ 2147483647 h 216"/>
              <a:gd name="T114" fmla="*/ 2147483647 w 260"/>
              <a:gd name="T115" fmla="*/ 2147483647 h 216"/>
              <a:gd name="T116" fmla="*/ 2147483647 w 260"/>
              <a:gd name="T117" fmla="*/ 2147483647 h 216"/>
              <a:gd name="T118" fmla="*/ 2147483647 w 260"/>
              <a:gd name="T119" fmla="*/ 2147483647 h 21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w 260"/>
              <a:gd name="T181" fmla="*/ 0 h 216"/>
              <a:gd name="T182" fmla="*/ 260 w 260"/>
              <a:gd name="T183" fmla="*/ 216 h 21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T180" t="T181" r="T182" b="T183"/>
            <a:pathLst>
              <a:path w="260" h="216">
                <a:moveTo>
                  <a:pt x="260" y="70"/>
                </a:moveTo>
                <a:lnTo>
                  <a:pt x="260" y="71"/>
                </a:lnTo>
                <a:lnTo>
                  <a:pt x="259" y="82"/>
                </a:lnTo>
                <a:lnTo>
                  <a:pt x="258" y="85"/>
                </a:lnTo>
                <a:lnTo>
                  <a:pt x="255" y="85"/>
                </a:lnTo>
                <a:lnTo>
                  <a:pt x="255" y="86"/>
                </a:lnTo>
                <a:lnTo>
                  <a:pt x="255" y="90"/>
                </a:lnTo>
                <a:lnTo>
                  <a:pt x="252" y="90"/>
                </a:lnTo>
                <a:lnTo>
                  <a:pt x="250" y="90"/>
                </a:lnTo>
                <a:lnTo>
                  <a:pt x="249" y="90"/>
                </a:lnTo>
                <a:lnTo>
                  <a:pt x="247" y="90"/>
                </a:lnTo>
                <a:lnTo>
                  <a:pt x="244" y="89"/>
                </a:lnTo>
                <a:lnTo>
                  <a:pt x="243" y="89"/>
                </a:lnTo>
                <a:lnTo>
                  <a:pt x="243" y="95"/>
                </a:lnTo>
                <a:lnTo>
                  <a:pt x="243" y="101"/>
                </a:lnTo>
                <a:lnTo>
                  <a:pt x="241" y="107"/>
                </a:lnTo>
                <a:lnTo>
                  <a:pt x="215" y="105"/>
                </a:lnTo>
                <a:lnTo>
                  <a:pt x="214" y="127"/>
                </a:lnTo>
                <a:lnTo>
                  <a:pt x="214" y="137"/>
                </a:lnTo>
                <a:lnTo>
                  <a:pt x="208" y="137"/>
                </a:lnTo>
                <a:lnTo>
                  <a:pt x="209" y="145"/>
                </a:lnTo>
                <a:lnTo>
                  <a:pt x="195" y="143"/>
                </a:lnTo>
                <a:lnTo>
                  <a:pt x="195" y="134"/>
                </a:lnTo>
                <a:lnTo>
                  <a:pt x="165" y="133"/>
                </a:lnTo>
                <a:lnTo>
                  <a:pt x="165" y="123"/>
                </a:lnTo>
                <a:lnTo>
                  <a:pt x="142" y="121"/>
                </a:lnTo>
                <a:lnTo>
                  <a:pt x="140" y="150"/>
                </a:lnTo>
                <a:lnTo>
                  <a:pt x="142" y="150"/>
                </a:lnTo>
                <a:lnTo>
                  <a:pt x="143" y="155"/>
                </a:lnTo>
                <a:lnTo>
                  <a:pt x="149" y="158"/>
                </a:lnTo>
                <a:lnTo>
                  <a:pt x="155" y="158"/>
                </a:lnTo>
                <a:lnTo>
                  <a:pt x="156" y="159"/>
                </a:lnTo>
                <a:lnTo>
                  <a:pt x="158" y="162"/>
                </a:lnTo>
                <a:lnTo>
                  <a:pt x="159" y="164"/>
                </a:lnTo>
                <a:lnTo>
                  <a:pt x="164" y="165"/>
                </a:lnTo>
                <a:lnTo>
                  <a:pt x="167" y="165"/>
                </a:lnTo>
                <a:lnTo>
                  <a:pt x="167" y="168"/>
                </a:lnTo>
                <a:lnTo>
                  <a:pt x="170" y="170"/>
                </a:lnTo>
                <a:lnTo>
                  <a:pt x="170" y="171"/>
                </a:lnTo>
                <a:lnTo>
                  <a:pt x="173" y="172"/>
                </a:lnTo>
                <a:lnTo>
                  <a:pt x="175" y="171"/>
                </a:lnTo>
                <a:lnTo>
                  <a:pt x="177" y="172"/>
                </a:lnTo>
                <a:lnTo>
                  <a:pt x="180" y="172"/>
                </a:lnTo>
                <a:lnTo>
                  <a:pt x="181" y="175"/>
                </a:lnTo>
                <a:lnTo>
                  <a:pt x="187" y="177"/>
                </a:lnTo>
                <a:lnTo>
                  <a:pt x="180" y="190"/>
                </a:lnTo>
                <a:lnTo>
                  <a:pt x="178" y="190"/>
                </a:lnTo>
                <a:lnTo>
                  <a:pt x="177" y="190"/>
                </a:lnTo>
                <a:lnTo>
                  <a:pt x="175" y="191"/>
                </a:lnTo>
                <a:lnTo>
                  <a:pt x="174" y="194"/>
                </a:lnTo>
                <a:lnTo>
                  <a:pt x="170" y="193"/>
                </a:lnTo>
                <a:lnTo>
                  <a:pt x="167" y="191"/>
                </a:lnTo>
                <a:lnTo>
                  <a:pt x="165" y="190"/>
                </a:lnTo>
                <a:lnTo>
                  <a:pt x="161" y="193"/>
                </a:lnTo>
                <a:lnTo>
                  <a:pt x="143" y="212"/>
                </a:lnTo>
                <a:lnTo>
                  <a:pt x="134" y="206"/>
                </a:lnTo>
                <a:lnTo>
                  <a:pt x="134" y="216"/>
                </a:lnTo>
                <a:lnTo>
                  <a:pt x="121" y="215"/>
                </a:lnTo>
                <a:lnTo>
                  <a:pt x="99" y="213"/>
                </a:lnTo>
                <a:lnTo>
                  <a:pt x="99" y="211"/>
                </a:lnTo>
                <a:lnTo>
                  <a:pt x="99" y="200"/>
                </a:lnTo>
                <a:lnTo>
                  <a:pt x="96" y="196"/>
                </a:lnTo>
                <a:lnTo>
                  <a:pt x="67" y="193"/>
                </a:lnTo>
                <a:lnTo>
                  <a:pt x="70" y="149"/>
                </a:lnTo>
                <a:lnTo>
                  <a:pt x="63" y="150"/>
                </a:lnTo>
                <a:lnTo>
                  <a:pt x="51" y="150"/>
                </a:lnTo>
                <a:lnTo>
                  <a:pt x="51" y="164"/>
                </a:lnTo>
                <a:lnTo>
                  <a:pt x="48" y="162"/>
                </a:lnTo>
                <a:lnTo>
                  <a:pt x="48" y="161"/>
                </a:lnTo>
                <a:lnTo>
                  <a:pt x="42" y="159"/>
                </a:lnTo>
                <a:lnTo>
                  <a:pt x="42" y="161"/>
                </a:lnTo>
                <a:lnTo>
                  <a:pt x="25" y="161"/>
                </a:lnTo>
                <a:lnTo>
                  <a:pt x="26" y="124"/>
                </a:lnTo>
                <a:lnTo>
                  <a:pt x="22" y="124"/>
                </a:lnTo>
                <a:lnTo>
                  <a:pt x="25" y="82"/>
                </a:lnTo>
                <a:lnTo>
                  <a:pt x="22" y="82"/>
                </a:lnTo>
                <a:lnTo>
                  <a:pt x="20" y="85"/>
                </a:lnTo>
                <a:lnTo>
                  <a:pt x="19" y="86"/>
                </a:lnTo>
                <a:lnTo>
                  <a:pt x="19" y="80"/>
                </a:lnTo>
                <a:lnTo>
                  <a:pt x="20" y="54"/>
                </a:lnTo>
                <a:lnTo>
                  <a:pt x="0" y="52"/>
                </a:lnTo>
                <a:lnTo>
                  <a:pt x="0" y="49"/>
                </a:lnTo>
                <a:lnTo>
                  <a:pt x="1" y="44"/>
                </a:lnTo>
                <a:lnTo>
                  <a:pt x="3" y="41"/>
                </a:lnTo>
                <a:lnTo>
                  <a:pt x="5" y="41"/>
                </a:lnTo>
                <a:lnTo>
                  <a:pt x="11" y="42"/>
                </a:lnTo>
                <a:lnTo>
                  <a:pt x="14" y="41"/>
                </a:lnTo>
                <a:lnTo>
                  <a:pt x="16" y="30"/>
                </a:lnTo>
                <a:lnTo>
                  <a:pt x="16" y="26"/>
                </a:lnTo>
                <a:lnTo>
                  <a:pt x="16" y="11"/>
                </a:lnTo>
                <a:lnTo>
                  <a:pt x="16" y="5"/>
                </a:lnTo>
                <a:lnTo>
                  <a:pt x="20" y="5"/>
                </a:lnTo>
                <a:lnTo>
                  <a:pt x="23" y="5"/>
                </a:lnTo>
                <a:lnTo>
                  <a:pt x="27" y="7"/>
                </a:lnTo>
                <a:lnTo>
                  <a:pt x="32" y="7"/>
                </a:lnTo>
                <a:lnTo>
                  <a:pt x="35" y="7"/>
                </a:lnTo>
                <a:lnTo>
                  <a:pt x="35" y="5"/>
                </a:lnTo>
                <a:lnTo>
                  <a:pt x="36" y="4"/>
                </a:lnTo>
                <a:lnTo>
                  <a:pt x="38" y="4"/>
                </a:lnTo>
                <a:lnTo>
                  <a:pt x="41" y="4"/>
                </a:lnTo>
                <a:lnTo>
                  <a:pt x="42" y="4"/>
                </a:lnTo>
                <a:lnTo>
                  <a:pt x="45" y="4"/>
                </a:lnTo>
                <a:lnTo>
                  <a:pt x="47" y="4"/>
                </a:lnTo>
                <a:lnTo>
                  <a:pt x="51" y="2"/>
                </a:lnTo>
                <a:lnTo>
                  <a:pt x="52" y="4"/>
                </a:lnTo>
                <a:lnTo>
                  <a:pt x="57" y="5"/>
                </a:lnTo>
                <a:lnTo>
                  <a:pt x="60" y="5"/>
                </a:lnTo>
                <a:lnTo>
                  <a:pt x="61" y="5"/>
                </a:lnTo>
                <a:lnTo>
                  <a:pt x="64" y="5"/>
                </a:lnTo>
                <a:lnTo>
                  <a:pt x="67" y="4"/>
                </a:lnTo>
                <a:lnTo>
                  <a:pt x="68" y="2"/>
                </a:lnTo>
                <a:lnTo>
                  <a:pt x="70" y="0"/>
                </a:lnTo>
                <a:lnTo>
                  <a:pt x="73" y="0"/>
                </a:lnTo>
                <a:lnTo>
                  <a:pt x="76" y="1"/>
                </a:lnTo>
                <a:lnTo>
                  <a:pt x="80" y="1"/>
                </a:lnTo>
                <a:lnTo>
                  <a:pt x="82" y="1"/>
                </a:lnTo>
                <a:lnTo>
                  <a:pt x="82" y="5"/>
                </a:lnTo>
                <a:lnTo>
                  <a:pt x="83" y="5"/>
                </a:lnTo>
                <a:lnTo>
                  <a:pt x="93" y="5"/>
                </a:lnTo>
                <a:lnTo>
                  <a:pt x="105" y="7"/>
                </a:lnTo>
                <a:lnTo>
                  <a:pt x="105" y="8"/>
                </a:lnTo>
                <a:lnTo>
                  <a:pt x="105" y="13"/>
                </a:lnTo>
                <a:lnTo>
                  <a:pt x="105" y="16"/>
                </a:lnTo>
                <a:lnTo>
                  <a:pt x="110" y="16"/>
                </a:lnTo>
                <a:lnTo>
                  <a:pt x="114" y="16"/>
                </a:lnTo>
                <a:lnTo>
                  <a:pt x="117" y="16"/>
                </a:lnTo>
                <a:lnTo>
                  <a:pt x="123" y="16"/>
                </a:lnTo>
                <a:lnTo>
                  <a:pt x="133" y="16"/>
                </a:lnTo>
                <a:lnTo>
                  <a:pt x="136" y="16"/>
                </a:lnTo>
                <a:lnTo>
                  <a:pt x="145" y="16"/>
                </a:lnTo>
                <a:lnTo>
                  <a:pt x="146" y="14"/>
                </a:lnTo>
                <a:lnTo>
                  <a:pt x="146" y="16"/>
                </a:lnTo>
                <a:lnTo>
                  <a:pt x="148" y="16"/>
                </a:lnTo>
                <a:lnTo>
                  <a:pt x="149" y="16"/>
                </a:lnTo>
                <a:lnTo>
                  <a:pt x="151" y="16"/>
                </a:lnTo>
                <a:lnTo>
                  <a:pt x="152" y="16"/>
                </a:lnTo>
                <a:lnTo>
                  <a:pt x="153" y="17"/>
                </a:lnTo>
                <a:lnTo>
                  <a:pt x="158" y="16"/>
                </a:lnTo>
                <a:lnTo>
                  <a:pt x="159" y="19"/>
                </a:lnTo>
                <a:lnTo>
                  <a:pt x="164" y="20"/>
                </a:lnTo>
                <a:lnTo>
                  <a:pt x="170" y="20"/>
                </a:lnTo>
                <a:lnTo>
                  <a:pt x="183" y="20"/>
                </a:lnTo>
                <a:lnTo>
                  <a:pt x="183" y="22"/>
                </a:lnTo>
                <a:lnTo>
                  <a:pt x="183" y="26"/>
                </a:lnTo>
                <a:lnTo>
                  <a:pt x="183" y="27"/>
                </a:lnTo>
                <a:lnTo>
                  <a:pt x="189" y="27"/>
                </a:lnTo>
                <a:lnTo>
                  <a:pt x="192" y="27"/>
                </a:lnTo>
                <a:lnTo>
                  <a:pt x="197" y="27"/>
                </a:lnTo>
                <a:lnTo>
                  <a:pt x="208" y="29"/>
                </a:lnTo>
                <a:lnTo>
                  <a:pt x="215" y="29"/>
                </a:lnTo>
                <a:lnTo>
                  <a:pt x="221" y="30"/>
                </a:lnTo>
                <a:lnTo>
                  <a:pt x="230" y="30"/>
                </a:lnTo>
                <a:lnTo>
                  <a:pt x="237" y="32"/>
                </a:lnTo>
                <a:lnTo>
                  <a:pt x="241" y="32"/>
                </a:lnTo>
                <a:lnTo>
                  <a:pt x="246" y="32"/>
                </a:lnTo>
                <a:lnTo>
                  <a:pt x="247" y="32"/>
                </a:lnTo>
                <a:lnTo>
                  <a:pt x="247" y="39"/>
                </a:lnTo>
                <a:lnTo>
                  <a:pt x="247" y="42"/>
                </a:lnTo>
                <a:lnTo>
                  <a:pt x="247" y="45"/>
                </a:lnTo>
                <a:lnTo>
                  <a:pt x="250" y="44"/>
                </a:lnTo>
                <a:lnTo>
                  <a:pt x="252" y="44"/>
                </a:lnTo>
                <a:lnTo>
                  <a:pt x="252" y="46"/>
                </a:lnTo>
                <a:lnTo>
                  <a:pt x="252" y="48"/>
                </a:lnTo>
                <a:lnTo>
                  <a:pt x="253" y="49"/>
                </a:lnTo>
                <a:lnTo>
                  <a:pt x="255" y="49"/>
                </a:lnTo>
                <a:lnTo>
                  <a:pt x="256" y="49"/>
                </a:lnTo>
                <a:lnTo>
                  <a:pt x="259" y="49"/>
                </a:lnTo>
                <a:lnTo>
                  <a:pt x="259" y="51"/>
                </a:lnTo>
                <a:lnTo>
                  <a:pt x="260" y="51"/>
                </a:lnTo>
                <a:lnTo>
                  <a:pt x="260" y="55"/>
                </a:lnTo>
                <a:lnTo>
                  <a:pt x="260" y="61"/>
                </a:lnTo>
                <a:lnTo>
                  <a:pt x="260" y="7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69" name="Freeform 264"/>
          <p:cNvSpPr>
            <a:spLocks noEditPoints="1"/>
          </p:cNvSpPr>
          <p:nvPr/>
        </p:nvSpPr>
        <p:spPr bwMode="auto">
          <a:xfrm rot="21334256">
            <a:off x="24180999" y="4379625"/>
            <a:ext cx="662080" cy="1091173"/>
          </a:xfrm>
          <a:custGeom>
            <a:avLst/>
            <a:gdLst>
              <a:gd name="T0" fmla="*/ 2147483647 w 161"/>
              <a:gd name="T1" fmla="*/ 2147483647 h 300"/>
              <a:gd name="T2" fmla="*/ 2147483647 w 161"/>
              <a:gd name="T3" fmla="*/ 0 h 300"/>
              <a:gd name="T4" fmla="*/ 2147483647 w 161"/>
              <a:gd name="T5" fmla="*/ 2147483647 h 300"/>
              <a:gd name="T6" fmla="*/ 2147483647 w 161"/>
              <a:gd name="T7" fmla="*/ 2147483647 h 300"/>
              <a:gd name="T8" fmla="*/ 2147483647 w 161"/>
              <a:gd name="T9" fmla="*/ 2147483647 h 300"/>
              <a:gd name="T10" fmla="*/ 2147483647 w 161"/>
              <a:gd name="T11" fmla="*/ 2147483647 h 300"/>
              <a:gd name="T12" fmla="*/ 2147483647 w 161"/>
              <a:gd name="T13" fmla="*/ 2147483647 h 300"/>
              <a:gd name="T14" fmla="*/ 2147483647 w 161"/>
              <a:gd name="T15" fmla="*/ 2147483647 h 300"/>
              <a:gd name="T16" fmla="*/ 2147483647 w 161"/>
              <a:gd name="T17" fmla="*/ 2147483647 h 300"/>
              <a:gd name="T18" fmla="*/ 2147483647 w 161"/>
              <a:gd name="T19" fmla="*/ 2147483647 h 300"/>
              <a:gd name="T20" fmla="*/ 2147483647 w 161"/>
              <a:gd name="T21" fmla="*/ 2147483647 h 300"/>
              <a:gd name="T22" fmla="*/ 2147483647 w 161"/>
              <a:gd name="T23" fmla="*/ 2147483647 h 300"/>
              <a:gd name="T24" fmla="*/ 2147483647 w 161"/>
              <a:gd name="T25" fmla="*/ 2147483647 h 300"/>
              <a:gd name="T26" fmla="*/ 2147483647 w 161"/>
              <a:gd name="T27" fmla="*/ 2147483647 h 300"/>
              <a:gd name="T28" fmla="*/ 2147483647 w 161"/>
              <a:gd name="T29" fmla="*/ 2147483647 h 300"/>
              <a:gd name="T30" fmla="*/ 2147483647 w 161"/>
              <a:gd name="T31" fmla="*/ 2147483647 h 300"/>
              <a:gd name="T32" fmla="*/ 2147483647 w 161"/>
              <a:gd name="T33" fmla="*/ 2147483647 h 300"/>
              <a:gd name="T34" fmla="*/ 2147483647 w 161"/>
              <a:gd name="T35" fmla="*/ 2147483647 h 300"/>
              <a:gd name="T36" fmla="*/ 2147483647 w 161"/>
              <a:gd name="T37" fmla="*/ 2147483647 h 300"/>
              <a:gd name="T38" fmla="*/ 2147483647 w 161"/>
              <a:gd name="T39" fmla="*/ 2147483647 h 300"/>
              <a:gd name="T40" fmla="*/ 2147483647 w 161"/>
              <a:gd name="T41" fmla="*/ 2147483647 h 300"/>
              <a:gd name="T42" fmla="*/ 2147483647 w 161"/>
              <a:gd name="T43" fmla="*/ 2147483647 h 300"/>
              <a:gd name="T44" fmla="*/ 2147483647 w 161"/>
              <a:gd name="T45" fmla="*/ 2147483647 h 300"/>
              <a:gd name="T46" fmla="*/ 2147483647 w 161"/>
              <a:gd name="T47" fmla="*/ 2147483647 h 300"/>
              <a:gd name="T48" fmla="*/ 2147483647 w 161"/>
              <a:gd name="T49" fmla="*/ 2147483647 h 300"/>
              <a:gd name="T50" fmla="*/ 2147483647 w 161"/>
              <a:gd name="T51" fmla="*/ 2147483647 h 300"/>
              <a:gd name="T52" fmla="*/ 2147483647 w 161"/>
              <a:gd name="T53" fmla="*/ 2147483647 h 300"/>
              <a:gd name="T54" fmla="*/ 2147483647 w 161"/>
              <a:gd name="T55" fmla="*/ 2147483647 h 300"/>
              <a:gd name="T56" fmla="*/ 2147483647 w 161"/>
              <a:gd name="T57" fmla="*/ 2147483647 h 300"/>
              <a:gd name="T58" fmla="*/ 2147483647 w 161"/>
              <a:gd name="T59" fmla="*/ 2147483647 h 300"/>
              <a:gd name="T60" fmla="*/ 2147483647 w 161"/>
              <a:gd name="T61" fmla="*/ 2147483647 h 300"/>
              <a:gd name="T62" fmla="*/ 2147483647 w 161"/>
              <a:gd name="T63" fmla="*/ 2147483647 h 300"/>
              <a:gd name="T64" fmla="*/ 2147483647 w 161"/>
              <a:gd name="T65" fmla="*/ 2147483647 h 300"/>
              <a:gd name="T66" fmla="*/ 2147483647 w 161"/>
              <a:gd name="T67" fmla="*/ 2147483647 h 300"/>
              <a:gd name="T68" fmla="*/ 2147483647 w 161"/>
              <a:gd name="T69" fmla="*/ 2147483647 h 300"/>
              <a:gd name="T70" fmla="*/ 2147483647 w 161"/>
              <a:gd name="T71" fmla="*/ 2147483647 h 300"/>
              <a:gd name="T72" fmla="*/ 2147483647 w 161"/>
              <a:gd name="T73" fmla="*/ 2147483647 h 300"/>
              <a:gd name="T74" fmla="*/ 2147483647 w 161"/>
              <a:gd name="T75" fmla="*/ 2147483647 h 300"/>
              <a:gd name="T76" fmla="*/ 2147483647 w 161"/>
              <a:gd name="T77" fmla="*/ 2147483647 h 300"/>
              <a:gd name="T78" fmla="*/ 2147483647 w 161"/>
              <a:gd name="T79" fmla="*/ 2147483647 h 300"/>
              <a:gd name="T80" fmla="*/ 2147483647 w 161"/>
              <a:gd name="T81" fmla="*/ 2147483647 h 300"/>
              <a:gd name="T82" fmla="*/ 2147483647 w 161"/>
              <a:gd name="T83" fmla="*/ 2147483647 h 300"/>
              <a:gd name="T84" fmla="*/ 2147483647 w 161"/>
              <a:gd name="T85" fmla="*/ 2147483647 h 300"/>
              <a:gd name="T86" fmla="*/ 2147483647 w 161"/>
              <a:gd name="T87" fmla="*/ 2147483647 h 300"/>
              <a:gd name="T88" fmla="*/ 2147483647 w 161"/>
              <a:gd name="T89" fmla="*/ 2147483647 h 300"/>
              <a:gd name="T90" fmla="*/ 2147483647 w 161"/>
              <a:gd name="T91" fmla="*/ 2147483647 h 300"/>
              <a:gd name="T92" fmla="*/ 2147483647 w 161"/>
              <a:gd name="T93" fmla="*/ 2147483647 h 300"/>
              <a:gd name="T94" fmla="*/ 2147483647 w 161"/>
              <a:gd name="T95" fmla="*/ 2147483647 h 300"/>
              <a:gd name="T96" fmla="*/ 2147483647 w 161"/>
              <a:gd name="T97" fmla="*/ 2147483647 h 300"/>
              <a:gd name="T98" fmla="*/ 2147483647 w 161"/>
              <a:gd name="T99" fmla="*/ 2147483647 h 300"/>
              <a:gd name="T100" fmla="*/ 2147483647 w 161"/>
              <a:gd name="T101" fmla="*/ 2147483647 h 300"/>
              <a:gd name="T102" fmla="*/ 2147483647 w 161"/>
              <a:gd name="T103" fmla="*/ 2147483647 h 300"/>
              <a:gd name="T104" fmla="*/ 2147483647 w 161"/>
              <a:gd name="T105" fmla="*/ 2147483647 h 300"/>
              <a:gd name="T106" fmla="*/ 0 w 161"/>
              <a:gd name="T107" fmla="*/ 2147483647 h 300"/>
              <a:gd name="T108" fmla="*/ 2147483647 w 161"/>
              <a:gd name="T109" fmla="*/ 2147483647 h 300"/>
              <a:gd name="T110" fmla="*/ 2147483647 w 161"/>
              <a:gd name="T111" fmla="*/ 2147483647 h 300"/>
              <a:gd name="T112" fmla="*/ 2147483647 w 161"/>
              <a:gd name="T113" fmla="*/ 2147483647 h 300"/>
              <a:gd name="T114" fmla="*/ 2147483647 w 161"/>
              <a:gd name="T115" fmla="*/ 2147483647 h 300"/>
              <a:gd name="T116" fmla="*/ 2147483647 w 161"/>
              <a:gd name="T117" fmla="*/ 2147483647 h 300"/>
              <a:gd name="T118" fmla="*/ 2147483647 w 161"/>
              <a:gd name="T119" fmla="*/ 2147483647 h 300"/>
              <a:gd name="T120" fmla="*/ 2147483647 w 161"/>
              <a:gd name="T121" fmla="*/ 2147483647 h 300"/>
              <a:gd name="T122" fmla="*/ 2147483647 w 161"/>
              <a:gd name="T123" fmla="*/ 2147483647 h 300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w 161"/>
              <a:gd name="T187" fmla="*/ 0 h 300"/>
              <a:gd name="T188" fmla="*/ 161 w 161"/>
              <a:gd name="T189" fmla="*/ 300 h 300"/>
            </a:gdLst>
            <a:ahLst/>
            <a:cxnLst>
              <a:cxn ang="T124">
                <a:pos x="T0" y="T1"/>
              </a:cxn>
              <a:cxn ang="T125">
                <a:pos x="T2" y="T3"/>
              </a:cxn>
              <a:cxn ang="T126">
                <a:pos x="T4" y="T5"/>
              </a:cxn>
              <a:cxn ang="T127">
                <a:pos x="T6" y="T7"/>
              </a:cxn>
              <a:cxn ang="T128">
                <a:pos x="T8" y="T9"/>
              </a:cxn>
              <a:cxn ang="T129">
                <a:pos x="T10" y="T11"/>
              </a:cxn>
              <a:cxn ang="T130">
                <a:pos x="T12" y="T13"/>
              </a:cxn>
              <a:cxn ang="T131">
                <a:pos x="T14" y="T15"/>
              </a:cxn>
              <a:cxn ang="T132">
                <a:pos x="T16" y="T17"/>
              </a:cxn>
              <a:cxn ang="T133">
                <a:pos x="T18" y="T19"/>
              </a:cxn>
              <a:cxn ang="T134">
                <a:pos x="T20" y="T21"/>
              </a:cxn>
              <a:cxn ang="T135">
                <a:pos x="T22" y="T23"/>
              </a:cxn>
              <a:cxn ang="T136">
                <a:pos x="T24" y="T25"/>
              </a:cxn>
              <a:cxn ang="T137">
                <a:pos x="T26" y="T27"/>
              </a:cxn>
              <a:cxn ang="T138">
                <a:pos x="T28" y="T29"/>
              </a:cxn>
              <a:cxn ang="T139">
                <a:pos x="T30" y="T31"/>
              </a:cxn>
              <a:cxn ang="T140">
                <a:pos x="T32" y="T33"/>
              </a:cxn>
              <a:cxn ang="T141">
                <a:pos x="T34" y="T35"/>
              </a:cxn>
              <a:cxn ang="T142">
                <a:pos x="T36" y="T37"/>
              </a:cxn>
              <a:cxn ang="T143">
                <a:pos x="T38" y="T39"/>
              </a:cxn>
              <a:cxn ang="T144">
                <a:pos x="T40" y="T41"/>
              </a:cxn>
              <a:cxn ang="T145">
                <a:pos x="T42" y="T43"/>
              </a:cxn>
              <a:cxn ang="T146">
                <a:pos x="T44" y="T45"/>
              </a:cxn>
              <a:cxn ang="T147">
                <a:pos x="T46" y="T47"/>
              </a:cxn>
              <a:cxn ang="T148">
                <a:pos x="T48" y="T49"/>
              </a:cxn>
              <a:cxn ang="T149">
                <a:pos x="T50" y="T51"/>
              </a:cxn>
              <a:cxn ang="T150">
                <a:pos x="T52" y="T53"/>
              </a:cxn>
              <a:cxn ang="T151">
                <a:pos x="T54" y="T55"/>
              </a:cxn>
              <a:cxn ang="T152">
                <a:pos x="T56" y="T57"/>
              </a:cxn>
              <a:cxn ang="T153">
                <a:pos x="T58" y="T59"/>
              </a:cxn>
              <a:cxn ang="T154">
                <a:pos x="T60" y="T61"/>
              </a:cxn>
              <a:cxn ang="T155">
                <a:pos x="T62" y="T63"/>
              </a:cxn>
              <a:cxn ang="T156">
                <a:pos x="T64" y="T65"/>
              </a:cxn>
              <a:cxn ang="T157">
                <a:pos x="T66" y="T67"/>
              </a:cxn>
              <a:cxn ang="T158">
                <a:pos x="T68" y="T69"/>
              </a:cxn>
              <a:cxn ang="T159">
                <a:pos x="T70" y="T71"/>
              </a:cxn>
              <a:cxn ang="T160">
                <a:pos x="T72" y="T73"/>
              </a:cxn>
              <a:cxn ang="T161">
                <a:pos x="T74" y="T75"/>
              </a:cxn>
              <a:cxn ang="T162">
                <a:pos x="T76" y="T77"/>
              </a:cxn>
              <a:cxn ang="T163">
                <a:pos x="T78" y="T79"/>
              </a:cxn>
              <a:cxn ang="T164">
                <a:pos x="T80" y="T81"/>
              </a:cxn>
              <a:cxn ang="T165">
                <a:pos x="T82" y="T83"/>
              </a:cxn>
              <a:cxn ang="T166">
                <a:pos x="T84" y="T85"/>
              </a:cxn>
              <a:cxn ang="T167">
                <a:pos x="T86" y="T87"/>
              </a:cxn>
              <a:cxn ang="T168">
                <a:pos x="T88" y="T89"/>
              </a:cxn>
              <a:cxn ang="T169">
                <a:pos x="T90" y="T91"/>
              </a:cxn>
              <a:cxn ang="T170">
                <a:pos x="T92" y="T93"/>
              </a:cxn>
              <a:cxn ang="T171">
                <a:pos x="T94" y="T95"/>
              </a:cxn>
              <a:cxn ang="T172">
                <a:pos x="T96" y="T97"/>
              </a:cxn>
              <a:cxn ang="T173">
                <a:pos x="T98" y="T99"/>
              </a:cxn>
              <a:cxn ang="T174">
                <a:pos x="T100" y="T101"/>
              </a:cxn>
              <a:cxn ang="T175">
                <a:pos x="T102" y="T103"/>
              </a:cxn>
              <a:cxn ang="T176">
                <a:pos x="T104" y="T105"/>
              </a:cxn>
              <a:cxn ang="T177">
                <a:pos x="T106" y="T107"/>
              </a:cxn>
              <a:cxn ang="T178">
                <a:pos x="T108" y="T109"/>
              </a:cxn>
              <a:cxn ang="T179">
                <a:pos x="T110" y="T111"/>
              </a:cxn>
              <a:cxn ang="T180">
                <a:pos x="T112" y="T113"/>
              </a:cxn>
              <a:cxn ang="T181">
                <a:pos x="T114" y="T115"/>
              </a:cxn>
              <a:cxn ang="T182">
                <a:pos x="T116" y="T117"/>
              </a:cxn>
              <a:cxn ang="T183">
                <a:pos x="T118" y="T119"/>
              </a:cxn>
              <a:cxn ang="T184">
                <a:pos x="T120" y="T121"/>
              </a:cxn>
              <a:cxn ang="T185">
                <a:pos x="T122" y="T123"/>
              </a:cxn>
            </a:cxnLst>
            <a:rect l="T186" t="T187" r="T188" b="T189"/>
            <a:pathLst>
              <a:path w="161" h="300">
                <a:moveTo>
                  <a:pt x="22" y="19"/>
                </a:moveTo>
                <a:lnTo>
                  <a:pt x="23" y="25"/>
                </a:lnTo>
                <a:lnTo>
                  <a:pt x="51" y="14"/>
                </a:lnTo>
                <a:lnTo>
                  <a:pt x="50" y="12"/>
                </a:lnTo>
                <a:lnTo>
                  <a:pt x="45" y="9"/>
                </a:lnTo>
                <a:lnTo>
                  <a:pt x="67" y="0"/>
                </a:lnTo>
                <a:lnTo>
                  <a:pt x="75" y="16"/>
                </a:lnTo>
                <a:lnTo>
                  <a:pt x="86" y="12"/>
                </a:lnTo>
                <a:lnTo>
                  <a:pt x="94" y="25"/>
                </a:lnTo>
                <a:lnTo>
                  <a:pt x="97" y="23"/>
                </a:lnTo>
                <a:lnTo>
                  <a:pt x="98" y="26"/>
                </a:lnTo>
                <a:lnTo>
                  <a:pt x="103" y="25"/>
                </a:lnTo>
                <a:lnTo>
                  <a:pt x="108" y="22"/>
                </a:lnTo>
                <a:lnTo>
                  <a:pt x="110" y="23"/>
                </a:lnTo>
                <a:lnTo>
                  <a:pt x="114" y="31"/>
                </a:lnTo>
                <a:lnTo>
                  <a:pt x="116" y="38"/>
                </a:lnTo>
                <a:lnTo>
                  <a:pt x="117" y="45"/>
                </a:lnTo>
                <a:lnTo>
                  <a:pt x="123" y="42"/>
                </a:lnTo>
                <a:lnTo>
                  <a:pt x="135" y="56"/>
                </a:lnTo>
                <a:lnTo>
                  <a:pt x="132" y="58"/>
                </a:lnTo>
                <a:lnTo>
                  <a:pt x="141" y="66"/>
                </a:lnTo>
                <a:lnTo>
                  <a:pt x="148" y="67"/>
                </a:lnTo>
                <a:lnTo>
                  <a:pt x="155" y="73"/>
                </a:lnTo>
                <a:lnTo>
                  <a:pt x="139" y="88"/>
                </a:lnTo>
                <a:lnTo>
                  <a:pt x="145" y="97"/>
                </a:lnTo>
                <a:lnTo>
                  <a:pt x="148" y="95"/>
                </a:lnTo>
                <a:lnTo>
                  <a:pt x="161" y="113"/>
                </a:lnTo>
                <a:lnTo>
                  <a:pt x="148" y="126"/>
                </a:lnTo>
                <a:lnTo>
                  <a:pt x="149" y="129"/>
                </a:lnTo>
                <a:lnTo>
                  <a:pt x="148" y="132"/>
                </a:lnTo>
                <a:lnTo>
                  <a:pt x="157" y="141"/>
                </a:lnTo>
                <a:lnTo>
                  <a:pt x="151" y="141"/>
                </a:lnTo>
                <a:lnTo>
                  <a:pt x="157" y="158"/>
                </a:lnTo>
                <a:lnTo>
                  <a:pt x="151" y="162"/>
                </a:lnTo>
                <a:lnTo>
                  <a:pt x="152" y="165"/>
                </a:lnTo>
                <a:lnTo>
                  <a:pt x="147" y="170"/>
                </a:lnTo>
                <a:lnTo>
                  <a:pt x="148" y="177"/>
                </a:lnTo>
                <a:lnTo>
                  <a:pt x="145" y="182"/>
                </a:lnTo>
                <a:lnTo>
                  <a:pt x="142" y="192"/>
                </a:lnTo>
                <a:lnTo>
                  <a:pt x="138" y="193"/>
                </a:lnTo>
                <a:lnTo>
                  <a:pt x="132" y="189"/>
                </a:lnTo>
                <a:lnTo>
                  <a:pt x="111" y="199"/>
                </a:lnTo>
                <a:lnTo>
                  <a:pt x="111" y="205"/>
                </a:lnTo>
                <a:lnTo>
                  <a:pt x="113" y="208"/>
                </a:lnTo>
                <a:lnTo>
                  <a:pt x="114" y="211"/>
                </a:lnTo>
                <a:lnTo>
                  <a:pt x="119" y="212"/>
                </a:lnTo>
                <a:lnTo>
                  <a:pt x="123" y="217"/>
                </a:lnTo>
                <a:lnTo>
                  <a:pt x="122" y="230"/>
                </a:lnTo>
                <a:lnTo>
                  <a:pt x="126" y="240"/>
                </a:lnTo>
                <a:lnTo>
                  <a:pt x="130" y="243"/>
                </a:lnTo>
                <a:lnTo>
                  <a:pt x="132" y="258"/>
                </a:lnTo>
                <a:lnTo>
                  <a:pt x="138" y="269"/>
                </a:lnTo>
                <a:lnTo>
                  <a:pt x="141" y="268"/>
                </a:lnTo>
                <a:lnTo>
                  <a:pt x="144" y="268"/>
                </a:lnTo>
                <a:lnTo>
                  <a:pt x="144" y="267"/>
                </a:lnTo>
                <a:lnTo>
                  <a:pt x="145" y="268"/>
                </a:lnTo>
                <a:lnTo>
                  <a:pt x="148" y="265"/>
                </a:lnTo>
                <a:lnTo>
                  <a:pt x="148" y="267"/>
                </a:lnTo>
                <a:lnTo>
                  <a:pt x="148" y="268"/>
                </a:lnTo>
                <a:lnTo>
                  <a:pt x="152" y="269"/>
                </a:lnTo>
                <a:lnTo>
                  <a:pt x="155" y="272"/>
                </a:lnTo>
                <a:lnTo>
                  <a:pt x="154" y="274"/>
                </a:lnTo>
                <a:lnTo>
                  <a:pt x="149" y="272"/>
                </a:lnTo>
                <a:lnTo>
                  <a:pt x="147" y="274"/>
                </a:lnTo>
                <a:lnTo>
                  <a:pt x="149" y="277"/>
                </a:lnTo>
                <a:lnTo>
                  <a:pt x="147" y="278"/>
                </a:lnTo>
                <a:lnTo>
                  <a:pt x="144" y="277"/>
                </a:lnTo>
                <a:lnTo>
                  <a:pt x="139" y="277"/>
                </a:lnTo>
                <a:lnTo>
                  <a:pt x="136" y="284"/>
                </a:lnTo>
                <a:lnTo>
                  <a:pt x="135" y="283"/>
                </a:lnTo>
                <a:lnTo>
                  <a:pt x="132" y="283"/>
                </a:lnTo>
                <a:lnTo>
                  <a:pt x="130" y="283"/>
                </a:lnTo>
                <a:lnTo>
                  <a:pt x="129" y="284"/>
                </a:lnTo>
                <a:lnTo>
                  <a:pt x="129" y="286"/>
                </a:lnTo>
                <a:lnTo>
                  <a:pt x="129" y="290"/>
                </a:lnTo>
                <a:lnTo>
                  <a:pt x="127" y="290"/>
                </a:lnTo>
                <a:lnTo>
                  <a:pt x="125" y="291"/>
                </a:lnTo>
                <a:lnTo>
                  <a:pt x="110" y="287"/>
                </a:lnTo>
                <a:lnTo>
                  <a:pt x="107" y="286"/>
                </a:lnTo>
                <a:lnTo>
                  <a:pt x="105" y="284"/>
                </a:lnTo>
                <a:lnTo>
                  <a:pt x="103" y="284"/>
                </a:lnTo>
                <a:lnTo>
                  <a:pt x="101" y="287"/>
                </a:lnTo>
                <a:lnTo>
                  <a:pt x="100" y="286"/>
                </a:lnTo>
                <a:lnTo>
                  <a:pt x="98" y="286"/>
                </a:lnTo>
                <a:lnTo>
                  <a:pt x="91" y="280"/>
                </a:lnTo>
                <a:lnTo>
                  <a:pt x="83" y="275"/>
                </a:lnTo>
                <a:lnTo>
                  <a:pt x="81" y="272"/>
                </a:lnTo>
                <a:lnTo>
                  <a:pt x="76" y="271"/>
                </a:lnTo>
                <a:lnTo>
                  <a:pt x="73" y="271"/>
                </a:lnTo>
                <a:lnTo>
                  <a:pt x="70" y="269"/>
                </a:lnTo>
                <a:lnTo>
                  <a:pt x="69" y="271"/>
                </a:lnTo>
                <a:lnTo>
                  <a:pt x="67" y="252"/>
                </a:lnTo>
                <a:lnTo>
                  <a:pt x="64" y="247"/>
                </a:lnTo>
                <a:lnTo>
                  <a:pt x="59" y="245"/>
                </a:lnTo>
                <a:lnTo>
                  <a:pt x="56" y="242"/>
                </a:lnTo>
                <a:lnTo>
                  <a:pt x="56" y="239"/>
                </a:lnTo>
                <a:lnTo>
                  <a:pt x="57" y="224"/>
                </a:lnTo>
                <a:lnTo>
                  <a:pt x="60" y="220"/>
                </a:lnTo>
                <a:lnTo>
                  <a:pt x="61" y="214"/>
                </a:lnTo>
                <a:lnTo>
                  <a:pt x="63" y="209"/>
                </a:lnTo>
                <a:lnTo>
                  <a:pt x="63" y="208"/>
                </a:lnTo>
                <a:lnTo>
                  <a:pt x="61" y="205"/>
                </a:lnTo>
                <a:lnTo>
                  <a:pt x="60" y="202"/>
                </a:lnTo>
                <a:lnTo>
                  <a:pt x="59" y="201"/>
                </a:lnTo>
                <a:lnTo>
                  <a:pt x="53" y="196"/>
                </a:lnTo>
                <a:lnTo>
                  <a:pt x="51" y="190"/>
                </a:lnTo>
                <a:lnTo>
                  <a:pt x="51" y="189"/>
                </a:lnTo>
                <a:lnTo>
                  <a:pt x="51" y="186"/>
                </a:lnTo>
                <a:lnTo>
                  <a:pt x="51" y="184"/>
                </a:lnTo>
                <a:lnTo>
                  <a:pt x="50" y="183"/>
                </a:lnTo>
                <a:lnTo>
                  <a:pt x="50" y="180"/>
                </a:lnTo>
                <a:lnTo>
                  <a:pt x="50" y="176"/>
                </a:lnTo>
                <a:lnTo>
                  <a:pt x="48" y="173"/>
                </a:lnTo>
                <a:lnTo>
                  <a:pt x="47" y="171"/>
                </a:lnTo>
                <a:lnTo>
                  <a:pt x="42" y="165"/>
                </a:lnTo>
                <a:lnTo>
                  <a:pt x="42" y="164"/>
                </a:lnTo>
                <a:lnTo>
                  <a:pt x="40" y="157"/>
                </a:lnTo>
                <a:lnTo>
                  <a:pt x="40" y="155"/>
                </a:lnTo>
                <a:lnTo>
                  <a:pt x="38" y="154"/>
                </a:lnTo>
                <a:lnTo>
                  <a:pt x="38" y="152"/>
                </a:lnTo>
                <a:lnTo>
                  <a:pt x="37" y="152"/>
                </a:lnTo>
                <a:lnTo>
                  <a:pt x="37" y="151"/>
                </a:lnTo>
                <a:lnTo>
                  <a:pt x="32" y="142"/>
                </a:lnTo>
                <a:lnTo>
                  <a:pt x="31" y="141"/>
                </a:lnTo>
                <a:lnTo>
                  <a:pt x="29" y="139"/>
                </a:lnTo>
                <a:lnTo>
                  <a:pt x="31" y="136"/>
                </a:lnTo>
                <a:lnTo>
                  <a:pt x="29" y="135"/>
                </a:lnTo>
                <a:lnTo>
                  <a:pt x="29" y="132"/>
                </a:lnTo>
                <a:lnTo>
                  <a:pt x="28" y="130"/>
                </a:lnTo>
                <a:lnTo>
                  <a:pt x="28" y="129"/>
                </a:lnTo>
                <a:lnTo>
                  <a:pt x="28" y="126"/>
                </a:lnTo>
                <a:lnTo>
                  <a:pt x="29" y="124"/>
                </a:lnTo>
                <a:lnTo>
                  <a:pt x="26" y="116"/>
                </a:lnTo>
                <a:lnTo>
                  <a:pt x="25" y="113"/>
                </a:lnTo>
                <a:lnTo>
                  <a:pt x="25" y="111"/>
                </a:lnTo>
                <a:lnTo>
                  <a:pt x="22" y="108"/>
                </a:lnTo>
                <a:lnTo>
                  <a:pt x="19" y="102"/>
                </a:lnTo>
                <a:lnTo>
                  <a:pt x="19" y="101"/>
                </a:lnTo>
                <a:lnTo>
                  <a:pt x="19" y="98"/>
                </a:lnTo>
                <a:lnTo>
                  <a:pt x="19" y="97"/>
                </a:lnTo>
                <a:lnTo>
                  <a:pt x="19" y="89"/>
                </a:lnTo>
                <a:lnTo>
                  <a:pt x="20" y="83"/>
                </a:lnTo>
                <a:lnTo>
                  <a:pt x="22" y="78"/>
                </a:lnTo>
                <a:lnTo>
                  <a:pt x="20" y="75"/>
                </a:lnTo>
                <a:lnTo>
                  <a:pt x="19" y="73"/>
                </a:lnTo>
                <a:lnTo>
                  <a:pt x="19" y="72"/>
                </a:lnTo>
                <a:lnTo>
                  <a:pt x="19" y="69"/>
                </a:lnTo>
                <a:lnTo>
                  <a:pt x="19" y="67"/>
                </a:lnTo>
                <a:lnTo>
                  <a:pt x="18" y="64"/>
                </a:lnTo>
                <a:lnTo>
                  <a:pt x="15" y="61"/>
                </a:lnTo>
                <a:lnTo>
                  <a:pt x="13" y="60"/>
                </a:lnTo>
                <a:lnTo>
                  <a:pt x="12" y="58"/>
                </a:lnTo>
                <a:lnTo>
                  <a:pt x="10" y="58"/>
                </a:lnTo>
                <a:lnTo>
                  <a:pt x="10" y="53"/>
                </a:lnTo>
                <a:lnTo>
                  <a:pt x="7" y="48"/>
                </a:lnTo>
                <a:lnTo>
                  <a:pt x="4" y="45"/>
                </a:lnTo>
                <a:lnTo>
                  <a:pt x="4" y="44"/>
                </a:lnTo>
                <a:lnTo>
                  <a:pt x="1" y="39"/>
                </a:lnTo>
                <a:lnTo>
                  <a:pt x="0" y="38"/>
                </a:lnTo>
                <a:lnTo>
                  <a:pt x="0" y="36"/>
                </a:lnTo>
                <a:lnTo>
                  <a:pt x="10" y="35"/>
                </a:lnTo>
                <a:lnTo>
                  <a:pt x="12" y="31"/>
                </a:lnTo>
                <a:lnTo>
                  <a:pt x="13" y="25"/>
                </a:lnTo>
                <a:lnTo>
                  <a:pt x="15" y="20"/>
                </a:lnTo>
                <a:lnTo>
                  <a:pt x="22" y="19"/>
                </a:lnTo>
                <a:close/>
                <a:moveTo>
                  <a:pt x="141" y="290"/>
                </a:moveTo>
                <a:lnTo>
                  <a:pt x="147" y="291"/>
                </a:lnTo>
                <a:lnTo>
                  <a:pt x="148" y="289"/>
                </a:lnTo>
                <a:lnTo>
                  <a:pt x="151" y="289"/>
                </a:lnTo>
                <a:lnTo>
                  <a:pt x="152" y="290"/>
                </a:lnTo>
                <a:lnTo>
                  <a:pt x="152" y="293"/>
                </a:lnTo>
                <a:lnTo>
                  <a:pt x="155" y="294"/>
                </a:lnTo>
                <a:lnTo>
                  <a:pt x="160" y="296"/>
                </a:lnTo>
                <a:lnTo>
                  <a:pt x="157" y="297"/>
                </a:lnTo>
                <a:lnTo>
                  <a:pt x="155" y="299"/>
                </a:lnTo>
                <a:lnTo>
                  <a:pt x="152" y="299"/>
                </a:lnTo>
                <a:lnTo>
                  <a:pt x="148" y="299"/>
                </a:lnTo>
                <a:lnTo>
                  <a:pt x="145" y="299"/>
                </a:lnTo>
                <a:lnTo>
                  <a:pt x="142" y="300"/>
                </a:lnTo>
                <a:lnTo>
                  <a:pt x="142" y="297"/>
                </a:lnTo>
                <a:lnTo>
                  <a:pt x="142" y="294"/>
                </a:lnTo>
                <a:lnTo>
                  <a:pt x="142" y="293"/>
                </a:lnTo>
                <a:lnTo>
                  <a:pt x="141" y="291"/>
                </a:lnTo>
                <a:lnTo>
                  <a:pt x="141" y="29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/>
          </a:p>
        </p:txBody>
      </p:sp>
      <p:sp>
        <p:nvSpPr>
          <p:cNvPr id="270" name="Freeform 265"/>
          <p:cNvSpPr>
            <a:spLocks noEditPoints="1"/>
          </p:cNvSpPr>
          <p:nvPr/>
        </p:nvSpPr>
        <p:spPr bwMode="auto">
          <a:xfrm rot="21334256">
            <a:off x="22192166" y="1874361"/>
            <a:ext cx="808801" cy="702048"/>
          </a:xfrm>
          <a:custGeom>
            <a:avLst/>
            <a:gdLst>
              <a:gd name="T0" fmla="*/ 2147483647 w 196"/>
              <a:gd name="T1" fmla="*/ 2147483647 h 193"/>
              <a:gd name="T2" fmla="*/ 2147483647 w 196"/>
              <a:gd name="T3" fmla="*/ 2147483647 h 193"/>
              <a:gd name="T4" fmla="*/ 2147483647 w 196"/>
              <a:gd name="T5" fmla="*/ 2147483647 h 193"/>
              <a:gd name="T6" fmla="*/ 2147483647 w 196"/>
              <a:gd name="T7" fmla="*/ 2147483647 h 193"/>
              <a:gd name="T8" fmla="*/ 2147483647 w 196"/>
              <a:gd name="T9" fmla="*/ 2147483647 h 193"/>
              <a:gd name="T10" fmla="*/ 2147483647 w 196"/>
              <a:gd name="T11" fmla="*/ 2147483647 h 193"/>
              <a:gd name="T12" fmla="*/ 2147483647 w 196"/>
              <a:gd name="T13" fmla="*/ 2147483647 h 193"/>
              <a:gd name="T14" fmla="*/ 2147483647 w 196"/>
              <a:gd name="T15" fmla="*/ 2147483647 h 193"/>
              <a:gd name="T16" fmla="*/ 2147483647 w 196"/>
              <a:gd name="T17" fmla="*/ 2147483647 h 193"/>
              <a:gd name="T18" fmla="*/ 2147483647 w 196"/>
              <a:gd name="T19" fmla="*/ 2147483647 h 193"/>
              <a:gd name="T20" fmla="*/ 2147483647 w 196"/>
              <a:gd name="T21" fmla="*/ 0 h 193"/>
              <a:gd name="T22" fmla="*/ 2147483647 w 196"/>
              <a:gd name="T23" fmla="*/ 2147483647 h 193"/>
              <a:gd name="T24" fmla="*/ 2147483647 w 196"/>
              <a:gd name="T25" fmla="*/ 2147483647 h 193"/>
              <a:gd name="T26" fmla="*/ 2147483647 w 196"/>
              <a:gd name="T27" fmla="*/ 2147483647 h 193"/>
              <a:gd name="T28" fmla="*/ 2147483647 w 196"/>
              <a:gd name="T29" fmla="*/ 2147483647 h 193"/>
              <a:gd name="T30" fmla="*/ 2147483647 w 196"/>
              <a:gd name="T31" fmla="*/ 2147483647 h 193"/>
              <a:gd name="T32" fmla="*/ 2147483647 w 196"/>
              <a:gd name="T33" fmla="*/ 2147483647 h 193"/>
              <a:gd name="T34" fmla="*/ 2147483647 w 196"/>
              <a:gd name="T35" fmla="*/ 2147483647 h 193"/>
              <a:gd name="T36" fmla="*/ 2147483647 w 196"/>
              <a:gd name="T37" fmla="*/ 2147483647 h 193"/>
              <a:gd name="T38" fmla="*/ 2147483647 w 196"/>
              <a:gd name="T39" fmla="*/ 2147483647 h 193"/>
              <a:gd name="T40" fmla="*/ 2147483647 w 196"/>
              <a:gd name="T41" fmla="*/ 2147483647 h 193"/>
              <a:gd name="T42" fmla="*/ 2147483647 w 196"/>
              <a:gd name="T43" fmla="*/ 2147483647 h 193"/>
              <a:gd name="T44" fmla="*/ 2147483647 w 196"/>
              <a:gd name="T45" fmla="*/ 2147483647 h 193"/>
              <a:gd name="T46" fmla="*/ 2147483647 w 196"/>
              <a:gd name="T47" fmla="*/ 2147483647 h 193"/>
              <a:gd name="T48" fmla="*/ 2147483647 w 196"/>
              <a:gd name="T49" fmla="*/ 2147483647 h 193"/>
              <a:gd name="T50" fmla="*/ 2147483647 w 196"/>
              <a:gd name="T51" fmla="*/ 2147483647 h 193"/>
              <a:gd name="T52" fmla="*/ 2147483647 w 196"/>
              <a:gd name="T53" fmla="*/ 2147483647 h 193"/>
              <a:gd name="T54" fmla="*/ 2147483647 w 196"/>
              <a:gd name="T55" fmla="*/ 2147483647 h 193"/>
              <a:gd name="T56" fmla="*/ 2147483647 w 196"/>
              <a:gd name="T57" fmla="*/ 2147483647 h 193"/>
              <a:gd name="T58" fmla="*/ 2147483647 w 196"/>
              <a:gd name="T59" fmla="*/ 2147483647 h 193"/>
              <a:gd name="T60" fmla="*/ 2147483647 w 196"/>
              <a:gd name="T61" fmla="*/ 2147483647 h 193"/>
              <a:gd name="T62" fmla="*/ 2147483647 w 196"/>
              <a:gd name="T63" fmla="*/ 2147483647 h 193"/>
              <a:gd name="T64" fmla="*/ 2147483647 w 196"/>
              <a:gd name="T65" fmla="*/ 2147483647 h 193"/>
              <a:gd name="T66" fmla="*/ 2147483647 w 196"/>
              <a:gd name="T67" fmla="*/ 2147483647 h 193"/>
              <a:gd name="T68" fmla="*/ 2147483647 w 196"/>
              <a:gd name="T69" fmla="*/ 2147483647 h 193"/>
              <a:gd name="T70" fmla="*/ 2147483647 w 196"/>
              <a:gd name="T71" fmla="*/ 2147483647 h 193"/>
              <a:gd name="T72" fmla="*/ 2147483647 w 196"/>
              <a:gd name="T73" fmla="*/ 2147483647 h 193"/>
              <a:gd name="T74" fmla="*/ 2147483647 w 196"/>
              <a:gd name="T75" fmla="*/ 2147483647 h 193"/>
              <a:gd name="T76" fmla="*/ 2147483647 w 196"/>
              <a:gd name="T77" fmla="*/ 2147483647 h 193"/>
              <a:gd name="T78" fmla="*/ 2147483647 w 196"/>
              <a:gd name="T79" fmla="*/ 2147483647 h 193"/>
              <a:gd name="T80" fmla="*/ 2147483647 w 196"/>
              <a:gd name="T81" fmla="*/ 2147483647 h 193"/>
              <a:gd name="T82" fmla="*/ 2147483647 w 196"/>
              <a:gd name="T83" fmla="*/ 2147483647 h 193"/>
              <a:gd name="T84" fmla="*/ 2147483647 w 196"/>
              <a:gd name="T85" fmla="*/ 2147483647 h 193"/>
              <a:gd name="T86" fmla="*/ 2147483647 w 196"/>
              <a:gd name="T87" fmla="*/ 2147483647 h 193"/>
              <a:gd name="T88" fmla="*/ 2147483647 w 196"/>
              <a:gd name="T89" fmla="*/ 2147483647 h 193"/>
              <a:gd name="T90" fmla="*/ 2147483647 w 196"/>
              <a:gd name="T91" fmla="*/ 2147483647 h 193"/>
              <a:gd name="T92" fmla="*/ 2147483647 w 196"/>
              <a:gd name="T93" fmla="*/ 2147483647 h 193"/>
              <a:gd name="T94" fmla="*/ 0 w 196"/>
              <a:gd name="T95" fmla="*/ 2147483647 h 193"/>
              <a:gd name="T96" fmla="*/ 2147483647 w 196"/>
              <a:gd name="T97" fmla="*/ 2147483647 h 193"/>
              <a:gd name="T98" fmla="*/ 2147483647 w 196"/>
              <a:gd name="T99" fmla="*/ 2147483647 h 193"/>
              <a:gd name="T100" fmla="*/ 2147483647 w 196"/>
              <a:gd name="T101" fmla="*/ 2147483647 h 193"/>
              <a:gd name="T102" fmla="*/ 2147483647 w 196"/>
              <a:gd name="T103" fmla="*/ 2147483647 h 193"/>
              <a:gd name="T104" fmla="*/ 2147483647 w 196"/>
              <a:gd name="T105" fmla="*/ 2147483647 h 193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196"/>
              <a:gd name="T160" fmla="*/ 0 h 193"/>
              <a:gd name="T161" fmla="*/ 196 w 196"/>
              <a:gd name="T162" fmla="*/ 193 h 193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196" h="193">
                <a:moveTo>
                  <a:pt x="13" y="45"/>
                </a:moveTo>
                <a:lnTo>
                  <a:pt x="29" y="53"/>
                </a:lnTo>
                <a:lnTo>
                  <a:pt x="29" y="37"/>
                </a:lnTo>
                <a:lnTo>
                  <a:pt x="39" y="26"/>
                </a:lnTo>
                <a:lnTo>
                  <a:pt x="44" y="26"/>
                </a:lnTo>
                <a:lnTo>
                  <a:pt x="48" y="25"/>
                </a:lnTo>
                <a:lnTo>
                  <a:pt x="54" y="22"/>
                </a:lnTo>
                <a:lnTo>
                  <a:pt x="57" y="21"/>
                </a:lnTo>
                <a:lnTo>
                  <a:pt x="57" y="16"/>
                </a:lnTo>
                <a:lnTo>
                  <a:pt x="56" y="12"/>
                </a:lnTo>
                <a:lnTo>
                  <a:pt x="63" y="13"/>
                </a:lnTo>
                <a:lnTo>
                  <a:pt x="69" y="12"/>
                </a:lnTo>
                <a:lnTo>
                  <a:pt x="76" y="16"/>
                </a:lnTo>
                <a:lnTo>
                  <a:pt x="78" y="12"/>
                </a:lnTo>
                <a:lnTo>
                  <a:pt x="95" y="12"/>
                </a:lnTo>
                <a:lnTo>
                  <a:pt x="95" y="10"/>
                </a:lnTo>
                <a:lnTo>
                  <a:pt x="101" y="12"/>
                </a:lnTo>
                <a:lnTo>
                  <a:pt x="101" y="13"/>
                </a:lnTo>
                <a:lnTo>
                  <a:pt x="104" y="15"/>
                </a:lnTo>
                <a:lnTo>
                  <a:pt x="104" y="1"/>
                </a:lnTo>
                <a:lnTo>
                  <a:pt x="116" y="1"/>
                </a:lnTo>
                <a:lnTo>
                  <a:pt x="123" y="0"/>
                </a:lnTo>
                <a:lnTo>
                  <a:pt x="120" y="44"/>
                </a:lnTo>
                <a:lnTo>
                  <a:pt x="149" y="47"/>
                </a:lnTo>
                <a:lnTo>
                  <a:pt x="152" y="51"/>
                </a:lnTo>
                <a:lnTo>
                  <a:pt x="152" y="62"/>
                </a:lnTo>
                <a:lnTo>
                  <a:pt x="152" y="64"/>
                </a:lnTo>
                <a:lnTo>
                  <a:pt x="174" y="66"/>
                </a:lnTo>
                <a:lnTo>
                  <a:pt x="174" y="72"/>
                </a:lnTo>
                <a:lnTo>
                  <a:pt x="170" y="73"/>
                </a:lnTo>
                <a:lnTo>
                  <a:pt x="168" y="75"/>
                </a:lnTo>
                <a:lnTo>
                  <a:pt x="173" y="76"/>
                </a:lnTo>
                <a:lnTo>
                  <a:pt x="171" y="92"/>
                </a:lnTo>
                <a:lnTo>
                  <a:pt x="170" y="104"/>
                </a:lnTo>
                <a:lnTo>
                  <a:pt x="157" y="103"/>
                </a:lnTo>
                <a:lnTo>
                  <a:pt x="157" y="107"/>
                </a:lnTo>
                <a:lnTo>
                  <a:pt x="152" y="107"/>
                </a:lnTo>
                <a:lnTo>
                  <a:pt x="145" y="117"/>
                </a:lnTo>
                <a:lnTo>
                  <a:pt x="142" y="151"/>
                </a:lnTo>
                <a:lnTo>
                  <a:pt x="138" y="148"/>
                </a:lnTo>
                <a:lnTo>
                  <a:pt x="136" y="151"/>
                </a:lnTo>
                <a:lnTo>
                  <a:pt x="135" y="151"/>
                </a:lnTo>
                <a:lnTo>
                  <a:pt x="132" y="154"/>
                </a:lnTo>
                <a:lnTo>
                  <a:pt x="133" y="155"/>
                </a:lnTo>
                <a:lnTo>
                  <a:pt x="132" y="157"/>
                </a:lnTo>
                <a:lnTo>
                  <a:pt x="130" y="157"/>
                </a:lnTo>
                <a:lnTo>
                  <a:pt x="129" y="157"/>
                </a:lnTo>
                <a:lnTo>
                  <a:pt x="127" y="157"/>
                </a:lnTo>
                <a:lnTo>
                  <a:pt x="126" y="155"/>
                </a:lnTo>
                <a:lnTo>
                  <a:pt x="123" y="160"/>
                </a:lnTo>
                <a:lnTo>
                  <a:pt x="123" y="164"/>
                </a:lnTo>
                <a:lnTo>
                  <a:pt x="123" y="176"/>
                </a:lnTo>
                <a:lnTo>
                  <a:pt x="114" y="176"/>
                </a:lnTo>
                <a:lnTo>
                  <a:pt x="101" y="174"/>
                </a:lnTo>
                <a:lnTo>
                  <a:pt x="85" y="173"/>
                </a:lnTo>
                <a:lnTo>
                  <a:pt x="67" y="173"/>
                </a:lnTo>
                <a:lnTo>
                  <a:pt x="67" y="185"/>
                </a:lnTo>
                <a:lnTo>
                  <a:pt x="57" y="182"/>
                </a:lnTo>
                <a:lnTo>
                  <a:pt x="56" y="183"/>
                </a:lnTo>
                <a:lnTo>
                  <a:pt x="56" y="186"/>
                </a:lnTo>
                <a:lnTo>
                  <a:pt x="61" y="188"/>
                </a:lnTo>
                <a:lnTo>
                  <a:pt x="61" y="189"/>
                </a:lnTo>
                <a:lnTo>
                  <a:pt x="64" y="189"/>
                </a:lnTo>
                <a:lnTo>
                  <a:pt x="64" y="190"/>
                </a:lnTo>
                <a:lnTo>
                  <a:pt x="64" y="193"/>
                </a:lnTo>
                <a:lnTo>
                  <a:pt x="50" y="188"/>
                </a:lnTo>
                <a:lnTo>
                  <a:pt x="47" y="192"/>
                </a:lnTo>
                <a:lnTo>
                  <a:pt x="29" y="185"/>
                </a:lnTo>
                <a:lnTo>
                  <a:pt x="31" y="182"/>
                </a:lnTo>
                <a:lnTo>
                  <a:pt x="22" y="179"/>
                </a:lnTo>
                <a:lnTo>
                  <a:pt x="28" y="166"/>
                </a:lnTo>
                <a:lnTo>
                  <a:pt x="28" y="144"/>
                </a:lnTo>
                <a:lnTo>
                  <a:pt x="31" y="145"/>
                </a:lnTo>
                <a:lnTo>
                  <a:pt x="31" y="147"/>
                </a:lnTo>
                <a:lnTo>
                  <a:pt x="34" y="147"/>
                </a:lnTo>
                <a:lnTo>
                  <a:pt x="35" y="145"/>
                </a:lnTo>
                <a:lnTo>
                  <a:pt x="35" y="126"/>
                </a:lnTo>
                <a:lnTo>
                  <a:pt x="39" y="126"/>
                </a:lnTo>
                <a:lnTo>
                  <a:pt x="39" y="107"/>
                </a:lnTo>
                <a:lnTo>
                  <a:pt x="32" y="107"/>
                </a:lnTo>
                <a:lnTo>
                  <a:pt x="31" y="108"/>
                </a:lnTo>
                <a:lnTo>
                  <a:pt x="17" y="107"/>
                </a:lnTo>
                <a:lnTo>
                  <a:pt x="19" y="103"/>
                </a:lnTo>
                <a:lnTo>
                  <a:pt x="13" y="104"/>
                </a:lnTo>
                <a:lnTo>
                  <a:pt x="13" y="94"/>
                </a:lnTo>
                <a:lnTo>
                  <a:pt x="10" y="94"/>
                </a:lnTo>
                <a:lnTo>
                  <a:pt x="10" y="91"/>
                </a:lnTo>
                <a:lnTo>
                  <a:pt x="7" y="88"/>
                </a:lnTo>
                <a:lnTo>
                  <a:pt x="6" y="88"/>
                </a:lnTo>
                <a:lnTo>
                  <a:pt x="3" y="88"/>
                </a:lnTo>
                <a:lnTo>
                  <a:pt x="1" y="91"/>
                </a:lnTo>
                <a:lnTo>
                  <a:pt x="3" y="60"/>
                </a:lnTo>
                <a:lnTo>
                  <a:pt x="0" y="60"/>
                </a:lnTo>
                <a:lnTo>
                  <a:pt x="0" y="57"/>
                </a:lnTo>
                <a:lnTo>
                  <a:pt x="3" y="56"/>
                </a:lnTo>
                <a:lnTo>
                  <a:pt x="6" y="53"/>
                </a:lnTo>
                <a:lnTo>
                  <a:pt x="9" y="51"/>
                </a:lnTo>
                <a:lnTo>
                  <a:pt x="10" y="48"/>
                </a:lnTo>
                <a:lnTo>
                  <a:pt x="13" y="45"/>
                </a:lnTo>
                <a:close/>
                <a:moveTo>
                  <a:pt x="196" y="63"/>
                </a:moveTo>
                <a:lnTo>
                  <a:pt x="192" y="67"/>
                </a:lnTo>
                <a:lnTo>
                  <a:pt x="187" y="67"/>
                </a:lnTo>
                <a:lnTo>
                  <a:pt x="187" y="57"/>
                </a:lnTo>
                <a:lnTo>
                  <a:pt x="196" y="6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1" name="Freeform 266"/>
          <p:cNvSpPr>
            <a:spLocks/>
          </p:cNvSpPr>
          <p:nvPr/>
        </p:nvSpPr>
        <p:spPr bwMode="auto">
          <a:xfrm rot="21334256">
            <a:off x="23749317" y="4434955"/>
            <a:ext cx="772123" cy="1882396"/>
          </a:xfrm>
          <a:custGeom>
            <a:avLst/>
            <a:gdLst>
              <a:gd name="T0" fmla="*/ 2147483647 w 187"/>
              <a:gd name="T1" fmla="*/ 0 h 517"/>
              <a:gd name="T2" fmla="*/ 2147483647 w 187"/>
              <a:gd name="T3" fmla="*/ 2147483647 h 517"/>
              <a:gd name="T4" fmla="*/ 2147483647 w 187"/>
              <a:gd name="T5" fmla="*/ 2147483647 h 517"/>
              <a:gd name="T6" fmla="*/ 2147483647 w 187"/>
              <a:gd name="T7" fmla="*/ 2147483647 h 517"/>
              <a:gd name="T8" fmla="*/ 2147483647 w 187"/>
              <a:gd name="T9" fmla="*/ 2147483647 h 517"/>
              <a:gd name="T10" fmla="*/ 2147483647 w 187"/>
              <a:gd name="T11" fmla="*/ 2147483647 h 517"/>
              <a:gd name="T12" fmla="*/ 2147483647 w 187"/>
              <a:gd name="T13" fmla="*/ 2147483647 h 517"/>
              <a:gd name="T14" fmla="*/ 2147483647 w 187"/>
              <a:gd name="T15" fmla="*/ 2147483647 h 517"/>
              <a:gd name="T16" fmla="*/ 2147483647 w 187"/>
              <a:gd name="T17" fmla="*/ 2147483647 h 517"/>
              <a:gd name="T18" fmla="*/ 2147483647 w 187"/>
              <a:gd name="T19" fmla="*/ 2147483647 h 517"/>
              <a:gd name="T20" fmla="*/ 2147483647 w 187"/>
              <a:gd name="T21" fmla="*/ 2147483647 h 517"/>
              <a:gd name="T22" fmla="*/ 2147483647 w 187"/>
              <a:gd name="T23" fmla="*/ 2147483647 h 517"/>
              <a:gd name="T24" fmla="*/ 2147483647 w 187"/>
              <a:gd name="T25" fmla="*/ 2147483647 h 517"/>
              <a:gd name="T26" fmla="*/ 2147483647 w 187"/>
              <a:gd name="T27" fmla="*/ 2147483647 h 517"/>
              <a:gd name="T28" fmla="*/ 2147483647 w 187"/>
              <a:gd name="T29" fmla="*/ 2147483647 h 517"/>
              <a:gd name="T30" fmla="*/ 2147483647 w 187"/>
              <a:gd name="T31" fmla="*/ 2147483647 h 517"/>
              <a:gd name="T32" fmla="*/ 2147483647 w 187"/>
              <a:gd name="T33" fmla="*/ 2147483647 h 517"/>
              <a:gd name="T34" fmla="*/ 2147483647 w 187"/>
              <a:gd name="T35" fmla="*/ 2147483647 h 517"/>
              <a:gd name="T36" fmla="*/ 2147483647 w 187"/>
              <a:gd name="T37" fmla="*/ 2147483647 h 517"/>
              <a:gd name="T38" fmla="*/ 2147483647 w 187"/>
              <a:gd name="T39" fmla="*/ 2147483647 h 517"/>
              <a:gd name="T40" fmla="*/ 2147483647 w 187"/>
              <a:gd name="T41" fmla="*/ 2147483647 h 517"/>
              <a:gd name="T42" fmla="*/ 2147483647 w 187"/>
              <a:gd name="T43" fmla="*/ 2147483647 h 517"/>
              <a:gd name="T44" fmla="*/ 2147483647 w 187"/>
              <a:gd name="T45" fmla="*/ 2147483647 h 517"/>
              <a:gd name="T46" fmla="*/ 2147483647 w 187"/>
              <a:gd name="T47" fmla="*/ 2147483647 h 517"/>
              <a:gd name="T48" fmla="*/ 2147483647 w 187"/>
              <a:gd name="T49" fmla="*/ 2147483647 h 517"/>
              <a:gd name="T50" fmla="*/ 2147483647 w 187"/>
              <a:gd name="T51" fmla="*/ 2147483647 h 517"/>
              <a:gd name="T52" fmla="*/ 2147483647 w 187"/>
              <a:gd name="T53" fmla="*/ 2147483647 h 517"/>
              <a:gd name="T54" fmla="*/ 2147483647 w 187"/>
              <a:gd name="T55" fmla="*/ 2147483647 h 517"/>
              <a:gd name="T56" fmla="*/ 2147483647 w 187"/>
              <a:gd name="T57" fmla="*/ 2147483647 h 517"/>
              <a:gd name="T58" fmla="*/ 2147483647 w 187"/>
              <a:gd name="T59" fmla="*/ 2147483647 h 517"/>
              <a:gd name="T60" fmla="*/ 2147483647 w 187"/>
              <a:gd name="T61" fmla="*/ 2147483647 h 517"/>
              <a:gd name="T62" fmla="*/ 2147483647 w 187"/>
              <a:gd name="T63" fmla="*/ 2147483647 h 517"/>
              <a:gd name="T64" fmla="*/ 2147483647 w 187"/>
              <a:gd name="T65" fmla="*/ 2147483647 h 517"/>
              <a:gd name="T66" fmla="*/ 2147483647 w 187"/>
              <a:gd name="T67" fmla="*/ 2147483647 h 517"/>
              <a:gd name="T68" fmla="*/ 2147483647 w 187"/>
              <a:gd name="T69" fmla="*/ 2147483647 h 517"/>
              <a:gd name="T70" fmla="*/ 2147483647 w 187"/>
              <a:gd name="T71" fmla="*/ 2147483647 h 517"/>
              <a:gd name="T72" fmla="*/ 2147483647 w 187"/>
              <a:gd name="T73" fmla="*/ 2147483647 h 517"/>
              <a:gd name="T74" fmla="*/ 2147483647 w 187"/>
              <a:gd name="T75" fmla="*/ 2147483647 h 517"/>
              <a:gd name="T76" fmla="*/ 2147483647 w 187"/>
              <a:gd name="T77" fmla="*/ 2147483647 h 517"/>
              <a:gd name="T78" fmla="*/ 2147483647 w 187"/>
              <a:gd name="T79" fmla="*/ 2147483647 h 517"/>
              <a:gd name="T80" fmla="*/ 2147483647 w 187"/>
              <a:gd name="T81" fmla="*/ 2147483647 h 517"/>
              <a:gd name="T82" fmla="*/ 2147483647 w 187"/>
              <a:gd name="T83" fmla="*/ 2147483647 h 517"/>
              <a:gd name="T84" fmla="*/ 2147483647 w 187"/>
              <a:gd name="T85" fmla="*/ 2147483647 h 517"/>
              <a:gd name="T86" fmla="*/ 2147483647 w 187"/>
              <a:gd name="T87" fmla="*/ 2147483647 h 517"/>
              <a:gd name="T88" fmla="*/ 2147483647 w 187"/>
              <a:gd name="T89" fmla="*/ 2147483647 h 517"/>
              <a:gd name="T90" fmla="*/ 2147483647 w 187"/>
              <a:gd name="T91" fmla="*/ 2147483647 h 517"/>
              <a:gd name="T92" fmla="*/ 2147483647 w 187"/>
              <a:gd name="T93" fmla="*/ 2147483647 h 517"/>
              <a:gd name="T94" fmla="*/ 2147483647 w 187"/>
              <a:gd name="T95" fmla="*/ 2147483647 h 517"/>
              <a:gd name="T96" fmla="*/ 2147483647 w 187"/>
              <a:gd name="T97" fmla="*/ 2147483647 h 517"/>
              <a:gd name="T98" fmla="*/ 2147483647 w 187"/>
              <a:gd name="T99" fmla="*/ 2147483647 h 517"/>
              <a:gd name="T100" fmla="*/ 2147483647 w 187"/>
              <a:gd name="T101" fmla="*/ 2147483647 h 517"/>
              <a:gd name="T102" fmla="*/ 2147483647 w 187"/>
              <a:gd name="T103" fmla="*/ 2147483647 h 517"/>
              <a:gd name="T104" fmla="*/ 2147483647 w 187"/>
              <a:gd name="T105" fmla="*/ 2147483647 h 517"/>
              <a:gd name="T106" fmla="*/ 2147483647 w 187"/>
              <a:gd name="T107" fmla="*/ 2147483647 h 517"/>
              <a:gd name="T108" fmla="*/ 2147483647 w 187"/>
              <a:gd name="T109" fmla="*/ 2147483647 h 517"/>
              <a:gd name="T110" fmla="*/ 2147483647 w 187"/>
              <a:gd name="T111" fmla="*/ 2147483647 h 517"/>
              <a:gd name="T112" fmla="*/ 2147483647 w 187"/>
              <a:gd name="T113" fmla="*/ 2147483647 h 517"/>
              <a:gd name="T114" fmla="*/ 2147483647 w 187"/>
              <a:gd name="T115" fmla="*/ 2147483647 h 517"/>
              <a:gd name="T116" fmla="*/ 2147483647 w 187"/>
              <a:gd name="T117" fmla="*/ 2147483647 h 517"/>
              <a:gd name="T118" fmla="*/ 2147483647 w 187"/>
              <a:gd name="T119" fmla="*/ 2147483647 h 517"/>
              <a:gd name="T120" fmla="*/ 2147483647 w 187"/>
              <a:gd name="T121" fmla="*/ 0 h 517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w 187"/>
              <a:gd name="T184" fmla="*/ 0 h 517"/>
              <a:gd name="T185" fmla="*/ 187 w 187"/>
              <a:gd name="T186" fmla="*/ 517 h 517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T183" t="T184" r="T185" b="T186"/>
            <a:pathLst>
              <a:path w="187" h="517">
                <a:moveTo>
                  <a:pt x="57" y="0"/>
                </a:moveTo>
                <a:lnTo>
                  <a:pt x="58" y="0"/>
                </a:lnTo>
                <a:lnTo>
                  <a:pt x="64" y="0"/>
                </a:lnTo>
                <a:lnTo>
                  <a:pt x="70" y="1"/>
                </a:lnTo>
                <a:lnTo>
                  <a:pt x="73" y="0"/>
                </a:lnTo>
                <a:lnTo>
                  <a:pt x="76" y="0"/>
                </a:lnTo>
                <a:lnTo>
                  <a:pt x="77" y="1"/>
                </a:lnTo>
                <a:lnTo>
                  <a:pt x="79" y="1"/>
                </a:lnTo>
                <a:lnTo>
                  <a:pt x="79" y="8"/>
                </a:lnTo>
                <a:lnTo>
                  <a:pt x="82" y="8"/>
                </a:lnTo>
                <a:lnTo>
                  <a:pt x="86" y="8"/>
                </a:lnTo>
                <a:lnTo>
                  <a:pt x="89" y="10"/>
                </a:lnTo>
                <a:lnTo>
                  <a:pt x="89" y="13"/>
                </a:lnTo>
                <a:lnTo>
                  <a:pt x="89" y="16"/>
                </a:lnTo>
                <a:lnTo>
                  <a:pt x="88" y="20"/>
                </a:lnTo>
                <a:lnTo>
                  <a:pt x="88" y="33"/>
                </a:lnTo>
                <a:lnTo>
                  <a:pt x="88" y="42"/>
                </a:lnTo>
                <a:lnTo>
                  <a:pt x="88" y="45"/>
                </a:lnTo>
                <a:lnTo>
                  <a:pt x="90" y="45"/>
                </a:lnTo>
                <a:lnTo>
                  <a:pt x="99" y="45"/>
                </a:lnTo>
                <a:lnTo>
                  <a:pt x="104" y="47"/>
                </a:lnTo>
                <a:lnTo>
                  <a:pt x="104" y="48"/>
                </a:lnTo>
                <a:lnTo>
                  <a:pt x="104" y="51"/>
                </a:lnTo>
                <a:lnTo>
                  <a:pt x="107" y="52"/>
                </a:lnTo>
                <a:lnTo>
                  <a:pt x="110" y="52"/>
                </a:lnTo>
                <a:lnTo>
                  <a:pt x="111" y="54"/>
                </a:lnTo>
                <a:lnTo>
                  <a:pt x="111" y="60"/>
                </a:lnTo>
                <a:lnTo>
                  <a:pt x="110" y="70"/>
                </a:lnTo>
                <a:lnTo>
                  <a:pt x="111" y="76"/>
                </a:lnTo>
                <a:lnTo>
                  <a:pt x="111" y="79"/>
                </a:lnTo>
                <a:lnTo>
                  <a:pt x="111" y="80"/>
                </a:lnTo>
                <a:lnTo>
                  <a:pt x="112" y="85"/>
                </a:lnTo>
                <a:lnTo>
                  <a:pt x="115" y="91"/>
                </a:lnTo>
                <a:lnTo>
                  <a:pt x="115" y="92"/>
                </a:lnTo>
                <a:lnTo>
                  <a:pt x="114" y="95"/>
                </a:lnTo>
                <a:lnTo>
                  <a:pt x="111" y="96"/>
                </a:lnTo>
                <a:lnTo>
                  <a:pt x="111" y="98"/>
                </a:lnTo>
                <a:lnTo>
                  <a:pt x="111" y="99"/>
                </a:lnTo>
                <a:lnTo>
                  <a:pt x="112" y="104"/>
                </a:lnTo>
                <a:lnTo>
                  <a:pt x="114" y="105"/>
                </a:lnTo>
                <a:lnTo>
                  <a:pt x="112" y="107"/>
                </a:lnTo>
                <a:lnTo>
                  <a:pt x="114" y="110"/>
                </a:lnTo>
                <a:lnTo>
                  <a:pt x="114" y="111"/>
                </a:lnTo>
                <a:lnTo>
                  <a:pt x="115" y="113"/>
                </a:lnTo>
                <a:lnTo>
                  <a:pt x="115" y="114"/>
                </a:lnTo>
                <a:lnTo>
                  <a:pt x="111" y="115"/>
                </a:lnTo>
                <a:lnTo>
                  <a:pt x="110" y="117"/>
                </a:lnTo>
                <a:lnTo>
                  <a:pt x="108" y="118"/>
                </a:lnTo>
                <a:lnTo>
                  <a:pt x="107" y="120"/>
                </a:lnTo>
                <a:lnTo>
                  <a:pt x="102" y="118"/>
                </a:lnTo>
                <a:lnTo>
                  <a:pt x="99" y="118"/>
                </a:lnTo>
                <a:lnTo>
                  <a:pt x="99" y="123"/>
                </a:lnTo>
                <a:lnTo>
                  <a:pt x="99" y="126"/>
                </a:lnTo>
                <a:lnTo>
                  <a:pt x="101" y="126"/>
                </a:lnTo>
                <a:lnTo>
                  <a:pt x="107" y="126"/>
                </a:lnTo>
                <a:lnTo>
                  <a:pt x="114" y="126"/>
                </a:lnTo>
                <a:lnTo>
                  <a:pt x="117" y="126"/>
                </a:lnTo>
                <a:lnTo>
                  <a:pt x="121" y="126"/>
                </a:lnTo>
                <a:lnTo>
                  <a:pt x="130" y="127"/>
                </a:lnTo>
                <a:lnTo>
                  <a:pt x="142" y="129"/>
                </a:lnTo>
                <a:lnTo>
                  <a:pt x="143" y="129"/>
                </a:lnTo>
                <a:lnTo>
                  <a:pt x="145" y="130"/>
                </a:lnTo>
                <a:lnTo>
                  <a:pt x="143" y="133"/>
                </a:lnTo>
                <a:lnTo>
                  <a:pt x="145" y="135"/>
                </a:lnTo>
                <a:lnTo>
                  <a:pt x="146" y="136"/>
                </a:lnTo>
                <a:lnTo>
                  <a:pt x="151" y="145"/>
                </a:lnTo>
                <a:lnTo>
                  <a:pt x="151" y="146"/>
                </a:lnTo>
                <a:lnTo>
                  <a:pt x="152" y="146"/>
                </a:lnTo>
                <a:lnTo>
                  <a:pt x="152" y="148"/>
                </a:lnTo>
                <a:lnTo>
                  <a:pt x="154" y="149"/>
                </a:lnTo>
                <a:lnTo>
                  <a:pt x="154" y="151"/>
                </a:lnTo>
                <a:lnTo>
                  <a:pt x="156" y="158"/>
                </a:lnTo>
                <a:lnTo>
                  <a:pt x="156" y="159"/>
                </a:lnTo>
                <a:lnTo>
                  <a:pt x="161" y="165"/>
                </a:lnTo>
                <a:lnTo>
                  <a:pt x="162" y="167"/>
                </a:lnTo>
                <a:lnTo>
                  <a:pt x="164" y="170"/>
                </a:lnTo>
                <a:lnTo>
                  <a:pt x="164" y="174"/>
                </a:lnTo>
                <a:lnTo>
                  <a:pt x="164" y="177"/>
                </a:lnTo>
                <a:lnTo>
                  <a:pt x="165" y="178"/>
                </a:lnTo>
                <a:lnTo>
                  <a:pt x="165" y="180"/>
                </a:lnTo>
                <a:lnTo>
                  <a:pt x="165" y="183"/>
                </a:lnTo>
                <a:lnTo>
                  <a:pt x="165" y="184"/>
                </a:lnTo>
                <a:lnTo>
                  <a:pt x="167" y="190"/>
                </a:lnTo>
                <a:lnTo>
                  <a:pt x="173" y="195"/>
                </a:lnTo>
                <a:lnTo>
                  <a:pt x="174" y="196"/>
                </a:lnTo>
                <a:lnTo>
                  <a:pt x="175" y="199"/>
                </a:lnTo>
                <a:lnTo>
                  <a:pt x="177" y="202"/>
                </a:lnTo>
                <a:lnTo>
                  <a:pt x="177" y="203"/>
                </a:lnTo>
                <a:lnTo>
                  <a:pt x="175" y="208"/>
                </a:lnTo>
                <a:lnTo>
                  <a:pt x="174" y="214"/>
                </a:lnTo>
                <a:lnTo>
                  <a:pt x="171" y="218"/>
                </a:lnTo>
                <a:lnTo>
                  <a:pt x="170" y="233"/>
                </a:lnTo>
                <a:lnTo>
                  <a:pt x="170" y="236"/>
                </a:lnTo>
                <a:lnTo>
                  <a:pt x="173" y="239"/>
                </a:lnTo>
                <a:lnTo>
                  <a:pt x="178" y="241"/>
                </a:lnTo>
                <a:lnTo>
                  <a:pt x="181" y="246"/>
                </a:lnTo>
                <a:lnTo>
                  <a:pt x="183" y="265"/>
                </a:lnTo>
                <a:lnTo>
                  <a:pt x="181" y="265"/>
                </a:lnTo>
                <a:lnTo>
                  <a:pt x="178" y="265"/>
                </a:lnTo>
                <a:lnTo>
                  <a:pt x="177" y="265"/>
                </a:lnTo>
                <a:lnTo>
                  <a:pt x="174" y="266"/>
                </a:lnTo>
                <a:lnTo>
                  <a:pt x="173" y="266"/>
                </a:lnTo>
                <a:lnTo>
                  <a:pt x="173" y="271"/>
                </a:lnTo>
                <a:lnTo>
                  <a:pt x="173" y="278"/>
                </a:lnTo>
                <a:lnTo>
                  <a:pt x="174" y="283"/>
                </a:lnTo>
                <a:lnTo>
                  <a:pt x="177" y="283"/>
                </a:lnTo>
                <a:lnTo>
                  <a:pt x="180" y="283"/>
                </a:lnTo>
                <a:lnTo>
                  <a:pt x="183" y="283"/>
                </a:lnTo>
                <a:lnTo>
                  <a:pt x="186" y="283"/>
                </a:lnTo>
                <a:lnTo>
                  <a:pt x="187" y="284"/>
                </a:lnTo>
                <a:lnTo>
                  <a:pt x="187" y="285"/>
                </a:lnTo>
                <a:lnTo>
                  <a:pt x="186" y="287"/>
                </a:lnTo>
                <a:lnTo>
                  <a:pt x="180" y="287"/>
                </a:lnTo>
                <a:lnTo>
                  <a:pt x="177" y="287"/>
                </a:lnTo>
                <a:lnTo>
                  <a:pt x="177" y="288"/>
                </a:lnTo>
                <a:lnTo>
                  <a:pt x="180" y="290"/>
                </a:lnTo>
                <a:lnTo>
                  <a:pt x="183" y="293"/>
                </a:lnTo>
                <a:lnTo>
                  <a:pt x="184" y="294"/>
                </a:lnTo>
                <a:lnTo>
                  <a:pt x="183" y="297"/>
                </a:lnTo>
                <a:lnTo>
                  <a:pt x="181" y="302"/>
                </a:lnTo>
                <a:lnTo>
                  <a:pt x="181" y="309"/>
                </a:lnTo>
                <a:lnTo>
                  <a:pt x="181" y="312"/>
                </a:lnTo>
                <a:lnTo>
                  <a:pt x="180" y="316"/>
                </a:lnTo>
                <a:lnTo>
                  <a:pt x="180" y="318"/>
                </a:lnTo>
                <a:lnTo>
                  <a:pt x="181" y="319"/>
                </a:lnTo>
                <a:lnTo>
                  <a:pt x="180" y="321"/>
                </a:lnTo>
                <a:lnTo>
                  <a:pt x="177" y="325"/>
                </a:lnTo>
                <a:lnTo>
                  <a:pt x="175" y="331"/>
                </a:lnTo>
                <a:lnTo>
                  <a:pt x="170" y="332"/>
                </a:lnTo>
                <a:lnTo>
                  <a:pt x="171" y="335"/>
                </a:lnTo>
                <a:lnTo>
                  <a:pt x="170" y="337"/>
                </a:lnTo>
                <a:lnTo>
                  <a:pt x="168" y="338"/>
                </a:lnTo>
                <a:lnTo>
                  <a:pt x="165" y="341"/>
                </a:lnTo>
                <a:lnTo>
                  <a:pt x="164" y="343"/>
                </a:lnTo>
                <a:lnTo>
                  <a:pt x="164" y="344"/>
                </a:lnTo>
                <a:lnTo>
                  <a:pt x="164" y="347"/>
                </a:lnTo>
                <a:lnTo>
                  <a:pt x="158" y="347"/>
                </a:lnTo>
                <a:lnTo>
                  <a:pt x="156" y="348"/>
                </a:lnTo>
                <a:lnTo>
                  <a:pt x="152" y="353"/>
                </a:lnTo>
                <a:lnTo>
                  <a:pt x="149" y="357"/>
                </a:lnTo>
                <a:lnTo>
                  <a:pt x="143" y="359"/>
                </a:lnTo>
                <a:lnTo>
                  <a:pt x="137" y="359"/>
                </a:lnTo>
                <a:lnTo>
                  <a:pt x="137" y="363"/>
                </a:lnTo>
                <a:lnTo>
                  <a:pt x="134" y="367"/>
                </a:lnTo>
                <a:lnTo>
                  <a:pt x="133" y="373"/>
                </a:lnTo>
                <a:lnTo>
                  <a:pt x="129" y="379"/>
                </a:lnTo>
                <a:lnTo>
                  <a:pt x="126" y="387"/>
                </a:lnTo>
                <a:lnTo>
                  <a:pt x="124" y="389"/>
                </a:lnTo>
                <a:lnTo>
                  <a:pt x="123" y="394"/>
                </a:lnTo>
                <a:lnTo>
                  <a:pt x="120" y="400"/>
                </a:lnTo>
                <a:lnTo>
                  <a:pt x="115" y="406"/>
                </a:lnTo>
                <a:lnTo>
                  <a:pt x="114" y="409"/>
                </a:lnTo>
                <a:lnTo>
                  <a:pt x="115" y="411"/>
                </a:lnTo>
                <a:lnTo>
                  <a:pt x="120" y="416"/>
                </a:lnTo>
                <a:lnTo>
                  <a:pt x="120" y="419"/>
                </a:lnTo>
                <a:lnTo>
                  <a:pt x="123" y="426"/>
                </a:lnTo>
                <a:lnTo>
                  <a:pt x="123" y="428"/>
                </a:lnTo>
                <a:lnTo>
                  <a:pt x="120" y="429"/>
                </a:lnTo>
                <a:lnTo>
                  <a:pt x="117" y="430"/>
                </a:lnTo>
                <a:lnTo>
                  <a:pt x="110" y="432"/>
                </a:lnTo>
                <a:lnTo>
                  <a:pt x="104" y="432"/>
                </a:lnTo>
                <a:lnTo>
                  <a:pt x="102" y="436"/>
                </a:lnTo>
                <a:lnTo>
                  <a:pt x="101" y="441"/>
                </a:lnTo>
                <a:lnTo>
                  <a:pt x="102" y="447"/>
                </a:lnTo>
                <a:lnTo>
                  <a:pt x="104" y="451"/>
                </a:lnTo>
                <a:lnTo>
                  <a:pt x="108" y="455"/>
                </a:lnTo>
                <a:lnTo>
                  <a:pt x="107" y="461"/>
                </a:lnTo>
                <a:lnTo>
                  <a:pt x="105" y="467"/>
                </a:lnTo>
                <a:lnTo>
                  <a:pt x="105" y="469"/>
                </a:lnTo>
                <a:lnTo>
                  <a:pt x="105" y="473"/>
                </a:lnTo>
                <a:lnTo>
                  <a:pt x="107" y="479"/>
                </a:lnTo>
                <a:lnTo>
                  <a:pt x="110" y="482"/>
                </a:lnTo>
                <a:lnTo>
                  <a:pt x="110" y="486"/>
                </a:lnTo>
                <a:lnTo>
                  <a:pt x="112" y="491"/>
                </a:lnTo>
                <a:lnTo>
                  <a:pt x="115" y="492"/>
                </a:lnTo>
                <a:lnTo>
                  <a:pt x="115" y="495"/>
                </a:lnTo>
                <a:lnTo>
                  <a:pt x="114" y="499"/>
                </a:lnTo>
                <a:lnTo>
                  <a:pt x="111" y="504"/>
                </a:lnTo>
                <a:lnTo>
                  <a:pt x="111" y="510"/>
                </a:lnTo>
                <a:lnTo>
                  <a:pt x="108" y="511"/>
                </a:lnTo>
                <a:lnTo>
                  <a:pt x="108" y="513"/>
                </a:lnTo>
                <a:lnTo>
                  <a:pt x="105" y="514"/>
                </a:lnTo>
                <a:lnTo>
                  <a:pt x="104" y="514"/>
                </a:lnTo>
                <a:lnTo>
                  <a:pt x="101" y="517"/>
                </a:lnTo>
                <a:lnTo>
                  <a:pt x="98" y="511"/>
                </a:lnTo>
                <a:lnTo>
                  <a:pt x="95" y="508"/>
                </a:lnTo>
                <a:lnTo>
                  <a:pt x="93" y="507"/>
                </a:lnTo>
                <a:lnTo>
                  <a:pt x="90" y="505"/>
                </a:lnTo>
                <a:lnTo>
                  <a:pt x="89" y="499"/>
                </a:lnTo>
                <a:lnTo>
                  <a:pt x="89" y="496"/>
                </a:lnTo>
                <a:lnTo>
                  <a:pt x="80" y="492"/>
                </a:lnTo>
                <a:lnTo>
                  <a:pt x="76" y="494"/>
                </a:lnTo>
                <a:lnTo>
                  <a:pt x="73" y="492"/>
                </a:lnTo>
                <a:lnTo>
                  <a:pt x="73" y="488"/>
                </a:lnTo>
                <a:lnTo>
                  <a:pt x="58" y="477"/>
                </a:lnTo>
                <a:lnTo>
                  <a:pt x="54" y="476"/>
                </a:lnTo>
                <a:lnTo>
                  <a:pt x="49" y="472"/>
                </a:lnTo>
                <a:lnTo>
                  <a:pt x="45" y="470"/>
                </a:lnTo>
                <a:lnTo>
                  <a:pt x="41" y="466"/>
                </a:lnTo>
                <a:lnTo>
                  <a:pt x="38" y="466"/>
                </a:lnTo>
                <a:lnTo>
                  <a:pt x="33" y="464"/>
                </a:lnTo>
                <a:lnTo>
                  <a:pt x="30" y="461"/>
                </a:lnTo>
                <a:lnTo>
                  <a:pt x="30" y="457"/>
                </a:lnTo>
                <a:lnTo>
                  <a:pt x="27" y="454"/>
                </a:lnTo>
                <a:lnTo>
                  <a:pt x="29" y="448"/>
                </a:lnTo>
                <a:lnTo>
                  <a:pt x="30" y="445"/>
                </a:lnTo>
                <a:lnTo>
                  <a:pt x="29" y="444"/>
                </a:lnTo>
                <a:lnTo>
                  <a:pt x="33" y="441"/>
                </a:lnTo>
                <a:lnTo>
                  <a:pt x="27" y="432"/>
                </a:lnTo>
                <a:lnTo>
                  <a:pt x="5" y="430"/>
                </a:lnTo>
                <a:lnTo>
                  <a:pt x="1" y="432"/>
                </a:lnTo>
                <a:lnTo>
                  <a:pt x="0" y="429"/>
                </a:lnTo>
                <a:lnTo>
                  <a:pt x="4" y="425"/>
                </a:lnTo>
                <a:lnTo>
                  <a:pt x="10" y="423"/>
                </a:lnTo>
                <a:lnTo>
                  <a:pt x="13" y="422"/>
                </a:lnTo>
                <a:lnTo>
                  <a:pt x="11" y="419"/>
                </a:lnTo>
                <a:lnTo>
                  <a:pt x="13" y="414"/>
                </a:lnTo>
                <a:lnTo>
                  <a:pt x="10" y="413"/>
                </a:lnTo>
                <a:lnTo>
                  <a:pt x="7" y="411"/>
                </a:lnTo>
                <a:lnTo>
                  <a:pt x="4" y="411"/>
                </a:lnTo>
                <a:lnTo>
                  <a:pt x="7" y="409"/>
                </a:lnTo>
                <a:lnTo>
                  <a:pt x="11" y="398"/>
                </a:lnTo>
                <a:lnTo>
                  <a:pt x="16" y="384"/>
                </a:lnTo>
                <a:lnTo>
                  <a:pt x="17" y="378"/>
                </a:lnTo>
                <a:lnTo>
                  <a:pt x="20" y="373"/>
                </a:lnTo>
                <a:lnTo>
                  <a:pt x="22" y="365"/>
                </a:lnTo>
                <a:lnTo>
                  <a:pt x="32" y="341"/>
                </a:lnTo>
                <a:lnTo>
                  <a:pt x="36" y="338"/>
                </a:lnTo>
                <a:lnTo>
                  <a:pt x="41" y="337"/>
                </a:lnTo>
                <a:lnTo>
                  <a:pt x="44" y="334"/>
                </a:lnTo>
                <a:lnTo>
                  <a:pt x="42" y="328"/>
                </a:lnTo>
                <a:lnTo>
                  <a:pt x="42" y="326"/>
                </a:lnTo>
                <a:lnTo>
                  <a:pt x="38" y="318"/>
                </a:lnTo>
                <a:lnTo>
                  <a:pt x="38" y="312"/>
                </a:lnTo>
                <a:lnTo>
                  <a:pt x="35" y="307"/>
                </a:lnTo>
                <a:lnTo>
                  <a:pt x="32" y="304"/>
                </a:lnTo>
                <a:lnTo>
                  <a:pt x="30" y="303"/>
                </a:lnTo>
                <a:lnTo>
                  <a:pt x="30" y="297"/>
                </a:lnTo>
                <a:lnTo>
                  <a:pt x="29" y="294"/>
                </a:lnTo>
                <a:lnTo>
                  <a:pt x="29" y="288"/>
                </a:lnTo>
                <a:lnTo>
                  <a:pt x="30" y="281"/>
                </a:lnTo>
                <a:lnTo>
                  <a:pt x="32" y="274"/>
                </a:lnTo>
                <a:lnTo>
                  <a:pt x="32" y="269"/>
                </a:lnTo>
                <a:lnTo>
                  <a:pt x="29" y="263"/>
                </a:lnTo>
                <a:lnTo>
                  <a:pt x="27" y="259"/>
                </a:lnTo>
                <a:lnTo>
                  <a:pt x="27" y="253"/>
                </a:lnTo>
                <a:lnTo>
                  <a:pt x="30" y="247"/>
                </a:lnTo>
                <a:lnTo>
                  <a:pt x="29" y="244"/>
                </a:lnTo>
                <a:lnTo>
                  <a:pt x="27" y="243"/>
                </a:lnTo>
                <a:lnTo>
                  <a:pt x="26" y="241"/>
                </a:lnTo>
                <a:lnTo>
                  <a:pt x="27" y="239"/>
                </a:lnTo>
                <a:lnTo>
                  <a:pt x="26" y="237"/>
                </a:lnTo>
                <a:lnTo>
                  <a:pt x="27" y="234"/>
                </a:lnTo>
                <a:lnTo>
                  <a:pt x="27" y="233"/>
                </a:lnTo>
                <a:lnTo>
                  <a:pt x="27" y="230"/>
                </a:lnTo>
                <a:lnTo>
                  <a:pt x="27" y="228"/>
                </a:lnTo>
                <a:lnTo>
                  <a:pt x="27" y="227"/>
                </a:lnTo>
                <a:lnTo>
                  <a:pt x="26" y="227"/>
                </a:lnTo>
                <a:lnTo>
                  <a:pt x="25" y="225"/>
                </a:lnTo>
                <a:lnTo>
                  <a:pt x="22" y="224"/>
                </a:lnTo>
                <a:lnTo>
                  <a:pt x="19" y="219"/>
                </a:lnTo>
                <a:lnTo>
                  <a:pt x="17" y="217"/>
                </a:lnTo>
                <a:lnTo>
                  <a:pt x="16" y="215"/>
                </a:lnTo>
                <a:lnTo>
                  <a:pt x="16" y="212"/>
                </a:lnTo>
                <a:lnTo>
                  <a:pt x="17" y="211"/>
                </a:lnTo>
                <a:lnTo>
                  <a:pt x="19" y="209"/>
                </a:lnTo>
                <a:lnTo>
                  <a:pt x="20" y="208"/>
                </a:lnTo>
                <a:lnTo>
                  <a:pt x="26" y="205"/>
                </a:lnTo>
                <a:lnTo>
                  <a:pt x="32" y="202"/>
                </a:lnTo>
                <a:lnTo>
                  <a:pt x="38" y="199"/>
                </a:lnTo>
                <a:lnTo>
                  <a:pt x="42" y="198"/>
                </a:lnTo>
                <a:lnTo>
                  <a:pt x="45" y="193"/>
                </a:lnTo>
                <a:lnTo>
                  <a:pt x="48" y="189"/>
                </a:lnTo>
                <a:lnTo>
                  <a:pt x="52" y="186"/>
                </a:lnTo>
                <a:lnTo>
                  <a:pt x="54" y="183"/>
                </a:lnTo>
                <a:lnTo>
                  <a:pt x="54" y="180"/>
                </a:lnTo>
                <a:lnTo>
                  <a:pt x="52" y="176"/>
                </a:lnTo>
                <a:lnTo>
                  <a:pt x="49" y="164"/>
                </a:lnTo>
                <a:lnTo>
                  <a:pt x="47" y="156"/>
                </a:lnTo>
                <a:lnTo>
                  <a:pt x="45" y="149"/>
                </a:lnTo>
                <a:lnTo>
                  <a:pt x="44" y="143"/>
                </a:lnTo>
                <a:lnTo>
                  <a:pt x="42" y="140"/>
                </a:lnTo>
                <a:lnTo>
                  <a:pt x="39" y="140"/>
                </a:lnTo>
                <a:lnTo>
                  <a:pt x="36" y="137"/>
                </a:lnTo>
                <a:lnTo>
                  <a:pt x="36" y="136"/>
                </a:lnTo>
                <a:lnTo>
                  <a:pt x="35" y="133"/>
                </a:lnTo>
                <a:lnTo>
                  <a:pt x="35" y="130"/>
                </a:lnTo>
                <a:lnTo>
                  <a:pt x="35" y="127"/>
                </a:lnTo>
                <a:lnTo>
                  <a:pt x="35" y="126"/>
                </a:lnTo>
                <a:lnTo>
                  <a:pt x="33" y="123"/>
                </a:lnTo>
                <a:lnTo>
                  <a:pt x="32" y="118"/>
                </a:lnTo>
                <a:lnTo>
                  <a:pt x="30" y="117"/>
                </a:lnTo>
                <a:lnTo>
                  <a:pt x="30" y="115"/>
                </a:lnTo>
                <a:lnTo>
                  <a:pt x="30" y="114"/>
                </a:lnTo>
                <a:lnTo>
                  <a:pt x="30" y="113"/>
                </a:lnTo>
                <a:lnTo>
                  <a:pt x="33" y="111"/>
                </a:lnTo>
                <a:lnTo>
                  <a:pt x="33" y="110"/>
                </a:lnTo>
                <a:lnTo>
                  <a:pt x="35" y="110"/>
                </a:lnTo>
                <a:lnTo>
                  <a:pt x="39" y="104"/>
                </a:lnTo>
                <a:lnTo>
                  <a:pt x="41" y="101"/>
                </a:lnTo>
                <a:lnTo>
                  <a:pt x="39" y="96"/>
                </a:lnTo>
                <a:lnTo>
                  <a:pt x="38" y="95"/>
                </a:lnTo>
                <a:lnTo>
                  <a:pt x="35" y="92"/>
                </a:lnTo>
                <a:lnTo>
                  <a:pt x="33" y="91"/>
                </a:lnTo>
                <a:lnTo>
                  <a:pt x="30" y="86"/>
                </a:lnTo>
                <a:lnTo>
                  <a:pt x="29" y="82"/>
                </a:lnTo>
                <a:lnTo>
                  <a:pt x="27" y="79"/>
                </a:lnTo>
                <a:lnTo>
                  <a:pt x="26" y="76"/>
                </a:lnTo>
                <a:lnTo>
                  <a:pt x="25" y="74"/>
                </a:lnTo>
                <a:lnTo>
                  <a:pt x="22" y="73"/>
                </a:lnTo>
                <a:lnTo>
                  <a:pt x="20" y="72"/>
                </a:lnTo>
                <a:lnTo>
                  <a:pt x="20" y="70"/>
                </a:lnTo>
                <a:lnTo>
                  <a:pt x="22" y="67"/>
                </a:lnTo>
                <a:lnTo>
                  <a:pt x="23" y="64"/>
                </a:lnTo>
                <a:lnTo>
                  <a:pt x="25" y="61"/>
                </a:lnTo>
                <a:lnTo>
                  <a:pt x="23" y="58"/>
                </a:lnTo>
                <a:lnTo>
                  <a:pt x="22" y="55"/>
                </a:lnTo>
                <a:lnTo>
                  <a:pt x="20" y="54"/>
                </a:lnTo>
                <a:lnTo>
                  <a:pt x="19" y="51"/>
                </a:lnTo>
                <a:lnTo>
                  <a:pt x="19" y="50"/>
                </a:lnTo>
                <a:lnTo>
                  <a:pt x="20" y="45"/>
                </a:lnTo>
                <a:lnTo>
                  <a:pt x="22" y="44"/>
                </a:lnTo>
                <a:lnTo>
                  <a:pt x="25" y="42"/>
                </a:lnTo>
                <a:lnTo>
                  <a:pt x="25" y="41"/>
                </a:lnTo>
                <a:lnTo>
                  <a:pt x="26" y="39"/>
                </a:lnTo>
                <a:lnTo>
                  <a:pt x="27" y="38"/>
                </a:lnTo>
                <a:lnTo>
                  <a:pt x="30" y="38"/>
                </a:lnTo>
                <a:lnTo>
                  <a:pt x="32" y="36"/>
                </a:lnTo>
                <a:lnTo>
                  <a:pt x="33" y="35"/>
                </a:lnTo>
                <a:lnTo>
                  <a:pt x="33" y="33"/>
                </a:lnTo>
                <a:lnTo>
                  <a:pt x="33" y="32"/>
                </a:lnTo>
                <a:lnTo>
                  <a:pt x="29" y="30"/>
                </a:lnTo>
                <a:lnTo>
                  <a:pt x="29" y="29"/>
                </a:lnTo>
                <a:lnTo>
                  <a:pt x="29" y="28"/>
                </a:lnTo>
                <a:lnTo>
                  <a:pt x="27" y="26"/>
                </a:lnTo>
                <a:lnTo>
                  <a:pt x="29" y="23"/>
                </a:lnTo>
                <a:lnTo>
                  <a:pt x="29" y="22"/>
                </a:lnTo>
                <a:lnTo>
                  <a:pt x="29" y="20"/>
                </a:lnTo>
                <a:lnTo>
                  <a:pt x="29" y="17"/>
                </a:lnTo>
                <a:lnTo>
                  <a:pt x="30" y="17"/>
                </a:lnTo>
                <a:lnTo>
                  <a:pt x="35" y="17"/>
                </a:lnTo>
                <a:lnTo>
                  <a:pt x="35" y="13"/>
                </a:lnTo>
                <a:lnTo>
                  <a:pt x="36" y="11"/>
                </a:lnTo>
                <a:lnTo>
                  <a:pt x="39" y="11"/>
                </a:lnTo>
                <a:lnTo>
                  <a:pt x="41" y="11"/>
                </a:lnTo>
                <a:lnTo>
                  <a:pt x="42" y="11"/>
                </a:lnTo>
                <a:lnTo>
                  <a:pt x="49" y="6"/>
                </a:lnTo>
                <a:lnTo>
                  <a:pt x="49" y="3"/>
                </a:lnTo>
                <a:lnTo>
                  <a:pt x="49" y="1"/>
                </a:lnTo>
                <a:lnTo>
                  <a:pt x="49" y="0"/>
                </a:lnTo>
                <a:lnTo>
                  <a:pt x="51" y="0"/>
                </a:lnTo>
                <a:lnTo>
                  <a:pt x="57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/>
          </a:p>
        </p:txBody>
      </p:sp>
      <p:sp>
        <p:nvSpPr>
          <p:cNvPr id="272" name="Freeform 267"/>
          <p:cNvSpPr>
            <a:spLocks noEditPoints="1"/>
          </p:cNvSpPr>
          <p:nvPr/>
        </p:nvSpPr>
        <p:spPr bwMode="auto">
          <a:xfrm rot="21334256">
            <a:off x="24248048" y="3674938"/>
            <a:ext cx="841813" cy="1136571"/>
          </a:xfrm>
          <a:custGeom>
            <a:avLst/>
            <a:gdLst>
              <a:gd name="T0" fmla="*/ 2147483647 w 204"/>
              <a:gd name="T1" fmla="*/ 2147483647 h 312"/>
              <a:gd name="T2" fmla="*/ 2147483647 w 204"/>
              <a:gd name="T3" fmla="*/ 2147483647 h 312"/>
              <a:gd name="T4" fmla="*/ 2147483647 w 204"/>
              <a:gd name="T5" fmla="*/ 2147483647 h 312"/>
              <a:gd name="T6" fmla="*/ 2147483647 w 204"/>
              <a:gd name="T7" fmla="*/ 2147483647 h 312"/>
              <a:gd name="T8" fmla="*/ 2147483647 w 204"/>
              <a:gd name="T9" fmla="*/ 2147483647 h 312"/>
              <a:gd name="T10" fmla="*/ 2147483647 w 204"/>
              <a:gd name="T11" fmla="*/ 2147483647 h 312"/>
              <a:gd name="T12" fmla="*/ 2147483647 w 204"/>
              <a:gd name="T13" fmla="*/ 2147483647 h 312"/>
              <a:gd name="T14" fmla="*/ 2147483647 w 204"/>
              <a:gd name="T15" fmla="*/ 2147483647 h 312"/>
              <a:gd name="T16" fmla="*/ 2147483647 w 204"/>
              <a:gd name="T17" fmla="*/ 2147483647 h 312"/>
              <a:gd name="T18" fmla="*/ 2147483647 w 204"/>
              <a:gd name="T19" fmla="*/ 2147483647 h 312"/>
              <a:gd name="T20" fmla="*/ 2147483647 w 204"/>
              <a:gd name="T21" fmla="*/ 2147483647 h 312"/>
              <a:gd name="T22" fmla="*/ 2147483647 w 204"/>
              <a:gd name="T23" fmla="*/ 2147483647 h 312"/>
              <a:gd name="T24" fmla="*/ 2147483647 w 204"/>
              <a:gd name="T25" fmla="*/ 2147483647 h 312"/>
              <a:gd name="T26" fmla="*/ 2147483647 w 204"/>
              <a:gd name="T27" fmla="*/ 2147483647 h 312"/>
              <a:gd name="T28" fmla="*/ 2147483647 w 204"/>
              <a:gd name="T29" fmla="*/ 2147483647 h 312"/>
              <a:gd name="T30" fmla="*/ 2147483647 w 204"/>
              <a:gd name="T31" fmla="*/ 2147483647 h 312"/>
              <a:gd name="T32" fmla="*/ 2147483647 w 204"/>
              <a:gd name="T33" fmla="*/ 2147483647 h 312"/>
              <a:gd name="T34" fmla="*/ 2147483647 w 204"/>
              <a:gd name="T35" fmla="*/ 2147483647 h 312"/>
              <a:gd name="T36" fmla="*/ 2147483647 w 204"/>
              <a:gd name="T37" fmla="*/ 2147483647 h 312"/>
              <a:gd name="T38" fmla="*/ 2147483647 w 204"/>
              <a:gd name="T39" fmla="*/ 2147483647 h 312"/>
              <a:gd name="T40" fmla="*/ 2147483647 w 204"/>
              <a:gd name="T41" fmla="*/ 2147483647 h 312"/>
              <a:gd name="T42" fmla="*/ 2147483647 w 204"/>
              <a:gd name="T43" fmla="*/ 2147483647 h 312"/>
              <a:gd name="T44" fmla="*/ 2147483647 w 204"/>
              <a:gd name="T45" fmla="*/ 2147483647 h 312"/>
              <a:gd name="T46" fmla="*/ 2147483647 w 204"/>
              <a:gd name="T47" fmla="*/ 2147483647 h 312"/>
              <a:gd name="T48" fmla="*/ 2147483647 w 204"/>
              <a:gd name="T49" fmla="*/ 2147483647 h 312"/>
              <a:gd name="T50" fmla="*/ 2147483647 w 204"/>
              <a:gd name="T51" fmla="*/ 2147483647 h 312"/>
              <a:gd name="T52" fmla="*/ 2147483647 w 204"/>
              <a:gd name="T53" fmla="*/ 2147483647 h 312"/>
              <a:gd name="T54" fmla="*/ 2147483647 w 204"/>
              <a:gd name="T55" fmla="*/ 2147483647 h 312"/>
              <a:gd name="T56" fmla="*/ 2147483647 w 204"/>
              <a:gd name="T57" fmla="*/ 2147483647 h 312"/>
              <a:gd name="T58" fmla="*/ 2147483647 w 204"/>
              <a:gd name="T59" fmla="*/ 2147483647 h 312"/>
              <a:gd name="T60" fmla="*/ 2147483647 w 204"/>
              <a:gd name="T61" fmla="*/ 2147483647 h 312"/>
              <a:gd name="T62" fmla="*/ 2147483647 w 204"/>
              <a:gd name="T63" fmla="*/ 2147483647 h 312"/>
              <a:gd name="T64" fmla="*/ 2147483647 w 204"/>
              <a:gd name="T65" fmla="*/ 2147483647 h 312"/>
              <a:gd name="T66" fmla="*/ 2147483647 w 204"/>
              <a:gd name="T67" fmla="*/ 2147483647 h 312"/>
              <a:gd name="T68" fmla="*/ 2147483647 w 204"/>
              <a:gd name="T69" fmla="*/ 2147483647 h 312"/>
              <a:gd name="T70" fmla="*/ 2147483647 w 204"/>
              <a:gd name="T71" fmla="*/ 2147483647 h 312"/>
              <a:gd name="T72" fmla="*/ 2147483647 w 204"/>
              <a:gd name="T73" fmla="*/ 2147483647 h 312"/>
              <a:gd name="T74" fmla="*/ 2147483647 w 204"/>
              <a:gd name="T75" fmla="*/ 2147483647 h 312"/>
              <a:gd name="T76" fmla="*/ 2147483647 w 204"/>
              <a:gd name="T77" fmla="*/ 2147483647 h 312"/>
              <a:gd name="T78" fmla="*/ 2147483647 w 204"/>
              <a:gd name="T79" fmla="*/ 2147483647 h 312"/>
              <a:gd name="T80" fmla="*/ 2147483647 w 204"/>
              <a:gd name="T81" fmla="*/ 2147483647 h 312"/>
              <a:gd name="T82" fmla="*/ 2147483647 w 204"/>
              <a:gd name="T83" fmla="*/ 2147483647 h 312"/>
              <a:gd name="T84" fmla="*/ 2147483647 w 204"/>
              <a:gd name="T85" fmla="*/ 2147483647 h 312"/>
              <a:gd name="T86" fmla="*/ 2147483647 w 204"/>
              <a:gd name="T87" fmla="*/ 2147483647 h 312"/>
              <a:gd name="T88" fmla="*/ 2147483647 w 204"/>
              <a:gd name="T89" fmla="*/ 2147483647 h 312"/>
              <a:gd name="T90" fmla="*/ 2147483647 w 204"/>
              <a:gd name="T91" fmla="*/ 2147483647 h 312"/>
              <a:gd name="T92" fmla="*/ 2147483647 w 204"/>
              <a:gd name="T93" fmla="*/ 2147483647 h 312"/>
              <a:gd name="T94" fmla="*/ 2147483647 w 204"/>
              <a:gd name="T95" fmla="*/ 2147483647 h 312"/>
              <a:gd name="T96" fmla="*/ 2147483647 w 204"/>
              <a:gd name="T97" fmla="*/ 2147483647 h 312"/>
              <a:gd name="T98" fmla="*/ 2147483647 w 204"/>
              <a:gd name="T99" fmla="*/ 2147483647 h 312"/>
              <a:gd name="T100" fmla="*/ 2147483647 w 204"/>
              <a:gd name="T101" fmla="*/ 2147483647 h 312"/>
              <a:gd name="T102" fmla="*/ 2147483647 w 204"/>
              <a:gd name="T103" fmla="*/ 2147483647 h 312"/>
              <a:gd name="T104" fmla="*/ 2147483647 w 204"/>
              <a:gd name="T105" fmla="*/ 2147483647 h 312"/>
              <a:gd name="T106" fmla="*/ 2147483647 w 204"/>
              <a:gd name="T107" fmla="*/ 2147483647 h 312"/>
              <a:gd name="T108" fmla="*/ 2147483647 w 204"/>
              <a:gd name="T109" fmla="*/ 2147483647 h 312"/>
              <a:gd name="T110" fmla="*/ 2147483647 w 204"/>
              <a:gd name="T111" fmla="*/ 2147483647 h 312"/>
              <a:gd name="T112" fmla="*/ 2147483647 w 204"/>
              <a:gd name="T113" fmla="*/ 2147483647 h 312"/>
              <a:gd name="T114" fmla="*/ 2147483647 w 204"/>
              <a:gd name="T115" fmla="*/ 2147483647 h 312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204"/>
              <a:gd name="T175" fmla="*/ 0 h 312"/>
              <a:gd name="T176" fmla="*/ 204 w 204"/>
              <a:gd name="T177" fmla="*/ 312 h 312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204" h="312">
                <a:moveTo>
                  <a:pt x="185" y="22"/>
                </a:moveTo>
                <a:lnTo>
                  <a:pt x="186" y="26"/>
                </a:lnTo>
                <a:lnTo>
                  <a:pt x="186" y="34"/>
                </a:lnTo>
                <a:lnTo>
                  <a:pt x="186" y="35"/>
                </a:lnTo>
                <a:lnTo>
                  <a:pt x="189" y="34"/>
                </a:lnTo>
                <a:lnTo>
                  <a:pt x="191" y="35"/>
                </a:lnTo>
                <a:lnTo>
                  <a:pt x="191" y="37"/>
                </a:lnTo>
                <a:lnTo>
                  <a:pt x="189" y="38"/>
                </a:lnTo>
                <a:lnTo>
                  <a:pt x="185" y="37"/>
                </a:lnTo>
                <a:lnTo>
                  <a:pt x="185" y="38"/>
                </a:lnTo>
                <a:lnTo>
                  <a:pt x="185" y="39"/>
                </a:lnTo>
                <a:lnTo>
                  <a:pt x="185" y="45"/>
                </a:lnTo>
                <a:lnTo>
                  <a:pt x="185" y="56"/>
                </a:lnTo>
                <a:lnTo>
                  <a:pt x="185" y="61"/>
                </a:lnTo>
                <a:lnTo>
                  <a:pt x="183" y="66"/>
                </a:lnTo>
                <a:lnTo>
                  <a:pt x="185" y="69"/>
                </a:lnTo>
                <a:lnTo>
                  <a:pt x="185" y="75"/>
                </a:lnTo>
                <a:lnTo>
                  <a:pt x="186" y="76"/>
                </a:lnTo>
                <a:lnTo>
                  <a:pt x="188" y="78"/>
                </a:lnTo>
                <a:lnTo>
                  <a:pt x="188" y="79"/>
                </a:lnTo>
                <a:lnTo>
                  <a:pt x="194" y="82"/>
                </a:lnTo>
                <a:lnTo>
                  <a:pt x="195" y="85"/>
                </a:lnTo>
                <a:lnTo>
                  <a:pt x="197" y="85"/>
                </a:lnTo>
                <a:lnTo>
                  <a:pt x="197" y="86"/>
                </a:lnTo>
                <a:lnTo>
                  <a:pt x="198" y="89"/>
                </a:lnTo>
                <a:lnTo>
                  <a:pt x="200" y="91"/>
                </a:lnTo>
                <a:lnTo>
                  <a:pt x="200" y="92"/>
                </a:lnTo>
                <a:lnTo>
                  <a:pt x="201" y="98"/>
                </a:lnTo>
                <a:lnTo>
                  <a:pt x="202" y="105"/>
                </a:lnTo>
                <a:lnTo>
                  <a:pt x="204" y="107"/>
                </a:lnTo>
                <a:lnTo>
                  <a:pt x="197" y="113"/>
                </a:lnTo>
                <a:lnTo>
                  <a:pt x="180" y="97"/>
                </a:lnTo>
                <a:lnTo>
                  <a:pt x="173" y="104"/>
                </a:lnTo>
                <a:lnTo>
                  <a:pt x="160" y="91"/>
                </a:lnTo>
                <a:lnTo>
                  <a:pt x="153" y="98"/>
                </a:lnTo>
                <a:lnTo>
                  <a:pt x="139" y="110"/>
                </a:lnTo>
                <a:lnTo>
                  <a:pt x="132" y="116"/>
                </a:lnTo>
                <a:lnTo>
                  <a:pt x="131" y="114"/>
                </a:lnTo>
                <a:lnTo>
                  <a:pt x="126" y="116"/>
                </a:lnTo>
                <a:lnTo>
                  <a:pt x="123" y="114"/>
                </a:lnTo>
                <a:lnTo>
                  <a:pt x="122" y="113"/>
                </a:lnTo>
                <a:lnTo>
                  <a:pt x="120" y="110"/>
                </a:lnTo>
                <a:lnTo>
                  <a:pt x="125" y="105"/>
                </a:lnTo>
                <a:lnTo>
                  <a:pt x="123" y="104"/>
                </a:lnTo>
                <a:lnTo>
                  <a:pt x="126" y="102"/>
                </a:lnTo>
                <a:lnTo>
                  <a:pt x="122" y="97"/>
                </a:lnTo>
                <a:lnTo>
                  <a:pt x="116" y="100"/>
                </a:lnTo>
                <a:lnTo>
                  <a:pt x="116" y="98"/>
                </a:lnTo>
                <a:lnTo>
                  <a:pt x="115" y="97"/>
                </a:lnTo>
                <a:lnTo>
                  <a:pt x="113" y="95"/>
                </a:lnTo>
                <a:lnTo>
                  <a:pt x="112" y="94"/>
                </a:lnTo>
                <a:lnTo>
                  <a:pt x="112" y="88"/>
                </a:lnTo>
                <a:lnTo>
                  <a:pt x="110" y="83"/>
                </a:lnTo>
                <a:lnTo>
                  <a:pt x="107" y="83"/>
                </a:lnTo>
                <a:lnTo>
                  <a:pt x="104" y="82"/>
                </a:lnTo>
                <a:lnTo>
                  <a:pt x="103" y="80"/>
                </a:lnTo>
                <a:lnTo>
                  <a:pt x="93" y="88"/>
                </a:lnTo>
                <a:lnTo>
                  <a:pt x="94" y="91"/>
                </a:lnTo>
                <a:lnTo>
                  <a:pt x="85" y="97"/>
                </a:lnTo>
                <a:lnTo>
                  <a:pt x="84" y="94"/>
                </a:lnTo>
                <a:lnTo>
                  <a:pt x="72" y="104"/>
                </a:lnTo>
                <a:lnTo>
                  <a:pt x="54" y="83"/>
                </a:lnTo>
                <a:lnTo>
                  <a:pt x="49" y="88"/>
                </a:lnTo>
                <a:lnTo>
                  <a:pt x="44" y="91"/>
                </a:lnTo>
                <a:lnTo>
                  <a:pt x="66" y="117"/>
                </a:lnTo>
                <a:lnTo>
                  <a:pt x="76" y="114"/>
                </a:lnTo>
                <a:lnTo>
                  <a:pt x="85" y="126"/>
                </a:lnTo>
                <a:lnTo>
                  <a:pt x="94" y="122"/>
                </a:lnTo>
                <a:lnTo>
                  <a:pt x="101" y="129"/>
                </a:lnTo>
                <a:lnTo>
                  <a:pt x="90" y="139"/>
                </a:lnTo>
                <a:lnTo>
                  <a:pt x="100" y="151"/>
                </a:lnTo>
                <a:lnTo>
                  <a:pt x="112" y="141"/>
                </a:lnTo>
                <a:lnTo>
                  <a:pt x="120" y="145"/>
                </a:lnTo>
                <a:lnTo>
                  <a:pt x="117" y="155"/>
                </a:lnTo>
                <a:lnTo>
                  <a:pt x="119" y="157"/>
                </a:lnTo>
                <a:lnTo>
                  <a:pt x="120" y="157"/>
                </a:lnTo>
                <a:lnTo>
                  <a:pt x="122" y="157"/>
                </a:lnTo>
                <a:lnTo>
                  <a:pt x="122" y="160"/>
                </a:lnTo>
                <a:lnTo>
                  <a:pt x="120" y="161"/>
                </a:lnTo>
                <a:lnTo>
                  <a:pt x="117" y="164"/>
                </a:lnTo>
                <a:lnTo>
                  <a:pt x="116" y="167"/>
                </a:lnTo>
                <a:lnTo>
                  <a:pt x="117" y="171"/>
                </a:lnTo>
                <a:lnTo>
                  <a:pt x="117" y="174"/>
                </a:lnTo>
                <a:lnTo>
                  <a:pt x="120" y="180"/>
                </a:lnTo>
                <a:lnTo>
                  <a:pt x="117" y="185"/>
                </a:lnTo>
                <a:lnTo>
                  <a:pt x="119" y="186"/>
                </a:lnTo>
                <a:lnTo>
                  <a:pt x="119" y="190"/>
                </a:lnTo>
                <a:lnTo>
                  <a:pt x="122" y="196"/>
                </a:lnTo>
                <a:lnTo>
                  <a:pt x="123" y="199"/>
                </a:lnTo>
                <a:lnTo>
                  <a:pt x="125" y="199"/>
                </a:lnTo>
                <a:lnTo>
                  <a:pt x="128" y="204"/>
                </a:lnTo>
                <a:lnTo>
                  <a:pt x="129" y="204"/>
                </a:lnTo>
                <a:lnTo>
                  <a:pt x="132" y="205"/>
                </a:lnTo>
                <a:lnTo>
                  <a:pt x="134" y="206"/>
                </a:lnTo>
                <a:lnTo>
                  <a:pt x="135" y="209"/>
                </a:lnTo>
                <a:lnTo>
                  <a:pt x="134" y="211"/>
                </a:lnTo>
                <a:lnTo>
                  <a:pt x="134" y="212"/>
                </a:lnTo>
                <a:lnTo>
                  <a:pt x="135" y="214"/>
                </a:lnTo>
                <a:lnTo>
                  <a:pt x="138" y="214"/>
                </a:lnTo>
                <a:lnTo>
                  <a:pt x="139" y="215"/>
                </a:lnTo>
                <a:lnTo>
                  <a:pt x="142" y="218"/>
                </a:lnTo>
                <a:lnTo>
                  <a:pt x="145" y="226"/>
                </a:lnTo>
                <a:lnTo>
                  <a:pt x="150" y="228"/>
                </a:lnTo>
                <a:lnTo>
                  <a:pt x="150" y="233"/>
                </a:lnTo>
                <a:lnTo>
                  <a:pt x="151" y="233"/>
                </a:lnTo>
                <a:lnTo>
                  <a:pt x="150" y="234"/>
                </a:lnTo>
                <a:lnTo>
                  <a:pt x="151" y="236"/>
                </a:lnTo>
                <a:lnTo>
                  <a:pt x="153" y="237"/>
                </a:lnTo>
                <a:lnTo>
                  <a:pt x="156" y="239"/>
                </a:lnTo>
                <a:lnTo>
                  <a:pt x="156" y="242"/>
                </a:lnTo>
                <a:lnTo>
                  <a:pt x="158" y="242"/>
                </a:lnTo>
                <a:lnTo>
                  <a:pt x="157" y="248"/>
                </a:lnTo>
                <a:lnTo>
                  <a:pt x="161" y="252"/>
                </a:lnTo>
                <a:lnTo>
                  <a:pt x="164" y="259"/>
                </a:lnTo>
                <a:lnTo>
                  <a:pt x="164" y="262"/>
                </a:lnTo>
                <a:lnTo>
                  <a:pt x="173" y="270"/>
                </a:lnTo>
                <a:lnTo>
                  <a:pt x="178" y="270"/>
                </a:lnTo>
                <a:lnTo>
                  <a:pt x="180" y="271"/>
                </a:lnTo>
                <a:lnTo>
                  <a:pt x="182" y="272"/>
                </a:lnTo>
                <a:lnTo>
                  <a:pt x="186" y="278"/>
                </a:lnTo>
                <a:lnTo>
                  <a:pt x="183" y="281"/>
                </a:lnTo>
                <a:lnTo>
                  <a:pt x="180" y="280"/>
                </a:lnTo>
                <a:lnTo>
                  <a:pt x="176" y="283"/>
                </a:lnTo>
                <a:lnTo>
                  <a:pt x="176" y="284"/>
                </a:lnTo>
                <a:lnTo>
                  <a:pt x="163" y="296"/>
                </a:lnTo>
                <a:lnTo>
                  <a:pt x="166" y="299"/>
                </a:lnTo>
                <a:lnTo>
                  <a:pt x="153" y="312"/>
                </a:lnTo>
                <a:lnTo>
                  <a:pt x="138" y="297"/>
                </a:lnTo>
                <a:lnTo>
                  <a:pt x="129" y="305"/>
                </a:lnTo>
                <a:lnTo>
                  <a:pt x="116" y="287"/>
                </a:lnTo>
                <a:lnTo>
                  <a:pt x="113" y="289"/>
                </a:lnTo>
                <a:lnTo>
                  <a:pt x="107" y="280"/>
                </a:lnTo>
                <a:lnTo>
                  <a:pt x="123" y="265"/>
                </a:lnTo>
                <a:lnTo>
                  <a:pt x="116" y="259"/>
                </a:lnTo>
                <a:lnTo>
                  <a:pt x="109" y="258"/>
                </a:lnTo>
                <a:lnTo>
                  <a:pt x="100" y="250"/>
                </a:lnTo>
                <a:lnTo>
                  <a:pt x="103" y="248"/>
                </a:lnTo>
                <a:lnTo>
                  <a:pt x="91" y="234"/>
                </a:lnTo>
                <a:lnTo>
                  <a:pt x="85" y="237"/>
                </a:lnTo>
                <a:lnTo>
                  <a:pt x="84" y="230"/>
                </a:lnTo>
                <a:lnTo>
                  <a:pt x="82" y="223"/>
                </a:lnTo>
                <a:lnTo>
                  <a:pt x="78" y="215"/>
                </a:lnTo>
                <a:lnTo>
                  <a:pt x="76" y="214"/>
                </a:lnTo>
                <a:lnTo>
                  <a:pt x="71" y="217"/>
                </a:lnTo>
                <a:lnTo>
                  <a:pt x="69" y="214"/>
                </a:lnTo>
                <a:lnTo>
                  <a:pt x="73" y="211"/>
                </a:lnTo>
                <a:lnTo>
                  <a:pt x="72" y="206"/>
                </a:lnTo>
                <a:lnTo>
                  <a:pt x="68" y="209"/>
                </a:lnTo>
                <a:lnTo>
                  <a:pt x="63" y="199"/>
                </a:lnTo>
                <a:lnTo>
                  <a:pt x="78" y="192"/>
                </a:lnTo>
                <a:lnTo>
                  <a:pt x="73" y="179"/>
                </a:lnTo>
                <a:lnTo>
                  <a:pt x="66" y="176"/>
                </a:lnTo>
                <a:lnTo>
                  <a:pt x="63" y="173"/>
                </a:lnTo>
                <a:lnTo>
                  <a:pt x="62" y="167"/>
                </a:lnTo>
                <a:lnTo>
                  <a:pt x="54" y="164"/>
                </a:lnTo>
                <a:lnTo>
                  <a:pt x="53" y="161"/>
                </a:lnTo>
                <a:lnTo>
                  <a:pt x="47" y="157"/>
                </a:lnTo>
                <a:lnTo>
                  <a:pt x="44" y="151"/>
                </a:lnTo>
                <a:lnTo>
                  <a:pt x="44" y="139"/>
                </a:lnTo>
                <a:lnTo>
                  <a:pt x="46" y="138"/>
                </a:lnTo>
                <a:lnTo>
                  <a:pt x="47" y="135"/>
                </a:lnTo>
                <a:lnTo>
                  <a:pt x="46" y="132"/>
                </a:lnTo>
                <a:lnTo>
                  <a:pt x="49" y="120"/>
                </a:lnTo>
                <a:lnTo>
                  <a:pt x="47" y="119"/>
                </a:lnTo>
                <a:lnTo>
                  <a:pt x="50" y="116"/>
                </a:lnTo>
                <a:lnTo>
                  <a:pt x="46" y="111"/>
                </a:lnTo>
                <a:lnTo>
                  <a:pt x="34" y="119"/>
                </a:lnTo>
                <a:lnTo>
                  <a:pt x="29" y="114"/>
                </a:lnTo>
                <a:lnTo>
                  <a:pt x="19" y="126"/>
                </a:lnTo>
                <a:lnTo>
                  <a:pt x="15" y="127"/>
                </a:lnTo>
                <a:lnTo>
                  <a:pt x="0" y="108"/>
                </a:lnTo>
                <a:lnTo>
                  <a:pt x="27" y="86"/>
                </a:lnTo>
                <a:lnTo>
                  <a:pt x="22" y="82"/>
                </a:lnTo>
                <a:lnTo>
                  <a:pt x="19" y="83"/>
                </a:lnTo>
                <a:lnTo>
                  <a:pt x="15" y="76"/>
                </a:lnTo>
                <a:lnTo>
                  <a:pt x="27" y="64"/>
                </a:lnTo>
                <a:lnTo>
                  <a:pt x="22" y="59"/>
                </a:lnTo>
                <a:lnTo>
                  <a:pt x="28" y="51"/>
                </a:lnTo>
                <a:lnTo>
                  <a:pt x="21" y="44"/>
                </a:lnTo>
                <a:lnTo>
                  <a:pt x="41" y="25"/>
                </a:lnTo>
                <a:lnTo>
                  <a:pt x="32" y="13"/>
                </a:lnTo>
                <a:lnTo>
                  <a:pt x="38" y="9"/>
                </a:lnTo>
                <a:lnTo>
                  <a:pt x="41" y="10"/>
                </a:lnTo>
                <a:lnTo>
                  <a:pt x="47" y="4"/>
                </a:lnTo>
                <a:lnTo>
                  <a:pt x="51" y="10"/>
                </a:lnTo>
                <a:lnTo>
                  <a:pt x="56" y="13"/>
                </a:lnTo>
                <a:lnTo>
                  <a:pt x="63" y="6"/>
                </a:lnTo>
                <a:lnTo>
                  <a:pt x="84" y="7"/>
                </a:lnTo>
                <a:lnTo>
                  <a:pt x="84" y="13"/>
                </a:lnTo>
                <a:lnTo>
                  <a:pt x="88" y="13"/>
                </a:lnTo>
                <a:lnTo>
                  <a:pt x="91" y="10"/>
                </a:lnTo>
                <a:lnTo>
                  <a:pt x="93" y="12"/>
                </a:lnTo>
                <a:lnTo>
                  <a:pt x="97" y="15"/>
                </a:lnTo>
                <a:lnTo>
                  <a:pt x="100" y="15"/>
                </a:lnTo>
                <a:lnTo>
                  <a:pt x="113" y="15"/>
                </a:lnTo>
                <a:lnTo>
                  <a:pt x="123" y="16"/>
                </a:lnTo>
                <a:lnTo>
                  <a:pt x="132" y="16"/>
                </a:lnTo>
                <a:lnTo>
                  <a:pt x="144" y="16"/>
                </a:lnTo>
                <a:lnTo>
                  <a:pt x="147" y="16"/>
                </a:lnTo>
                <a:lnTo>
                  <a:pt x="150" y="16"/>
                </a:lnTo>
                <a:lnTo>
                  <a:pt x="150" y="12"/>
                </a:lnTo>
                <a:lnTo>
                  <a:pt x="151" y="12"/>
                </a:lnTo>
                <a:lnTo>
                  <a:pt x="154" y="12"/>
                </a:lnTo>
                <a:lnTo>
                  <a:pt x="154" y="13"/>
                </a:lnTo>
                <a:lnTo>
                  <a:pt x="156" y="13"/>
                </a:lnTo>
                <a:lnTo>
                  <a:pt x="158" y="13"/>
                </a:lnTo>
                <a:lnTo>
                  <a:pt x="158" y="10"/>
                </a:lnTo>
                <a:lnTo>
                  <a:pt x="158" y="7"/>
                </a:lnTo>
                <a:lnTo>
                  <a:pt x="160" y="6"/>
                </a:lnTo>
                <a:lnTo>
                  <a:pt x="160" y="1"/>
                </a:lnTo>
                <a:lnTo>
                  <a:pt x="163" y="0"/>
                </a:lnTo>
                <a:lnTo>
                  <a:pt x="164" y="1"/>
                </a:lnTo>
                <a:lnTo>
                  <a:pt x="167" y="3"/>
                </a:lnTo>
                <a:lnTo>
                  <a:pt x="169" y="7"/>
                </a:lnTo>
                <a:lnTo>
                  <a:pt x="169" y="10"/>
                </a:lnTo>
                <a:lnTo>
                  <a:pt x="170" y="15"/>
                </a:lnTo>
                <a:lnTo>
                  <a:pt x="170" y="16"/>
                </a:lnTo>
                <a:lnTo>
                  <a:pt x="172" y="17"/>
                </a:lnTo>
                <a:lnTo>
                  <a:pt x="178" y="19"/>
                </a:lnTo>
                <a:lnTo>
                  <a:pt x="183" y="19"/>
                </a:lnTo>
                <a:lnTo>
                  <a:pt x="185" y="20"/>
                </a:lnTo>
                <a:lnTo>
                  <a:pt x="185" y="22"/>
                </a:lnTo>
                <a:close/>
                <a:moveTo>
                  <a:pt x="87" y="185"/>
                </a:moveTo>
                <a:lnTo>
                  <a:pt x="98" y="173"/>
                </a:lnTo>
                <a:lnTo>
                  <a:pt x="95" y="170"/>
                </a:lnTo>
                <a:lnTo>
                  <a:pt x="97" y="168"/>
                </a:lnTo>
                <a:lnTo>
                  <a:pt x="93" y="165"/>
                </a:lnTo>
                <a:lnTo>
                  <a:pt x="91" y="167"/>
                </a:lnTo>
                <a:lnTo>
                  <a:pt x="82" y="173"/>
                </a:lnTo>
                <a:lnTo>
                  <a:pt x="84" y="176"/>
                </a:lnTo>
                <a:lnTo>
                  <a:pt x="81" y="179"/>
                </a:lnTo>
                <a:lnTo>
                  <a:pt x="87" y="18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3" name="Freeform 268"/>
          <p:cNvSpPr>
            <a:spLocks/>
          </p:cNvSpPr>
          <p:nvPr/>
        </p:nvSpPr>
        <p:spPr bwMode="auto">
          <a:xfrm rot="21334256">
            <a:off x="23584789" y="2125262"/>
            <a:ext cx="878495" cy="971193"/>
          </a:xfrm>
          <a:custGeom>
            <a:avLst/>
            <a:gdLst>
              <a:gd name="T0" fmla="*/ 2147483647 w 214"/>
              <a:gd name="T1" fmla="*/ 2147483647 h 267"/>
              <a:gd name="T2" fmla="*/ 2147483647 w 214"/>
              <a:gd name="T3" fmla="*/ 2147483647 h 267"/>
              <a:gd name="T4" fmla="*/ 2147483647 w 214"/>
              <a:gd name="T5" fmla="*/ 2147483647 h 267"/>
              <a:gd name="T6" fmla="*/ 2147483647 w 214"/>
              <a:gd name="T7" fmla="*/ 2147483647 h 267"/>
              <a:gd name="T8" fmla="*/ 2147483647 w 214"/>
              <a:gd name="T9" fmla="*/ 2147483647 h 267"/>
              <a:gd name="T10" fmla="*/ 2147483647 w 214"/>
              <a:gd name="T11" fmla="*/ 2147483647 h 267"/>
              <a:gd name="T12" fmla="*/ 2147483647 w 214"/>
              <a:gd name="T13" fmla="*/ 2147483647 h 267"/>
              <a:gd name="T14" fmla="*/ 2147483647 w 214"/>
              <a:gd name="T15" fmla="*/ 2147483647 h 267"/>
              <a:gd name="T16" fmla="*/ 2147483647 w 214"/>
              <a:gd name="T17" fmla="*/ 2147483647 h 267"/>
              <a:gd name="T18" fmla="*/ 2147483647 w 214"/>
              <a:gd name="T19" fmla="*/ 2147483647 h 267"/>
              <a:gd name="T20" fmla="*/ 2147483647 w 214"/>
              <a:gd name="T21" fmla="*/ 2147483647 h 267"/>
              <a:gd name="T22" fmla="*/ 2147483647 w 214"/>
              <a:gd name="T23" fmla="*/ 2147483647 h 267"/>
              <a:gd name="T24" fmla="*/ 2147483647 w 214"/>
              <a:gd name="T25" fmla="*/ 2147483647 h 267"/>
              <a:gd name="T26" fmla="*/ 2147483647 w 214"/>
              <a:gd name="T27" fmla="*/ 2147483647 h 267"/>
              <a:gd name="T28" fmla="*/ 2147483647 w 214"/>
              <a:gd name="T29" fmla="*/ 2147483647 h 267"/>
              <a:gd name="T30" fmla="*/ 2147483647 w 214"/>
              <a:gd name="T31" fmla="*/ 2147483647 h 267"/>
              <a:gd name="T32" fmla="*/ 2147483647 w 214"/>
              <a:gd name="T33" fmla="*/ 2147483647 h 267"/>
              <a:gd name="T34" fmla="*/ 2147483647 w 214"/>
              <a:gd name="T35" fmla="*/ 2147483647 h 267"/>
              <a:gd name="T36" fmla="*/ 2147483647 w 214"/>
              <a:gd name="T37" fmla="*/ 2147483647 h 267"/>
              <a:gd name="T38" fmla="*/ 2147483647 w 214"/>
              <a:gd name="T39" fmla="*/ 2147483647 h 267"/>
              <a:gd name="T40" fmla="*/ 2147483647 w 214"/>
              <a:gd name="T41" fmla="*/ 2147483647 h 267"/>
              <a:gd name="T42" fmla="*/ 2147483647 w 214"/>
              <a:gd name="T43" fmla="*/ 2147483647 h 267"/>
              <a:gd name="T44" fmla="*/ 2147483647 w 214"/>
              <a:gd name="T45" fmla="*/ 2147483647 h 267"/>
              <a:gd name="T46" fmla="*/ 2147483647 w 214"/>
              <a:gd name="T47" fmla="*/ 2147483647 h 267"/>
              <a:gd name="T48" fmla="*/ 2147483647 w 214"/>
              <a:gd name="T49" fmla="*/ 2147483647 h 267"/>
              <a:gd name="T50" fmla="*/ 2147483647 w 214"/>
              <a:gd name="T51" fmla="*/ 2147483647 h 267"/>
              <a:gd name="T52" fmla="*/ 2147483647 w 214"/>
              <a:gd name="T53" fmla="*/ 2147483647 h 267"/>
              <a:gd name="T54" fmla="*/ 2147483647 w 214"/>
              <a:gd name="T55" fmla="*/ 2147483647 h 267"/>
              <a:gd name="T56" fmla="*/ 2147483647 w 214"/>
              <a:gd name="T57" fmla="*/ 2147483647 h 267"/>
              <a:gd name="T58" fmla="*/ 2147483647 w 214"/>
              <a:gd name="T59" fmla="*/ 2147483647 h 267"/>
              <a:gd name="T60" fmla="*/ 2147483647 w 214"/>
              <a:gd name="T61" fmla="*/ 2147483647 h 267"/>
              <a:gd name="T62" fmla="*/ 2147483647 w 214"/>
              <a:gd name="T63" fmla="*/ 2147483647 h 267"/>
              <a:gd name="T64" fmla="*/ 2147483647 w 214"/>
              <a:gd name="T65" fmla="*/ 2147483647 h 267"/>
              <a:gd name="T66" fmla="*/ 2147483647 w 214"/>
              <a:gd name="T67" fmla="*/ 2147483647 h 267"/>
              <a:gd name="T68" fmla="*/ 2147483647 w 214"/>
              <a:gd name="T69" fmla="*/ 2147483647 h 267"/>
              <a:gd name="T70" fmla="*/ 2147483647 w 214"/>
              <a:gd name="T71" fmla="*/ 2147483647 h 267"/>
              <a:gd name="T72" fmla="*/ 2147483647 w 214"/>
              <a:gd name="T73" fmla="*/ 2147483647 h 267"/>
              <a:gd name="T74" fmla="*/ 2147483647 w 214"/>
              <a:gd name="T75" fmla="*/ 2147483647 h 267"/>
              <a:gd name="T76" fmla="*/ 2147483647 w 214"/>
              <a:gd name="T77" fmla="*/ 2147483647 h 267"/>
              <a:gd name="T78" fmla="*/ 2147483647 w 214"/>
              <a:gd name="T79" fmla="*/ 2147483647 h 267"/>
              <a:gd name="T80" fmla="*/ 2147483647 w 214"/>
              <a:gd name="T81" fmla="*/ 2147483647 h 267"/>
              <a:gd name="T82" fmla="*/ 2147483647 w 214"/>
              <a:gd name="T83" fmla="*/ 2147483647 h 267"/>
              <a:gd name="T84" fmla="*/ 2147483647 w 214"/>
              <a:gd name="T85" fmla="*/ 2147483647 h 267"/>
              <a:gd name="T86" fmla="*/ 2147483647 w 214"/>
              <a:gd name="T87" fmla="*/ 2147483647 h 267"/>
              <a:gd name="T88" fmla="*/ 2147483647 w 214"/>
              <a:gd name="T89" fmla="*/ 0 h 267"/>
              <a:gd name="T90" fmla="*/ 2147483647 w 214"/>
              <a:gd name="T91" fmla="*/ 2147483647 h 267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w 214"/>
              <a:gd name="T139" fmla="*/ 0 h 267"/>
              <a:gd name="T140" fmla="*/ 214 w 214"/>
              <a:gd name="T141" fmla="*/ 267 h 267"/>
            </a:gdLst>
            <a:ahLst/>
            <a:cxnLst>
              <a:cxn ang="T92">
                <a:pos x="T0" y="T1"/>
              </a:cxn>
              <a:cxn ang="T93">
                <a:pos x="T2" y="T3"/>
              </a:cxn>
              <a:cxn ang="T94">
                <a:pos x="T4" y="T5"/>
              </a:cxn>
              <a:cxn ang="T95">
                <a:pos x="T6" y="T7"/>
              </a:cxn>
              <a:cxn ang="T96">
                <a:pos x="T8" y="T9"/>
              </a:cxn>
              <a:cxn ang="T97">
                <a:pos x="T10" y="T11"/>
              </a:cxn>
              <a:cxn ang="T98">
                <a:pos x="T12" y="T13"/>
              </a:cxn>
              <a:cxn ang="T99">
                <a:pos x="T14" y="T15"/>
              </a:cxn>
              <a:cxn ang="T100">
                <a:pos x="T16" y="T17"/>
              </a:cxn>
              <a:cxn ang="T101">
                <a:pos x="T18" y="T19"/>
              </a:cxn>
              <a:cxn ang="T102">
                <a:pos x="T20" y="T21"/>
              </a:cxn>
              <a:cxn ang="T103">
                <a:pos x="T22" y="T23"/>
              </a:cxn>
              <a:cxn ang="T104">
                <a:pos x="T24" y="T25"/>
              </a:cxn>
              <a:cxn ang="T105">
                <a:pos x="T26" y="T27"/>
              </a:cxn>
              <a:cxn ang="T106">
                <a:pos x="T28" y="T29"/>
              </a:cxn>
              <a:cxn ang="T107">
                <a:pos x="T30" y="T31"/>
              </a:cxn>
              <a:cxn ang="T108">
                <a:pos x="T32" y="T33"/>
              </a:cxn>
              <a:cxn ang="T109">
                <a:pos x="T34" y="T35"/>
              </a:cxn>
              <a:cxn ang="T110">
                <a:pos x="T36" y="T37"/>
              </a:cxn>
              <a:cxn ang="T111">
                <a:pos x="T38" y="T39"/>
              </a:cxn>
              <a:cxn ang="T112">
                <a:pos x="T40" y="T41"/>
              </a:cxn>
              <a:cxn ang="T113">
                <a:pos x="T42" y="T43"/>
              </a:cxn>
              <a:cxn ang="T114">
                <a:pos x="T44" y="T45"/>
              </a:cxn>
              <a:cxn ang="T115">
                <a:pos x="T46" y="T47"/>
              </a:cxn>
              <a:cxn ang="T116">
                <a:pos x="T48" y="T49"/>
              </a:cxn>
              <a:cxn ang="T117">
                <a:pos x="T50" y="T51"/>
              </a:cxn>
              <a:cxn ang="T118">
                <a:pos x="T52" y="T53"/>
              </a:cxn>
              <a:cxn ang="T119">
                <a:pos x="T54" y="T55"/>
              </a:cxn>
              <a:cxn ang="T120">
                <a:pos x="T56" y="T57"/>
              </a:cxn>
              <a:cxn ang="T121">
                <a:pos x="T58" y="T59"/>
              </a:cxn>
              <a:cxn ang="T122">
                <a:pos x="T60" y="T61"/>
              </a:cxn>
              <a:cxn ang="T123">
                <a:pos x="T62" y="T63"/>
              </a:cxn>
              <a:cxn ang="T124">
                <a:pos x="T64" y="T65"/>
              </a:cxn>
              <a:cxn ang="T125">
                <a:pos x="T66" y="T67"/>
              </a:cxn>
              <a:cxn ang="T126">
                <a:pos x="T68" y="T69"/>
              </a:cxn>
              <a:cxn ang="T127">
                <a:pos x="T70" y="T71"/>
              </a:cxn>
              <a:cxn ang="T128">
                <a:pos x="T72" y="T73"/>
              </a:cxn>
              <a:cxn ang="T129">
                <a:pos x="T74" y="T75"/>
              </a:cxn>
              <a:cxn ang="T130">
                <a:pos x="T76" y="T77"/>
              </a:cxn>
              <a:cxn ang="T131">
                <a:pos x="T78" y="T79"/>
              </a:cxn>
              <a:cxn ang="T132">
                <a:pos x="T80" y="T81"/>
              </a:cxn>
              <a:cxn ang="T133">
                <a:pos x="T82" y="T83"/>
              </a:cxn>
              <a:cxn ang="T134">
                <a:pos x="T84" y="T85"/>
              </a:cxn>
              <a:cxn ang="T135">
                <a:pos x="T86" y="T87"/>
              </a:cxn>
              <a:cxn ang="T136">
                <a:pos x="T88" y="T89"/>
              </a:cxn>
              <a:cxn ang="T137">
                <a:pos x="T90" y="T91"/>
              </a:cxn>
            </a:cxnLst>
            <a:rect l="T138" t="T139" r="T140" b="T141"/>
            <a:pathLst>
              <a:path w="214" h="267">
                <a:moveTo>
                  <a:pt x="136" y="2"/>
                </a:moveTo>
                <a:lnTo>
                  <a:pt x="134" y="37"/>
                </a:lnTo>
                <a:lnTo>
                  <a:pt x="129" y="37"/>
                </a:lnTo>
                <a:lnTo>
                  <a:pt x="129" y="34"/>
                </a:lnTo>
                <a:lnTo>
                  <a:pt x="92" y="31"/>
                </a:lnTo>
                <a:lnTo>
                  <a:pt x="91" y="57"/>
                </a:lnTo>
                <a:lnTo>
                  <a:pt x="106" y="57"/>
                </a:lnTo>
                <a:lnTo>
                  <a:pt x="107" y="52"/>
                </a:lnTo>
                <a:lnTo>
                  <a:pt x="132" y="53"/>
                </a:lnTo>
                <a:lnTo>
                  <a:pt x="132" y="50"/>
                </a:lnTo>
                <a:lnTo>
                  <a:pt x="151" y="50"/>
                </a:lnTo>
                <a:lnTo>
                  <a:pt x="150" y="101"/>
                </a:lnTo>
                <a:lnTo>
                  <a:pt x="153" y="101"/>
                </a:lnTo>
                <a:lnTo>
                  <a:pt x="210" y="161"/>
                </a:lnTo>
                <a:lnTo>
                  <a:pt x="210" y="175"/>
                </a:lnTo>
                <a:lnTo>
                  <a:pt x="207" y="175"/>
                </a:lnTo>
                <a:lnTo>
                  <a:pt x="205" y="186"/>
                </a:lnTo>
                <a:lnTo>
                  <a:pt x="214" y="186"/>
                </a:lnTo>
                <a:lnTo>
                  <a:pt x="211" y="217"/>
                </a:lnTo>
                <a:lnTo>
                  <a:pt x="175" y="216"/>
                </a:lnTo>
                <a:lnTo>
                  <a:pt x="175" y="227"/>
                </a:lnTo>
                <a:lnTo>
                  <a:pt x="176" y="227"/>
                </a:lnTo>
                <a:lnTo>
                  <a:pt x="177" y="227"/>
                </a:lnTo>
                <a:lnTo>
                  <a:pt x="177" y="236"/>
                </a:lnTo>
                <a:lnTo>
                  <a:pt x="192" y="238"/>
                </a:lnTo>
                <a:lnTo>
                  <a:pt x="192" y="254"/>
                </a:lnTo>
                <a:lnTo>
                  <a:pt x="183" y="252"/>
                </a:lnTo>
                <a:lnTo>
                  <a:pt x="175" y="251"/>
                </a:lnTo>
                <a:lnTo>
                  <a:pt x="173" y="252"/>
                </a:lnTo>
                <a:lnTo>
                  <a:pt x="151" y="251"/>
                </a:lnTo>
                <a:lnTo>
                  <a:pt x="142" y="251"/>
                </a:lnTo>
                <a:lnTo>
                  <a:pt x="141" y="258"/>
                </a:lnTo>
                <a:lnTo>
                  <a:pt x="110" y="257"/>
                </a:lnTo>
                <a:lnTo>
                  <a:pt x="109" y="267"/>
                </a:lnTo>
                <a:lnTo>
                  <a:pt x="88" y="265"/>
                </a:lnTo>
                <a:lnTo>
                  <a:pt x="88" y="238"/>
                </a:lnTo>
                <a:lnTo>
                  <a:pt x="82" y="239"/>
                </a:lnTo>
                <a:lnTo>
                  <a:pt x="82" y="229"/>
                </a:lnTo>
                <a:lnTo>
                  <a:pt x="69" y="226"/>
                </a:lnTo>
                <a:lnTo>
                  <a:pt x="75" y="135"/>
                </a:lnTo>
                <a:lnTo>
                  <a:pt x="73" y="135"/>
                </a:lnTo>
                <a:lnTo>
                  <a:pt x="66" y="131"/>
                </a:lnTo>
                <a:lnTo>
                  <a:pt x="65" y="131"/>
                </a:lnTo>
                <a:lnTo>
                  <a:pt x="65" y="134"/>
                </a:lnTo>
                <a:lnTo>
                  <a:pt x="60" y="134"/>
                </a:lnTo>
                <a:lnTo>
                  <a:pt x="60" y="132"/>
                </a:lnTo>
                <a:lnTo>
                  <a:pt x="59" y="131"/>
                </a:lnTo>
                <a:lnTo>
                  <a:pt x="53" y="134"/>
                </a:lnTo>
                <a:lnTo>
                  <a:pt x="49" y="134"/>
                </a:lnTo>
                <a:lnTo>
                  <a:pt x="43" y="134"/>
                </a:lnTo>
                <a:lnTo>
                  <a:pt x="40" y="131"/>
                </a:lnTo>
                <a:lnTo>
                  <a:pt x="35" y="131"/>
                </a:lnTo>
                <a:lnTo>
                  <a:pt x="29" y="125"/>
                </a:lnTo>
                <a:lnTo>
                  <a:pt x="0" y="123"/>
                </a:lnTo>
                <a:lnTo>
                  <a:pt x="2" y="75"/>
                </a:lnTo>
                <a:lnTo>
                  <a:pt x="31" y="78"/>
                </a:lnTo>
                <a:lnTo>
                  <a:pt x="34" y="79"/>
                </a:lnTo>
                <a:lnTo>
                  <a:pt x="34" y="78"/>
                </a:lnTo>
                <a:lnTo>
                  <a:pt x="35" y="78"/>
                </a:lnTo>
                <a:lnTo>
                  <a:pt x="40" y="81"/>
                </a:lnTo>
                <a:lnTo>
                  <a:pt x="40" y="68"/>
                </a:lnTo>
                <a:lnTo>
                  <a:pt x="31" y="68"/>
                </a:lnTo>
                <a:lnTo>
                  <a:pt x="31" y="65"/>
                </a:lnTo>
                <a:lnTo>
                  <a:pt x="31" y="63"/>
                </a:lnTo>
                <a:lnTo>
                  <a:pt x="32" y="63"/>
                </a:lnTo>
                <a:lnTo>
                  <a:pt x="32" y="60"/>
                </a:lnTo>
                <a:lnTo>
                  <a:pt x="31" y="59"/>
                </a:lnTo>
                <a:lnTo>
                  <a:pt x="32" y="57"/>
                </a:lnTo>
                <a:lnTo>
                  <a:pt x="34" y="54"/>
                </a:lnTo>
                <a:lnTo>
                  <a:pt x="35" y="53"/>
                </a:lnTo>
                <a:lnTo>
                  <a:pt x="35" y="52"/>
                </a:lnTo>
                <a:lnTo>
                  <a:pt x="34" y="50"/>
                </a:lnTo>
                <a:lnTo>
                  <a:pt x="37" y="11"/>
                </a:lnTo>
                <a:lnTo>
                  <a:pt x="37" y="6"/>
                </a:lnTo>
                <a:lnTo>
                  <a:pt x="63" y="8"/>
                </a:lnTo>
                <a:lnTo>
                  <a:pt x="63" y="6"/>
                </a:lnTo>
                <a:lnTo>
                  <a:pt x="62" y="6"/>
                </a:lnTo>
                <a:lnTo>
                  <a:pt x="63" y="3"/>
                </a:lnTo>
                <a:lnTo>
                  <a:pt x="68" y="3"/>
                </a:lnTo>
                <a:lnTo>
                  <a:pt x="72" y="3"/>
                </a:lnTo>
                <a:lnTo>
                  <a:pt x="87" y="3"/>
                </a:lnTo>
                <a:lnTo>
                  <a:pt x="90" y="5"/>
                </a:lnTo>
                <a:lnTo>
                  <a:pt x="94" y="5"/>
                </a:lnTo>
                <a:lnTo>
                  <a:pt x="95" y="5"/>
                </a:lnTo>
                <a:lnTo>
                  <a:pt x="98" y="3"/>
                </a:lnTo>
                <a:lnTo>
                  <a:pt x="104" y="2"/>
                </a:lnTo>
                <a:lnTo>
                  <a:pt x="107" y="0"/>
                </a:lnTo>
                <a:lnTo>
                  <a:pt x="114" y="0"/>
                </a:lnTo>
                <a:lnTo>
                  <a:pt x="126" y="2"/>
                </a:lnTo>
                <a:lnTo>
                  <a:pt x="136" y="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74" name="Freeform 269"/>
          <p:cNvSpPr>
            <a:spLocks/>
          </p:cNvSpPr>
          <p:nvPr/>
        </p:nvSpPr>
        <p:spPr bwMode="auto">
          <a:xfrm rot="21334256">
            <a:off x="24654543" y="4614944"/>
            <a:ext cx="858320" cy="997136"/>
          </a:xfrm>
          <a:custGeom>
            <a:avLst/>
            <a:gdLst>
              <a:gd name="T0" fmla="*/ 2147483647 w 208"/>
              <a:gd name="T1" fmla="*/ 2147483647 h 274"/>
              <a:gd name="T2" fmla="*/ 2147483647 w 208"/>
              <a:gd name="T3" fmla="*/ 2147483647 h 274"/>
              <a:gd name="T4" fmla="*/ 2147483647 w 208"/>
              <a:gd name="T5" fmla="*/ 2147483647 h 274"/>
              <a:gd name="T6" fmla="*/ 2147483647 w 208"/>
              <a:gd name="T7" fmla="*/ 2147483647 h 274"/>
              <a:gd name="T8" fmla="*/ 2147483647 w 208"/>
              <a:gd name="T9" fmla="*/ 2147483647 h 274"/>
              <a:gd name="T10" fmla="*/ 2147483647 w 208"/>
              <a:gd name="T11" fmla="*/ 2147483647 h 274"/>
              <a:gd name="T12" fmla="*/ 2147483647 w 208"/>
              <a:gd name="T13" fmla="*/ 2147483647 h 274"/>
              <a:gd name="T14" fmla="*/ 2147483647 w 208"/>
              <a:gd name="T15" fmla="*/ 2147483647 h 274"/>
              <a:gd name="T16" fmla="*/ 2147483647 w 208"/>
              <a:gd name="T17" fmla="*/ 2147483647 h 274"/>
              <a:gd name="T18" fmla="*/ 2147483647 w 208"/>
              <a:gd name="T19" fmla="*/ 2147483647 h 274"/>
              <a:gd name="T20" fmla="*/ 2147483647 w 208"/>
              <a:gd name="T21" fmla="*/ 2147483647 h 274"/>
              <a:gd name="T22" fmla="*/ 2147483647 w 208"/>
              <a:gd name="T23" fmla="*/ 2147483647 h 274"/>
              <a:gd name="T24" fmla="*/ 2147483647 w 208"/>
              <a:gd name="T25" fmla="*/ 2147483647 h 274"/>
              <a:gd name="T26" fmla="*/ 2147483647 w 208"/>
              <a:gd name="T27" fmla="*/ 2147483647 h 274"/>
              <a:gd name="T28" fmla="*/ 2147483647 w 208"/>
              <a:gd name="T29" fmla="*/ 2147483647 h 274"/>
              <a:gd name="T30" fmla="*/ 2147483647 w 208"/>
              <a:gd name="T31" fmla="*/ 2147483647 h 274"/>
              <a:gd name="T32" fmla="*/ 2147483647 w 208"/>
              <a:gd name="T33" fmla="*/ 2147483647 h 274"/>
              <a:gd name="T34" fmla="*/ 2147483647 w 208"/>
              <a:gd name="T35" fmla="*/ 2147483647 h 274"/>
              <a:gd name="T36" fmla="*/ 2147483647 w 208"/>
              <a:gd name="T37" fmla="*/ 2147483647 h 274"/>
              <a:gd name="T38" fmla="*/ 2147483647 w 208"/>
              <a:gd name="T39" fmla="*/ 2147483647 h 274"/>
              <a:gd name="T40" fmla="*/ 2147483647 w 208"/>
              <a:gd name="T41" fmla="*/ 2147483647 h 274"/>
              <a:gd name="T42" fmla="*/ 2147483647 w 208"/>
              <a:gd name="T43" fmla="*/ 2147483647 h 274"/>
              <a:gd name="T44" fmla="*/ 2147483647 w 208"/>
              <a:gd name="T45" fmla="*/ 2147483647 h 274"/>
              <a:gd name="T46" fmla="*/ 2147483647 w 208"/>
              <a:gd name="T47" fmla="*/ 2147483647 h 274"/>
              <a:gd name="T48" fmla="*/ 2147483647 w 208"/>
              <a:gd name="T49" fmla="*/ 2147483647 h 274"/>
              <a:gd name="T50" fmla="*/ 2147483647 w 208"/>
              <a:gd name="T51" fmla="*/ 2147483647 h 274"/>
              <a:gd name="T52" fmla="*/ 2147483647 w 208"/>
              <a:gd name="T53" fmla="*/ 2147483647 h 274"/>
              <a:gd name="T54" fmla="*/ 2147483647 w 208"/>
              <a:gd name="T55" fmla="*/ 2147483647 h 274"/>
              <a:gd name="T56" fmla="*/ 2147483647 w 208"/>
              <a:gd name="T57" fmla="*/ 2147483647 h 274"/>
              <a:gd name="T58" fmla="*/ 2147483647 w 208"/>
              <a:gd name="T59" fmla="*/ 2147483647 h 274"/>
              <a:gd name="T60" fmla="*/ 2147483647 w 208"/>
              <a:gd name="T61" fmla="*/ 2147483647 h 274"/>
              <a:gd name="T62" fmla="*/ 2147483647 w 208"/>
              <a:gd name="T63" fmla="*/ 2147483647 h 274"/>
              <a:gd name="T64" fmla="*/ 2147483647 w 208"/>
              <a:gd name="T65" fmla="*/ 2147483647 h 274"/>
              <a:gd name="T66" fmla="*/ 2147483647 w 208"/>
              <a:gd name="T67" fmla="*/ 2147483647 h 274"/>
              <a:gd name="T68" fmla="*/ 2147483647 w 208"/>
              <a:gd name="T69" fmla="*/ 2147483647 h 274"/>
              <a:gd name="T70" fmla="*/ 2147483647 w 208"/>
              <a:gd name="T71" fmla="*/ 2147483647 h 274"/>
              <a:gd name="T72" fmla="*/ 2147483647 w 208"/>
              <a:gd name="T73" fmla="*/ 2147483647 h 274"/>
              <a:gd name="T74" fmla="*/ 2147483647 w 208"/>
              <a:gd name="T75" fmla="*/ 2147483647 h 274"/>
              <a:gd name="T76" fmla="*/ 2147483647 w 208"/>
              <a:gd name="T77" fmla="*/ 2147483647 h 274"/>
              <a:gd name="T78" fmla="*/ 2147483647 w 208"/>
              <a:gd name="T79" fmla="*/ 2147483647 h 274"/>
              <a:gd name="T80" fmla="*/ 2147483647 w 208"/>
              <a:gd name="T81" fmla="*/ 2147483647 h 274"/>
              <a:gd name="T82" fmla="*/ 2147483647 w 208"/>
              <a:gd name="T83" fmla="*/ 2147483647 h 274"/>
              <a:gd name="T84" fmla="*/ 2147483647 w 208"/>
              <a:gd name="T85" fmla="*/ 2147483647 h 274"/>
              <a:gd name="T86" fmla="*/ 2147483647 w 208"/>
              <a:gd name="T87" fmla="*/ 2147483647 h 274"/>
              <a:gd name="T88" fmla="*/ 2147483647 w 208"/>
              <a:gd name="T89" fmla="*/ 2147483647 h 274"/>
              <a:gd name="T90" fmla="*/ 2147483647 w 208"/>
              <a:gd name="T91" fmla="*/ 2147483647 h 274"/>
              <a:gd name="T92" fmla="*/ 2147483647 w 208"/>
              <a:gd name="T93" fmla="*/ 2147483647 h 274"/>
              <a:gd name="T94" fmla="*/ 2147483647 w 208"/>
              <a:gd name="T95" fmla="*/ 2147483647 h 274"/>
              <a:gd name="T96" fmla="*/ 2147483647 w 208"/>
              <a:gd name="T97" fmla="*/ 2147483647 h 274"/>
              <a:gd name="T98" fmla="*/ 2147483647 w 208"/>
              <a:gd name="T99" fmla="*/ 2147483647 h 274"/>
              <a:gd name="T100" fmla="*/ 2147483647 w 208"/>
              <a:gd name="T101" fmla="*/ 2147483647 h 274"/>
              <a:gd name="T102" fmla="*/ 2147483647 w 208"/>
              <a:gd name="T103" fmla="*/ 2147483647 h 274"/>
              <a:gd name="T104" fmla="*/ 2147483647 w 208"/>
              <a:gd name="T105" fmla="*/ 0 h 274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08"/>
              <a:gd name="T160" fmla="*/ 0 h 274"/>
              <a:gd name="T161" fmla="*/ 208 w 208"/>
              <a:gd name="T162" fmla="*/ 274 h 274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08" h="274">
                <a:moveTo>
                  <a:pt x="134" y="0"/>
                </a:moveTo>
                <a:lnTo>
                  <a:pt x="134" y="2"/>
                </a:lnTo>
                <a:lnTo>
                  <a:pt x="137" y="15"/>
                </a:lnTo>
                <a:lnTo>
                  <a:pt x="137" y="18"/>
                </a:lnTo>
                <a:lnTo>
                  <a:pt x="142" y="16"/>
                </a:lnTo>
                <a:lnTo>
                  <a:pt x="148" y="16"/>
                </a:lnTo>
                <a:lnTo>
                  <a:pt x="148" y="15"/>
                </a:lnTo>
                <a:lnTo>
                  <a:pt x="148" y="12"/>
                </a:lnTo>
                <a:lnTo>
                  <a:pt x="148" y="10"/>
                </a:lnTo>
                <a:lnTo>
                  <a:pt x="151" y="10"/>
                </a:lnTo>
                <a:lnTo>
                  <a:pt x="153" y="10"/>
                </a:lnTo>
                <a:lnTo>
                  <a:pt x="156" y="12"/>
                </a:lnTo>
                <a:lnTo>
                  <a:pt x="157" y="13"/>
                </a:lnTo>
                <a:lnTo>
                  <a:pt x="159" y="25"/>
                </a:lnTo>
                <a:lnTo>
                  <a:pt x="162" y="38"/>
                </a:lnTo>
                <a:lnTo>
                  <a:pt x="163" y="44"/>
                </a:lnTo>
                <a:lnTo>
                  <a:pt x="164" y="48"/>
                </a:lnTo>
                <a:lnTo>
                  <a:pt x="166" y="51"/>
                </a:lnTo>
                <a:lnTo>
                  <a:pt x="167" y="51"/>
                </a:lnTo>
                <a:lnTo>
                  <a:pt x="172" y="50"/>
                </a:lnTo>
                <a:lnTo>
                  <a:pt x="179" y="48"/>
                </a:lnTo>
                <a:lnTo>
                  <a:pt x="181" y="48"/>
                </a:lnTo>
                <a:lnTo>
                  <a:pt x="181" y="50"/>
                </a:lnTo>
                <a:lnTo>
                  <a:pt x="182" y="56"/>
                </a:lnTo>
                <a:lnTo>
                  <a:pt x="184" y="59"/>
                </a:lnTo>
                <a:lnTo>
                  <a:pt x="184" y="62"/>
                </a:lnTo>
                <a:lnTo>
                  <a:pt x="185" y="63"/>
                </a:lnTo>
                <a:lnTo>
                  <a:pt x="189" y="62"/>
                </a:lnTo>
                <a:lnTo>
                  <a:pt x="194" y="60"/>
                </a:lnTo>
                <a:lnTo>
                  <a:pt x="198" y="60"/>
                </a:lnTo>
                <a:lnTo>
                  <a:pt x="200" y="63"/>
                </a:lnTo>
                <a:lnTo>
                  <a:pt x="201" y="65"/>
                </a:lnTo>
                <a:lnTo>
                  <a:pt x="204" y="66"/>
                </a:lnTo>
                <a:lnTo>
                  <a:pt x="206" y="66"/>
                </a:lnTo>
                <a:lnTo>
                  <a:pt x="207" y="68"/>
                </a:lnTo>
                <a:lnTo>
                  <a:pt x="208" y="69"/>
                </a:lnTo>
                <a:lnTo>
                  <a:pt x="208" y="73"/>
                </a:lnTo>
                <a:lnTo>
                  <a:pt x="207" y="76"/>
                </a:lnTo>
                <a:lnTo>
                  <a:pt x="200" y="79"/>
                </a:lnTo>
                <a:lnTo>
                  <a:pt x="197" y="79"/>
                </a:lnTo>
                <a:lnTo>
                  <a:pt x="197" y="81"/>
                </a:lnTo>
                <a:lnTo>
                  <a:pt x="197" y="82"/>
                </a:lnTo>
                <a:lnTo>
                  <a:pt x="195" y="85"/>
                </a:lnTo>
                <a:lnTo>
                  <a:pt x="195" y="94"/>
                </a:lnTo>
                <a:lnTo>
                  <a:pt x="194" y="98"/>
                </a:lnTo>
                <a:lnTo>
                  <a:pt x="191" y="98"/>
                </a:lnTo>
                <a:lnTo>
                  <a:pt x="186" y="98"/>
                </a:lnTo>
                <a:lnTo>
                  <a:pt x="179" y="98"/>
                </a:lnTo>
                <a:lnTo>
                  <a:pt x="176" y="98"/>
                </a:lnTo>
                <a:lnTo>
                  <a:pt x="175" y="98"/>
                </a:lnTo>
                <a:lnTo>
                  <a:pt x="175" y="101"/>
                </a:lnTo>
                <a:lnTo>
                  <a:pt x="176" y="107"/>
                </a:lnTo>
                <a:lnTo>
                  <a:pt x="176" y="110"/>
                </a:lnTo>
                <a:lnTo>
                  <a:pt x="175" y="111"/>
                </a:lnTo>
                <a:lnTo>
                  <a:pt x="173" y="111"/>
                </a:lnTo>
                <a:lnTo>
                  <a:pt x="170" y="111"/>
                </a:lnTo>
                <a:lnTo>
                  <a:pt x="169" y="111"/>
                </a:lnTo>
                <a:lnTo>
                  <a:pt x="166" y="113"/>
                </a:lnTo>
                <a:lnTo>
                  <a:pt x="164" y="113"/>
                </a:lnTo>
                <a:lnTo>
                  <a:pt x="167" y="119"/>
                </a:lnTo>
                <a:lnTo>
                  <a:pt x="172" y="122"/>
                </a:lnTo>
                <a:lnTo>
                  <a:pt x="178" y="123"/>
                </a:lnTo>
                <a:lnTo>
                  <a:pt x="184" y="126"/>
                </a:lnTo>
                <a:lnTo>
                  <a:pt x="186" y="126"/>
                </a:lnTo>
                <a:lnTo>
                  <a:pt x="189" y="129"/>
                </a:lnTo>
                <a:lnTo>
                  <a:pt x="194" y="132"/>
                </a:lnTo>
                <a:lnTo>
                  <a:pt x="195" y="135"/>
                </a:lnTo>
                <a:lnTo>
                  <a:pt x="203" y="147"/>
                </a:lnTo>
                <a:lnTo>
                  <a:pt x="204" y="151"/>
                </a:lnTo>
                <a:lnTo>
                  <a:pt x="206" y="154"/>
                </a:lnTo>
                <a:lnTo>
                  <a:pt x="206" y="155"/>
                </a:lnTo>
                <a:lnTo>
                  <a:pt x="204" y="160"/>
                </a:lnTo>
                <a:lnTo>
                  <a:pt x="203" y="163"/>
                </a:lnTo>
                <a:lnTo>
                  <a:pt x="201" y="166"/>
                </a:lnTo>
                <a:lnTo>
                  <a:pt x="201" y="167"/>
                </a:lnTo>
                <a:lnTo>
                  <a:pt x="200" y="172"/>
                </a:lnTo>
                <a:lnTo>
                  <a:pt x="198" y="176"/>
                </a:lnTo>
                <a:lnTo>
                  <a:pt x="197" y="179"/>
                </a:lnTo>
                <a:lnTo>
                  <a:pt x="195" y="182"/>
                </a:lnTo>
                <a:lnTo>
                  <a:pt x="194" y="186"/>
                </a:lnTo>
                <a:lnTo>
                  <a:pt x="194" y="189"/>
                </a:lnTo>
                <a:lnTo>
                  <a:pt x="194" y="191"/>
                </a:lnTo>
                <a:lnTo>
                  <a:pt x="192" y="194"/>
                </a:lnTo>
                <a:lnTo>
                  <a:pt x="189" y="195"/>
                </a:lnTo>
                <a:lnTo>
                  <a:pt x="189" y="196"/>
                </a:lnTo>
                <a:lnTo>
                  <a:pt x="186" y="198"/>
                </a:lnTo>
                <a:lnTo>
                  <a:pt x="185" y="199"/>
                </a:lnTo>
                <a:lnTo>
                  <a:pt x="185" y="201"/>
                </a:lnTo>
                <a:lnTo>
                  <a:pt x="184" y="202"/>
                </a:lnTo>
                <a:lnTo>
                  <a:pt x="182" y="202"/>
                </a:lnTo>
                <a:lnTo>
                  <a:pt x="182" y="204"/>
                </a:lnTo>
                <a:lnTo>
                  <a:pt x="179" y="207"/>
                </a:lnTo>
                <a:lnTo>
                  <a:pt x="178" y="208"/>
                </a:lnTo>
                <a:lnTo>
                  <a:pt x="178" y="211"/>
                </a:lnTo>
                <a:lnTo>
                  <a:pt x="176" y="213"/>
                </a:lnTo>
                <a:lnTo>
                  <a:pt x="175" y="214"/>
                </a:lnTo>
                <a:lnTo>
                  <a:pt x="173" y="217"/>
                </a:lnTo>
                <a:lnTo>
                  <a:pt x="172" y="217"/>
                </a:lnTo>
                <a:lnTo>
                  <a:pt x="167" y="220"/>
                </a:lnTo>
                <a:lnTo>
                  <a:pt x="164" y="220"/>
                </a:lnTo>
                <a:lnTo>
                  <a:pt x="160" y="221"/>
                </a:lnTo>
                <a:lnTo>
                  <a:pt x="154" y="224"/>
                </a:lnTo>
                <a:lnTo>
                  <a:pt x="150" y="226"/>
                </a:lnTo>
                <a:lnTo>
                  <a:pt x="147" y="232"/>
                </a:lnTo>
                <a:lnTo>
                  <a:pt x="147" y="237"/>
                </a:lnTo>
                <a:lnTo>
                  <a:pt x="145" y="240"/>
                </a:lnTo>
                <a:lnTo>
                  <a:pt x="142" y="242"/>
                </a:lnTo>
                <a:lnTo>
                  <a:pt x="142" y="243"/>
                </a:lnTo>
                <a:lnTo>
                  <a:pt x="142" y="248"/>
                </a:lnTo>
                <a:lnTo>
                  <a:pt x="141" y="248"/>
                </a:lnTo>
                <a:lnTo>
                  <a:pt x="137" y="248"/>
                </a:lnTo>
                <a:lnTo>
                  <a:pt x="132" y="246"/>
                </a:lnTo>
                <a:lnTo>
                  <a:pt x="128" y="245"/>
                </a:lnTo>
                <a:lnTo>
                  <a:pt x="123" y="245"/>
                </a:lnTo>
                <a:lnTo>
                  <a:pt x="122" y="245"/>
                </a:lnTo>
                <a:lnTo>
                  <a:pt x="122" y="248"/>
                </a:lnTo>
                <a:lnTo>
                  <a:pt x="123" y="252"/>
                </a:lnTo>
                <a:lnTo>
                  <a:pt x="122" y="259"/>
                </a:lnTo>
                <a:lnTo>
                  <a:pt x="122" y="262"/>
                </a:lnTo>
                <a:lnTo>
                  <a:pt x="119" y="262"/>
                </a:lnTo>
                <a:lnTo>
                  <a:pt x="112" y="262"/>
                </a:lnTo>
                <a:lnTo>
                  <a:pt x="115" y="265"/>
                </a:lnTo>
                <a:lnTo>
                  <a:pt x="112" y="267"/>
                </a:lnTo>
                <a:lnTo>
                  <a:pt x="110" y="267"/>
                </a:lnTo>
                <a:lnTo>
                  <a:pt x="109" y="267"/>
                </a:lnTo>
                <a:lnTo>
                  <a:pt x="104" y="267"/>
                </a:lnTo>
                <a:lnTo>
                  <a:pt x="101" y="268"/>
                </a:lnTo>
                <a:lnTo>
                  <a:pt x="100" y="270"/>
                </a:lnTo>
                <a:lnTo>
                  <a:pt x="100" y="271"/>
                </a:lnTo>
                <a:lnTo>
                  <a:pt x="99" y="274"/>
                </a:lnTo>
                <a:lnTo>
                  <a:pt x="97" y="273"/>
                </a:lnTo>
                <a:lnTo>
                  <a:pt x="96" y="271"/>
                </a:lnTo>
                <a:lnTo>
                  <a:pt x="93" y="265"/>
                </a:lnTo>
                <a:lnTo>
                  <a:pt x="93" y="262"/>
                </a:lnTo>
                <a:lnTo>
                  <a:pt x="91" y="262"/>
                </a:lnTo>
                <a:lnTo>
                  <a:pt x="90" y="262"/>
                </a:lnTo>
                <a:lnTo>
                  <a:pt x="88" y="259"/>
                </a:lnTo>
                <a:lnTo>
                  <a:pt x="87" y="258"/>
                </a:lnTo>
                <a:lnTo>
                  <a:pt x="85" y="259"/>
                </a:lnTo>
                <a:lnTo>
                  <a:pt x="85" y="261"/>
                </a:lnTo>
                <a:lnTo>
                  <a:pt x="85" y="262"/>
                </a:lnTo>
                <a:lnTo>
                  <a:pt x="87" y="265"/>
                </a:lnTo>
                <a:lnTo>
                  <a:pt x="88" y="267"/>
                </a:lnTo>
                <a:lnTo>
                  <a:pt x="88" y="270"/>
                </a:lnTo>
                <a:lnTo>
                  <a:pt x="88" y="271"/>
                </a:lnTo>
                <a:lnTo>
                  <a:pt x="85" y="270"/>
                </a:lnTo>
                <a:lnTo>
                  <a:pt x="84" y="271"/>
                </a:lnTo>
                <a:lnTo>
                  <a:pt x="81" y="271"/>
                </a:lnTo>
                <a:lnTo>
                  <a:pt x="79" y="274"/>
                </a:lnTo>
                <a:lnTo>
                  <a:pt x="77" y="273"/>
                </a:lnTo>
                <a:lnTo>
                  <a:pt x="74" y="273"/>
                </a:lnTo>
                <a:lnTo>
                  <a:pt x="72" y="271"/>
                </a:lnTo>
                <a:lnTo>
                  <a:pt x="69" y="268"/>
                </a:lnTo>
                <a:lnTo>
                  <a:pt x="69" y="264"/>
                </a:lnTo>
                <a:lnTo>
                  <a:pt x="66" y="261"/>
                </a:lnTo>
                <a:lnTo>
                  <a:pt x="68" y="258"/>
                </a:lnTo>
                <a:lnTo>
                  <a:pt x="72" y="258"/>
                </a:lnTo>
                <a:lnTo>
                  <a:pt x="74" y="255"/>
                </a:lnTo>
                <a:lnTo>
                  <a:pt x="75" y="254"/>
                </a:lnTo>
                <a:lnTo>
                  <a:pt x="74" y="252"/>
                </a:lnTo>
                <a:lnTo>
                  <a:pt x="71" y="254"/>
                </a:lnTo>
                <a:lnTo>
                  <a:pt x="69" y="255"/>
                </a:lnTo>
                <a:lnTo>
                  <a:pt x="68" y="255"/>
                </a:lnTo>
                <a:lnTo>
                  <a:pt x="66" y="255"/>
                </a:lnTo>
                <a:lnTo>
                  <a:pt x="66" y="257"/>
                </a:lnTo>
                <a:lnTo>
                  <a:pt x="65" y="257"/>
                </a:lnTo>
                <a:lnTo>
                  <a:pt x="63" y="258"/>
                </a:lnTo>
                <a:lnTo>
                  <a:pt x="62" y="259"/>
                </a:lnTo>
                <a:lnTo>
                  <a:pt x="60" y="259"/>
                </a:lnTo>
                <a:lnTo>
                  <a:pt x="59" y="257"/>
                </a:lnTo>
                <a:lnTo>
                  <a:pt x="57" y="257"/>
                </a:lnTo>
                <a:lnTo>
                  <a:pt x="56" y="255"/>
                </a:lnTo>
                <a:lnTo>
                  <a:pt x="57" y="254"/>
                </a:lnTo>
                <a:lnTo>
                  <a:pt x="60" y="251"/>
                </a:lnTo>
                <a:lnTo>
                  <a:pt x="65" y="246"/>
                </a:lnTo>
                <a:lnTo>
                  <a:pt x="65" y="243"/>
                </a:lnTo>
                <a:lnTo>
                  <a:pt x="63" y="240"/>
                </a:lnTo>
                <a:lnTo>
                  <a:pt x="63" y="237"/>
                </a:lnTo>
                <a:lnTo>
                  <a:pt x="63" y="235"/>
                </a:lnTo>
                <a:lnTo>
                  <a:pt x="65" y="233"/>
                </a:lnTo>
                <a:lnTo>
                  <a:pt x="66" y="235"/>
                </a:lnTo>
                <a:lnTo>
                  <a:pt x="68" y="239"/>
                </a:lnTo>
                <a:lnTo>
                  <a:pt x="69" y="237"/>
                </a:lnTo>
                <a:lnTo>
                  <a:pt x="69" y="236"/>
                </a:lnTo>
                <a:lnTo>
                  <a:pt x="69" y="233"/>
                </a:lnTo>
                <a:lnTo>
                  <a:pt x="69" y="230"/>
                </a:lnTo>
                <a:lnTo>
                  <a:pt x="66" y="229"/>
                </a:lnTo>
                <a:lnTo>
                  <a:pt x="62" y="226"/>
                </a:lnTo>
                <a:lnTo>
                  <a:pt x="57" y="223"/>
                </a:lnTo>
                <a:lnTo>
                  <a:pt x="55" y="223"/>
                </a:lnTo>
                <a:lnTo>
                  <a:pt x="52" y="223"/>
                </a:lnTo>
                <a:lnTo>
                  <a:pt x="49" y="223"/>
                </a:lnTo>
                <a:lnTo>
                  <a:pt x="44" y="221"/>
                </a:lnTo>
                <a:lnTo>
                  <a:pt x="41" y="220"/>
                </a:lnTo>
                <a:lnTo>
                  <a:pt x="41" y="217"/>
                </a:lnTo>
                <a:lnTo>
                  <a:pt x="40" y="216"/>
                </a:lnTo>
                <a:lnTo>
                  <a:pt x="37" y="216"/>
                </a:lnTo>
                <a:lnTo>
                  <a:pt x="36" y="218"/>
                </a:lnTo>
                <a:lnTo>
                  <a:pt x="30" y="217"/>
                </a:lnTo>
                <a:lnTo>
                  <a:pt x="28" y="216"/>
                </a:lnTo>
                <a:lnTo>
                  <a:pt x="27" y="214"/>
                </a:lnTo>
                <a:lnTo>
                  <a:pt x="25" y="211"/>
                </a:lnTo>
                <a:lnTo>
                  <a:pt x="28" y="204"/>
                </a:lnTo>
                <a:lnTo>
                  <a:pt x="33" y="204"/>
                </a:lnTo>
                <a:lnTo>
                  <a:pt x="36" y="205"/>
                </a:lnTo>
                <a:lnTo>
                  <a:pt x="38" y="204"/>
                </a:lnTo>
                <a:lnTo>
                  <a:pt x="36" y="201"/>
                </a:lnTo>
                <a:lnTo>
                  <a:pt x="38" y="199"/>
                </a:lnTo>
                <a:lnTo>
                  <a:pt x="43" y="201"/>
                </a:lnTo>
                <a:lnTo>
                  <a:pt x="44" y="199"/>
                </a:lnTo>
                <a:lnTo>
                  <a:pt x="41" y="196"/>
                </a:lnTo>
                <a:lnTo>
                  <a:pt x="37" y="195"/>
                </a:lnTo>
                <a:lnTo>
                  <a:pt x="37" y="194"/>
                </a:lnTo>
                <a:lnTo>
                  <a:pt x="37" y="192"/>
                </a:lnTo>
                <a:lnTo>
                  <a:pt x="34" y="195"/>
                </a:lnTo>
                <a:lnTo>
                  <a:pt x="33" y="194"/>
                </a:lnTo>
                <a:lnTo>
                  <a:pt x="33" y="195"/>
                </a:lnTo>
                <a:lnTo>
                  <a:pt x="30" y="195"/>
                </a:lnTo>
                <a:lnTo>
                  <a:pt x="27" y="196"/>
                </a:lnTo>
                <a:lnTo>
                  <a:pt x="21" y="185"/>
                </a:lnTo>
                <a:lnTo>
                  <a:pt x="19" y="170"/>
                </a:lnTo>
                <a:lnTo>
                  <a:pt x="15" y="167"/>
                </a:lnTo>
                <a:lnTo>
                  <a:pt x="11" y="157"/>
                </a:lnTo>
                <a:lnTo>
                  <a:pt x="12" y="144"/>
                </a:lnTo>
                <a:lnTo>
                  <a:pt x="8" y="139"/>
                </a:lnTo>
                <a:lnTo>
                  <a:pt x="3" y="138"/>
                </a:lnTo>
                <a:lnTo>
                  <a:pt x="2" y="135"/>
                </a:lnTo>
                <a:lnTo>
                  <a:pt x="0" y="132"/>
                </a:lnTo>
                <a:lnTo>
                  <a:pt x="0" y="126"/>
                </a:lnTo>
                <a:lnTo>
                  <a:pt x="21" y="116"/>
                </a:lnTo>
                <a:lnTo>
                  <a:pt x="27" y="120"/>
                </a:lnTo>
                <a:lnTo>
                  <a:pt x="31" y="119"/>
                </a:lnTo>
                <a:lnTo>
                  <a:pt x="34" y="109"/>
                </a:lnTo>
                <a:lnTo>
                  <a:pt x="37" y="104"/>
                </a:lnTo>
                <a:lnTo>
                  <a:pt x="36" y="97"/>
                </a:lnTo>
                <a:lnTo>
                  <a:pt x="41" y="92"/>
                </a:lnTo>
                <a:lnTo>
                  <a:pt x="40" y="89"/>
                </a:lnTo>
                <a:lnTo>
                  <a:pt x="46" y="85"/>
                </a:lnTo>
                <a:lnTo>
                  <a:pt x="40" y="68"/>
                </a:lnTo>
                <a:lnTo>
                  <a:pt x="46" y="68"/>
                </a:lnTo>
                <a:lnTo>
                  <a:pt x="37" y="59"/>
                </a:lnTo>
                <a:lnTo>
                  <a:pt x="38" y="56"/>
                </a:lnTo>
                <a:lnTo>
                  <a:pt x="37" y="53"/>
                </a:lnTo>
                <a:lnTo>
                  <a:pt x="50" y="40"/>
                </a:lnTo>
                <a:lnTo>
                  <a:pt x="59" y="32"/>
                </a:lnTo>
                <a:lnTo>
                  <a:pt x="74" y="47"/>
                </a:lnTo>
                <a:lnTo>
                  <a:pt x="87" y="34"/>
                </a:lnTo>
                <a:lnTo>
                  <a:pt x="84" y="31"/>
                </a:lnTo>
                <a:lnTo>
                  <a:pt x="97" y="19"/>
                </a:lnTo>
                <a:lnTo>
                  <a:pt x="97" y="18"/>
                </a:lnTo>
                <a:lnTo>
                  <a:pt x="101" y="15"/>
                </a:lnTo>
                <a:lnTo>
                  <a:pt x="104" y="16"/>
                </a:lnTo>
                <a:lnTo>
                  <a:pt x="107" y="13"/>
                </a:lnTo>
                <a:lnTo>
                  <a:pt x="103" y="7"/>
                </a:lnTo>
                <a:lnTo>
                  <a:pt x="101" y="6"/>
                </a:lnTo>
                <a:lnTo>
                  <a:pt x="134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5" name="Freeform 270"/>
          <p:cNvSpPr>
            <a:spLocks/>
          </p:cNvSpPr>
          <p:nvPr/>
        </p:nvSpPr>
        <p:spPr bwMode="auto">
          <a:xfrm rot="21334256">
            <a:off x="22672775" y="2154574"/>
            <a:ext cx="1058227" cy="590175"/>
          </a:xfrm>
          <a:custGeom>
            <a:avLst/>
            <a:gdLst>
              <a:gd name="T0" fmla="*/ 2147483647 w 257"/>
              <a:gd name="T1" fmla="*/ 2147483647 h 163"/>
              <a:gd name="T2" fmla="*/ 2147483647 w 257"/>
              <a:gd name="T3" fmla="*/ 2147483647 h 163"/>
              <a:gd name="T4" fmla="*/ 2147483647 w 257"/>
              <a:gd name="T5" fmla="*/ 2147483647 h 163"/>
              <a:gd name="T6" fmla="*/ 2147483647 w 257"/>
              <a:gd name="T7" fmla="*/ 2147483647 h 163"/>
              <a:gd name="T8" fmla="*/ 2147483647 w 257"/>
              <a:gd name="T9" fmla="*/ 2147483647 h 163"/>
              <a:gd name="T10" fmla="*/ 2147483647 w 257"/>
              <a:gd name="T11" fmla="*/ 2147483647 h 163"/>
              <a:gd name="T12" fmla="*/ 2147483647 w 257"/>
              <a:gd name="T13" fmla="*/ 2147483647 h 163"/>
              <a:gd name="T14" fmla="*/ 2147483647 w 257"/>
              <a:gd name="T15" fmla="*/ 2147483647 h 163"/>
              <a:gd name="T16" fmla="*/ 2147483647 w 257"/>
              <a:gd name="T17" fmla="*/ 2147483647 h 163"/>
              <a:gd name="T18" fmla="*/ 2147483647 w 257"/>
              <a:gd name="T19" fmla="*/ 2147483647 h 163"/>
              <a:gd name="T20" fmla="*/ 2147483647 w 257"/>
              <a:gd name="T21" fmla="*/ 2147483647 h 163"/>
              <a:gd name="T22" fmla="*/ 2147483647 w 257"/>
              <a:gd name="T23" fmla="*/ 2147483647 h 163"/>
              <a:gd name="T24" fmla="*/ 2147483647 w 257"/>
              <a:gd name="T25" fmla="*/ 2147483647 h 163"/>
              <a:gd name="T26" fmla="*/ 2147483647 w 257"/>
              <a:gd name="T27" fmla="*/ 2147483647 h 163"/>
              <a:gd name="T28" fmla="*/ 2147483647 w 257"/>
              <a:gd name="T29" fmla="*/ 2147483647 h 163"/>
              <a:gd name="T30" fmla="*/ 2147483647 w 257"/>
              <a:gd name="T31" fmla="*/ 2147483647 h 163"/>
              <a:gd name="T32" fmla="*/ 2147483647 w 257"/>
              <a:gd name="T33" fmla="*/ 2147483647 h 163"/>
              <a:gd name="T34" fmla="*/ 2147483647 w 257"/>
              <a:gd name="T35" fmla="*/ 2147483647 h 163"/>
              <a:gd name="T36" fmla="*/ 2147483647 w 257"/>
              <a:gd name="T37" fmla="*/ 2147483647 h 163"/>
              <a:gd name="T38" fmla="*/ 2147483647 w 257"/>
              <a:gd name="T39" fmla="*/ 2147483647 h 163"/>
              <a:gd name="T40" fmla="*/ 2147483647 w 257"/>
              <a:gd name="T41" fmla="*/ 2147483647 h 163"/>
              <a:gd name="T42" fmla="*/ 2147483647 w 257"/>
              <a:gd name="T43" fmla="*/ 2147483647 h 163"/>
              <a:gd name="T44" fmla="*/ 2147483647 w 257"/>
              <a:gd name="T45" fmla="*/ 2147483647 h 163"/>
              <a:gd name="T46" fmla="*/ 0 w 257"/>
              <a:gd name="T47" fmla="*/ 2147483647 h 163"/>
              <a:gd name="T48" fmla="*/ 2147483647 w 257"/>
              <a:gd name="T49" fmla="*/ 2147483647 h 163"/>
              <a:gd name="T50" fmla="*/ 2147483647 w 257"/>
              <a:gd name="T51" fmla="*/ 2147483647 h 163"/>
              <a:gd name="T52" fmla="*/ 2147483647 w 257"/>
              <a:gd name="T53" fmla="*/ 2147483647 h 163"/>
              <a:gd name="T54" fmla="*/ 2147483647 w 257"/>
              <a:gd name="T55" fmla="*/ 2147483647 h 163"/>
              <a:gd name="T56" fmla="*/ 2147483647 w 257"/>
              <a:gd name="T57" fmla="*/ 2147483647 h 163"/>
              <a:gd name="T58" fmla="*/ 2147483647 w 257"/>
              <a:gd name="T59" fmla="*/ 2147483647 h 163"/>
              <a:gd name="T60" fmla="*/ 2147483647 w 257"/>
              <a:gd name="T61" fmla="*/ 2147483647 h 163"/>
              <a:gd name="T62" fmla="*/ 2147483647 w 257"/>
              <a:gd name="T63" fmla="*/ 2147483647 h 163"/>
              <a:gd name="T64" fmla="*/ 2147483647 w 257"/>
              <a:gd name="T65" fmla="*/ 2147483647 h 163"/>
              <a:gd name="T66" fmla="*/ 2147483647 w 257"/>
              <a:gd name="T67" fmla="*/ 2147483647 h 163"/>
              <a:gd name="T68" fmla="*/ 2147483647 w 257"/>
              <a:gd name="T69" fmla="*/ 2147483647 h 163"/>
              <a:gd name="T70" fmla="*/ 2147483647 w 257"/>
              <a:gd name="T71" fmla="*/ 2147483647 h 163"/>
              <a:gd name="T72" fmla="*/ 2147483647 w 257"/>
              <a:gd name="T73" fmla="*/ 2147483647 h 163"/>
              <a:gd name="T74" fmla="*/ 2147483647 w 257"/>
              <a:gd name="T75" fmla="*/ 2147483647 h 163"/>
              <a:gd name="T76" fmla="*/ 2147483647 w 257"/>
              <a:gd name="T77" fmla="*/ 2147483647 h 163"/>
              <a:gd name="T78" fmla="*/ 2147483647 w 257"/>
              <a:gd name="T79" fmla="*/ 2147483647 h 163"/>
              <a:gd name="T80" fmla="*/ 2147483647 w 257"/>
              <a:gd name="T81" fmla="*/ 2147483647 h 163"/>
              <a:gd name="T82" fmla="*/ 2147483647 w 257"/>
              <a:gd name="T83" fmla="*/ 0 h 163"/>
              <a:gd name="T84" fmla="*/ 2147483647 w 257"/>
              <a:gd name="T85" fmla="*/ 2147483647 h 163"/>
              <a:gd name="T86" fmla="*/ 2147483647 w 257"/>
              <a:gd name="T87" fmla="*/ 2147483647 h 163"/>
              <a:gd name="T88" fmla="*/ 2147483647 w 257"/>
              <a:gd name="T89" fmla="*/ 2147483647 h 163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w 257"/>
              <a:gd name="T136" fmla="*/ 0 h 163"/>
              <a:gd name="T137" fmla="*/ 257 w 257"/>
              <a:gd name="T138" fmla="*/ 163 h 163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T135" t="T136" r="T137" b="T138"/>
            <a:pathLst>
              <a:path w="257" h="163">
                <a:moveTo>
                  <a:pt x="254" y="18"/>
                </a:moveTo>
                <a:lnTo>
                  <a:pt x="251" y="57"/>
                </a:lnTo>
                <a:lnTo>
                  <a:pt x="252" y="59"/>
                </a:lnTo>
                <a:lnTo>
                  <a:pt x="252" y="60"/>
                </a:lnTo>
                <a:lnTo>
                  <a:pt x="251" y="61"/>
                </a:lnTo>
                <a:lnTo>
                  <a:pt x="249" y="64"/>
                </a:lnTo>
                <a:lnTo>
                  <a:pt x="248" y="66"/>
                </a:lnTo>
                <a:lnTo>
                  <a:pt x="249" y="67"/>
                </a:lnTo>
                <a:lnTo>
                  <a:pt x="249" y="70"/>
                </a:lnTo>
                <a:lnTo>
                  <a:pt x="248" y="70"/>
                </a:lnTo>
                <a:lnTo>
                  <a:pt x="248" y="72"/>
                </a:lnTo>
                <a:lnTo>
                  <a:pt x="248" y="75"/>
                </a:lnTo>
                <a:lnTo>
                  <a:pt x="257" y="75"/>
                </a:lnTo>
                <a:lnTo>
                  <a:pt x="257" y="88"/>
                </a:lnTo>
                <a:lnTo>
                  <a:pt x="252" y="85"/>
                </a:lnTo>
                <a:lnTo>
                  <a:pt x="251" y="85"/>
                </a:lnTo>
                <a:lnTo>
                  <a:pt x="251" y="86"/>
                </a:lnTo>
                <a:lnTo>
                  <a:pt x="248" y="85"/>
                </a:lnTo>
                <a:lnTo>
                  <a:pt x="219" y="82"/>
                </a:lnTo>
                <a:lnTo>
                  <a:pt x="208" y="82"/>
                </a:lnTo>
                <a:lnTo>
                  <a:pt x="207" y="89"/>
                </a:lnTo>
                <a:lnTo>
                  <a:pt x="188" y="88"/>
                </a:lnTo>
                <a:lnTo>
                  <a:pt x="188" y="91"/>
                </a:lnTo>
                <a:lnTo>
                  <a:pt x="186" y="95"/>
                </a:lnTo>
                <a:lnTo>
                  <a:pt x="181" y="94"/>
                </a:lnTo>
                <a:lnTo>
                  <a:pt x="172" y="92"/>
                </a:lnTo>
                <a:lnTo>
                  <a:pt x="172" y="100"/>
                </a:lnTo>
                <a:lnTo>
                  <a:pt x="169" y="98"/>
                </a:lnTo>
                <a:lnTo>
                  <a:pt x="164" y="97"/>
                </a:lnTo>
                <a:lnTo>
                  <a:pt x="161" y="97"/>
                </a:lnTo>
                <a:lnTo>
                  <a:pt x="159" y="120"/>
                </a:lnTo>
                <a:lnTo>
                  <a:pt x="161" y="124"/>
                </a:lnTo>
                <a:lnTo>
                  <a:pt x="166" y="124"/>
                </a:lnTo>
                <a:lnTo>
                  <a:pt x="163" y="139"/>
                </a:lnTo>
                <a:lnTo>
                  <a:pt x="159" y="136"/>
                </a:lnTo>
                <a:lnTo>
                  <a:pt x="154" y="135"/>
                </a:lnTo>
                <a:lnTo>
                  <a:pt x="147" y="144"/>
                </a:lnTo>
                <a:lnTo>
                  <a:pt x="144" y="141"/>
                </a:lnTo>
                <a:lnTo>
                  <a:pt x="142" y="138"/>
                </a:lnTo>
                <a:lnTo>
                  <a:pt x="135" y="145"/>
                </a:lnTo>
                <a:lnTo>
                  <a:pt x="119" y="132"/>
                </a:lnTo>
                <a:lnTo>
                  <a:pt x="110" y="141"/>
                </a:lnTo>
                <a:lnTo>
                  <a:pt x="107" y="141"/>
                </a:lnTo>
                <a:lnTo>
                  <a:pt x="106" y="141"/>
                </a:lnTo>
                <a:lnTo>
                  <a:pt x="93" y="163"/>
                </a:lnTo>
                <a:lnTo>
                  <a:pt x="87" y="160"/>
                </a:lnTo>
                <a:lnTo>
                  <a:pt x="84" y="163"/>
                </a:lnTo>
                <a:lnTo>
                  <a:pt x="76" y="158"/>
                </a:lnTo>
                <a:lnTo>
                  <a:pt x="75" y="161"/>
                </a:lnTo>
                <a:lnTo>
                  <a:pt x="72" y="160"/>
                </a:lnTo>
                <a:lnTo>
                  <a:pt x="54" y="158"/>
                </a:lnTo>
                <a:lnTo>
                  <a:pt x="59" y="149"/>
                </a:lnTo>
                <a:lnTo>
                  <a:pt x="32" y="148"/>
                </a:lnTo>
                <a:lnTo>
                  <a:pt x="31" y="151"/>
                </a:lnTo>
                <a:lnTo>
                  <a:pt x="31" y="160"/>
                </a:lnTo>
                <a:lnTo>
                  <a:pt x="28" y="157"/>
                </a:lnTo>
                <a:lnTo>
                  <a:pt x="25" y="158"/>
                </a:lnTo>
                <a:lnTo>
                  <a:pt x="24" y="158"/>
                </a:lnTo>
                <a:lnTo>
                  <a:pt x="25" y="155"/>
                </a:lnTo>
                <a:lnTo>
                  <a:pt x="24" y="155"/>
                </a:lnTo>
                <a:lnTo>
                  <a:pt x="24" y="154"/>
                </a:lnTo>
                <a:lnTo>
                  <a:pt x="21" y="154"/>
                </a:lnTo>
                <a:lnTo>
                  <a:pt x="16" y="157"/>
                </a:lnTo>
                <a:lnTo>
                  <a:pt x="15" y="157"/>
                </a:lnTo>
                <a:lnTo>
                  <a:pt x="12" y="154"/>
                </a:lnTo>
                <a:lnTo>
                  <a:pt x="10" y="152"/>
                </a:lnTo>
                <a:lnTo>
                  <a:pt x="8" y="152"/>
                </a:lnTo>
                <a:lnTo>
                  <a:pt x="8" y="154"/>
                </a:lnTo>
                <a:lnTo>
                  <a:pt x="6" y="155"/>
                </a:lnTo>
                <a:lnTo>
                  <a:pt x="5" y="155"/>
                </a:lnTo>
                <a:lnTo>
                  <a:pt x="0" y="154"/>
                </a:lnTo>
                <a:lnTo>
                  <a:pt x="0" y="151"/>
                </a:lnTo>
                <a:lnTo>
                  <a:pt x="3" y="151"/>
                </a:lnTo>
                <a:lnTo>
                  <a:pt x="5" y="135"/>
                </a:lnTo>
                <a:lnTo>
                  <a:pt x="6" y="116"/>
                </a:lnTo>
                <a:lnTo>
                  <a:pt x="9" y="116"/>
                </a:lnTo>
                <a:lnTo>
                  <a:pt x="10" y="110"/>
                </a:lnTo>
                <a:lnTo>
                  <a:pt x="2" y="110"/>
                </a:lnTo>
                <a:lnTo>
                  <a:pt x="3" y="88"/>
                </a:lnTo>
                <a:lnTo>
                  <a:pt x="12" y="88"/>
                </a:lnTo>
                <a:lnTo>
                  <a:pt x="12" y="76"/>
                </a:lnTo>
                <a:lnTo>
                  <a:pt x="12" y="72"/>
                </a:lnTo>
                <a:lnTo>
                  <a:pt x="15" y="67"/>
                </a:lnTo>
                <a:lnTo>
                  <a:pt x="16" y="69"/>
                </a:lnTo>
                <a:lnTo>
                  <a:pt x="18" y="69"/>
                </a:lnTo>
                <a:lnTo>
                  <a:pt x="19" y="69"/>
                </a:lnTo>
                <a:lnTo>
                  <a:pt x="21" y="69"/>
                </a:lnTo>
                <a:lnTo>
                  <a:pt x="22" y="67"/>
                </a:lnTo>
                <a:lnTo>
                  <a:pt x="21" y="66"/>
                </a:lnTo>
                <a:lnTo>
                  <a:pt x="24" y="63"/>
                </a:lnTo>
                <a:lnTo>
                  <a:pt x="25" y="63"/>
                </a:lnTo>
                <a:lnTo>
                  <a:pt x="27" y="60"/>
                </a:lnTo>
                <a:lnTo>
                  <a:pt x="31" y="63"/>
                </a:lnTo>
                <a:lnTo>
                  <a:pt x="34" y="29"/>
                </a:lnTo>
                <a:lnTo>
                  <a:pt x="41" y="19"/>
                </a:lnTo>
                <a:lnTo>
                  <a:pt x="46" y="19"/>
                </a:lnTo>
                <a:lnTo>
                  <a:pt x="46" y="15"/>
                </a:lnTo>
                <a:lnTo>
                  <a:pt x="59" y="16"/>
                </a:lnTo>
                <a:lnTo>
                  <a:pt x="60" y="4"/>
                </a:lnTo>
                <a:lnTo>
                  <a:pt x="72" y="4"/>
                </a:lnTo>
                <a:lnTo>
                  <a:pt x="72" y="12"/>
                </a:lnTo>
                <a:lnTo>
                  <a:pt x="75" y="12"/>
                </a:lnTo>
                <a:lnTo>
                  <a:pt x="82" y="13"/>
                </a:lnTo>
                <a:lnTo>
                  <a:pt x="90" y="12"/>
                </a:lnTo>
                <a:lnTo>
                  <a:pt x="91" y="12"/>
                </a:lnTo>
                <a:lnTo>
                  <a:pt x="98" y="16"/>
                </a:lnTo>
                <a:lnTo>
                  <a:pt x="132" y="18"/>
                </a:lnTo>
                <a:lnTo>
                  <a:pt x="134" y="19"/>
                </a:lnTo>
                <a:lnTo>
                  <a:pt x="147" y="19"/>
                </a:lnTo>
                <a:lnTo>
                  <a:pt x="151" y="16"/>
                </a:lnTo>
                <a:lnTo>
                  <a:pt x="153" y="16"/>
                </a:lnTo>
                <a:lnTo>
                  <a:pt x="164" y="20"/>
                </a:lnTo>
                <a:lnTo>
                  <a:pt x="166" y="22"/>
                </a:lnTo>
                <a:lnTo>
                  <a:pt x="167" y="25"/>
                </a:lnTo>
                <a:lnTo>
                  <a:pt x="169" y="26"/>
                </a:lnTo>
                <a:lnTo>
                  <a:pt x="181" y="31"/>
                </a:lnTo>
                <a:lnTo>
                  <a:pt x="183" y="29"/>
                </a:lnTo>
                <a:lnTo>
                  <a:pt x="186" y="29"/>
                </a:lnTo>
                <a:lnTo>
                  <a:pt x="186" y="32"/>
                </a:lnTo>
                <a:lnTo>
                  <a:pt x="211" y="32"/>
                </a:lnTo>
                <a:lnTo>
                  <a:pt x="213" y="9"/>
                </a:lnTo>
                <a:lnTo>
                  <a:pt x="208" y="9"/>
                </a:lnTo>
                <a:lnTo>
                  <a:pt x="213" y="4"/>
                </a:lnTo>
                <a:lnTo>
                  <a:pt x="213" y="1"/>
                </a:lnTo>
                <a:lnTo>
                  <a:pt x="211" y="0"/>
                </a:lnTo>
                <a:lnTo>
                  <a:pt x="216" y="1"/>
                </a:lnTo>
                <a:lnTo>
                  <a:pt x="217" y="1"/>
                </a:lnTo>
                <a:lnTo>
                  <a:pt x="219" y="4"/>
                </a:lnTo>
                <a:lnTo>
                  <a:pt x="216" y="6"/>
                </a:lnTo>
                <a:lnTo>
                  <a:pt x="216" y="7"/>
                </a:lnTo>
                <a:lnTo>
                  <a:pt x="217" y="9"/>
                </a:lnTo>
                <a:lnTo>
                  <a:pt x="230" y="10"/>
                </a:lnTo>
                <a:lnTo>
                  <a:pt x="230" y="16"/>
                </a:lnTo>
                <a:lnTo>
                  <a:pt x="254" y="1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6" name="Freeform 271"/>
          <p:cNvSpPr>
            <a:spLocks noEditPoints="1"/>
          </p:cNvSpPr>
          <p:nvPr/>
        </p:nvSpPr>
        <p:spPr bwMode="auto">
          <a:xfrm rot="21334256">
            <a:off x="20570506" y="2180718"/>
            <a:ext cx="1184775" cy="864185"/>
          </a:xfrm>
          <a:custGeom>
            <a:avLst/>
            <a:gdLst>
              <a:gd name="T0" fmla="*/ 2147483647 w 288"/>
              <a:gd name="T1" fmla="*/ 2147483647 h 237"/>
              <a:gd name="T2" fmla="*/ 2147483647 w 288"/>
              <a:gd name="T3" fmla="*/ 2147483647 h 237"/>
              <a:gd name="T4" fmla="*/ 2147483647 w 288"/>
              <a:gd name="T5" fmla="*/ 2147483647 h 237"/>
              <a:gd name="T6" fmla="*/ 2147483647 w 288"/>
              <a:gd name="T7" fmla="*/ 2147483647 h 237"/>
              <a:gd name="T8" fmla="*/ 2147483647 w 288"/>
              <a:gd name="T9" fmla="*/ 2147483647 h 237"/>
              <a:gd name="T10" fmla="*/ 2147483647 w 288"/>
              <a:gd name="T11" fmla="*/ 2147483647 h 237"/>
              <a:gd name="T12" fmla="*/ 2147483647 w 288"/>
              <a:gd name="T13" fmla="*/ 2147483647 h 237"/>
              <a:gd name="T14" fmla="*/ 2147483647 w 288"/>
              <a:gd name="T15" fmla="*/ 2147483647 h 237"/>
              <a:gd name="T16" fmla="*/ 2147483647 w 288"/>
              <a:gd name="T17" fmla="*/ 2147483647 h 237"/>
              <a:gd name="T18" fmla="*/ 2147483647 w 288"/>
              <a:gd name="T19" fmla="*/ 2147483647 h 237"/>
              <a:gd name="T20" fmla="*/ 2147483647 w 288"/>
              <a:gd name="T21" fmla="*/ 2147483647 h 237"/>
              <a:gd name="T22" fmla="*/ 2147483647 w 288"/>
              <a:gd name="T23" fmla="*/ 2147483647 h 237"/>
              <a:gd name="T24" fmla="*/ 2147483647 w 288"/>
              <a:gd name="T25" fmla="*/ 2147483647 h 237"/>
              <a:gd name="T26" fmla="*/ 2147483647 w 288"/>
              <a:gd name="T27" fmla="*/ 2147483647 h 237"/>
              <a:gd name="T28" fmla="*/ 2147483647 w 288"/>
              <a:gd name="T29" fmla="*/ 2147483647 h 237"/>
              <a:gd name="T30" fmla="*/ 2147483647 w 288"/>
              <a:gd name="T31" fmla="*/ 2147483647 h 237"/>
              <a:gd name="T32" fmla="*/ 2147483647 w 288"/>
              <a:gd name="T33" fmla="*/ 2147483647 h 237"/>
              <a:gd name="T34" fmla="*/ 2147483647 w 288"/>
              <a:gd name="T35" fmla="*/ 2147483647 h 237"/>
              <a:gd name="T36" fmla="*/ 2147483647 w 288"/>
              <a:gd name="T37" fmla="*/ 2147483647 h 237"/>
              <a:gd name="T38" fmla="*/ 2147483647 w 288"/>
              <a:gd name="T39" fmla="*/ 2147483647 h 237"/>
              <a:gd name="T40" fmla="*/ 2147483647 w 288"/>
              <a:gd name="T41" fmla="*/ 2147483647 h 237"/>
              <a:gd name="T42" fmla="*/ 2147483647 w 288"/>
              <a:gd name="T43" fmla="*/ 2147483647 h 237"/>
              <a:gd name="T44" fmla="*/ 2147483647 w 288"/>
              <a:gd name="T45" fmla="*/ 2147483647 h 237"/>
              <a:gd name="T46" fmla="*/ 2147483647 w 288"/>
              <a:gd name="T47" fmla="*/ 2147483647 h 237"/>
              <a:gd name="T48" fmla="*/ 2147483647 w 288"/>
              <a:gd name="T49" fmla="*/ 2147483647 h 237"/>
              <a:gd name="T50" fmla="*/ 2147483647 w 288"/>
              <a:gd name="T51" fmla="*/ 2147483647 h 237"/>
              <a:gd name="T52" fmla="*/ 2147483647 w 288"/>
              <a:gd name="T53" fmla="*/ 2147483647 h 237"/>
              <a:gd name="T54" fmla="*/ 2147483647 w 288"/>
              <a:gd name="T55" fmla="*/ 2147483647 h 237"/>
              <a:gd name="T56" fmla="*/ 2147483647 w 288"/>
              <a:gd name="T57" fmla="*/ 2147483647 h 237"/>
              <a:gd name="T58" fmla="*/ 2147483647 w 288"/>
              <a:gd name="T59" fmla="*/ 2147483647 h 237"/>
              <a:gd name="T60" fmla="*/ 2147483647 w 288"/>
              <a:gd name="T61" fmla="*/ 2147483647 h 237"/>
              <a:gd name="T62" fmla="*/ 2147483647 w 288"/>
              <a:gd name="T63" fmla="*/ 2147483647 h 237"/>
              <a:gd name="T64" fmla="*/ 2147483647 w 288"/>
              <a:gd name="T65" fmla="*/ 2147483647 h 237"/>
              <a:gd name="T66" fmla="*/ 2147483647 w 288"/>
              <a:gd name="T67" fmla="*/ 2147483647 h 237"/>
              <a:gd name="T68" fmla="*/ 2147483647 w 288"/>
              <a:gd name="T69" fmla="*/ 2147483647 h 237"/>
              <a:gd name="T70" fmla="*/ 2147483647 w 288"/>
              <a:gd name="T71" fmla="*/ 2147483647 h 237"/>
              <a:gd name="T72" fmla="*/ 2147483647 w 288"/>
              <a:gd name="T73" fmla="*/ 2147483647 h 237"/>
              <a:gd name="T74" fmla="*/ 2147483647 w 288"/>
              <a:gd name="T75" fmla="*/ 2147483647 h 237"/>
              <a:gd name="T76" fmla="*/ 2147483647 w 288"/>
              <a:gd name="T77" fmla="*/ 2147483647 h 237"/>
              <a:gd name="T78" fmla="*/ 2147483647 w 288"/>
              <a:gd name="T79" fmla="*/ 2147483647 h 237"/>
              <a:gd name="T80" fmla="*/ 2147483647 w 288"/>
              <a:gd name="T81" fmla="*/ 2147483647 h 237"/>
              <a:gd name="T82" fmla="*/ 2147483647 w 288"/>
              <a:gd name="T83" fmla="*/ 2147483647 h 237"/>
              <a:gd name="T84" fmla="*/ 2147483647 w 288"/>
              <a:gd name="T85" fmla="*/ 2147483647 h 237"/>
              <a:gd name="T86" fmla="*/ 2147483647 w 288"/>
              <a:gd name="T87" fmla="*/ 2147483647 h 237"/>
              <a:gd name="T88" fmla="*/ 2147483647 w 288"/>
              <a:gd name="T89" fmla="*/ 2147483647 h 237"/>
              <a:gd name="T90" fmla="*/ 2147483647 w 288"/>
              <a:gd name="T91" fmla="*/ 2147483647 h 237"/>
              <a:gd name="T92" fmla="*/ 2147483647 w 288"/>
              <a:gd name="T93" fmla="*/ 2147483647 h 237"/>
              <a:gd name="T94" fmla="*/ 2147483647 w 288"/>
              <a:gd name="T95" fmla="*/ 2147483647 h 237"/>
              <a:gd name="T96" fmla="*/ 2147483647 w 288"/>
              <a:gd name="T97" fmla="*/ 2147483647 h 237"/>
              <a:gd name="T98" fmla="*/ 2147483647 w 288"/>
              <a:gd name="T99" fmla="*/ 2147483647 h 237"/>
              <a:gd name="T100" fmla="*/ 2147483647 w 288"/>
              <a:gd name="T101" fmla="*/ 2147483647 h 237"/>
              <a:gd name="T102" fmla="*/ 2147483647 w 288"/>
              <a:gd name="T103" fmla="*/ 2147483647 h 237"/>
              <a:gd name="T104" fmla="*/ 2147483647 w 288"/>
              <a:gd name="T105" fmla="*/ 2147483647 h 237"/>
              <a:gd name="T106" fmla="*/ 2147483647 w 288"/>
              <a:gd name="T107" fmla="*/ 2147483647 h 237"/>
              <a:gd name="T108" fmla="*/ 2147483647 w 288"/>
              <a:gd name="T109" fmla="*/ 2147483647 h 237"/>
              <a:gd name="T110" fmla="*/ 2147483647 w 288"/>
              <a:gd name="T111" fmla="*/ 2147483647 h 237"/>
              <a:gd name="T112" fmla="*/ 2147483647 w 288"/>
              <a:gd name="T113" fmla="*/ 2147483647 h 237"/>
              <a:gd name="T114" fmla="*/ 2147483647 w 288"/>
              <a:gd name="T115" fmla="*/ 2147483647 h 237"/>
              <a:gd name="T116" fmla="*/ 2147483647 w 288"/>
              <a:gd name="T117" fmla="*/ 2147483647 h 237"/>
              <a:gd name="T118" fmla="*/ 2147483647 w 288"/>
              <a:gd name="T119" fmla="*/ 2147483647 h 237"/>
              <a:gd name="T120" fmla="*/ 2147483647 w 288"/>
              <a:gd name="T121" fmla="*/ 2147483647 h 237"/>
              <a:gd name="T122" fmla="*/ 2147483647 w 288"/>
              <a:gd name="T123" fmla="*/ 2147483647 h 237"/>
              <a:gd name="T124" fmla="*/ 2147483647 w 288"/>
              <a:gd name="T125" fmla="*/ 2147483647 h 23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88"/>
              <a:gd name="T190" fmla="*/ 0 h 237"/>
              <a:gd name="T191" fmla="*/ 288 w 288"/>
              <a:gd name="T192" fmla="*/ 237 h 237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88" h="237">
                <a:moveTo>
                  <a:pt x="170" y="5"/>
                </a:moveTo>
                <a:lnTo>
                  <a:pt x="172" y="5"/>
                </a:lnTo>
                <a:lnTo>
                  <a:pt x="172" y="7"/>
                </a:lnTo>
                <a:lnTo>
                  <a:pt x="172" y="8"/>
                </a:lnTo>
                <a:lnTo>
                  <a:pt x="170" y="7"/>
                </a:lnTo>
                <a:lnTo>
                  <a:pt x="170" y="5"/>
                </a:lnTo>
                <a:lnTo>
                  <a:pt x="169" y="7"/>
                </a:lnTo>
                <a:lnTo>
                  <a:pt x="169" y="8"/>
                </a:lnTo>
                <a:lnTo>
                  <a:pt x="169" y="10"/>
                </a:lnTo>
                <a:lnTo>
                  <a:pt x="169" y="11"/>
                </a:lnTo>
                <a:lnTo>
                  <a:pt x="166" y="13"/>
                </a:lnTo>
                <a:lnTo>
                  <a:pt x="164" y="13"/>
                </a:lnTo>
                <a:lnTo>
                  <a:pt x="164" y="14"/>
                </a:lnTo>
                <a:lnTo>
                  <a:pt x="164" y="16"/>
                </a:lnTo>
                <a:lnTo>
                  <a:pt x="164" y="19"/>
                </a:lnTo>
                <a:lnTo>
                  <a:pt x="164" y="20"/>
                </a:lnTo>
                <a:lnTo>
                  <a:pt x="163" y="22"/>
                </a:lnTo>
                <a:lnTo>
                  <a:pt x="161" y="26"/>
                </a:lnTo>
                <a:lnTo>
                  <a:pt x="163" y="26"/>
                </a:lnTo>
                <a:lnTo>
                  <a:pt x="163" y="27"/>
                </a:lnTo>
                <a:lnTo>
                  <a:pt x="164" y="29"/>
                </a:lnTo>
                <a:lnTo>
                  <a:pt x="164" y="30"/>
                </a:lnTo>
                <a:lnTo>
                  <a:pt x="164" y="32"/>
                </a:lnTo>
                <a:lnTo>
                  <a:pt x="164" y="35"/>
                </a:lnTo>
                <a:lnTo>
                  <a:pt x="163" y="38"/>
                </a:lnTo>
                <a:lnTo>
                  <a:pt x="163" y="39"/>
                </a:lnTo>
                <a:lnTo>
                  <a:pt x="164" y="41"/>
                </a:lnTo>
                <a:lnTo>
                  <a:pt x="164" y="42"/>
                </a:lnTo>
                <a:lnTo>
                  <a:pt x="163" y="42"/>
                </a:lnTo>
                <a:lnTo>
                  <a:pt x="160" y="41"/>
                </a:lnTo>
                <a:lnTo>
                  <a:pt x="159" y="42"/>
                </a:lnTo>
                <a:lnTo>
                  <a:pt x="159" y="44"/>
                </a:lnTo>
                <a:lnTo>
                  <a:pt x="160" y="45"/>
                </a:lnTo>
                <a:lnTo>
                  <a:pt x="161" y="44"/>
                </a:lnTo>
                <a:lnTo>
                  <a:pt x="163" y="44"/>
                </a:lnTo>
                <a:lnTo>
                  <a:pt x="166" y="44"/>
                </a:lnTo>
                <a:lnTo>
                  <a:pt x="167" y="42"/>
                </a:lnTo>
                <a:lnTo>
                  <a:pt x="167" y="44"/>
                </a:lnTo>
                <a:lnTo>
                  <a:pt x="167" y="45"/>
                </a:lnTo>
                <a:lnTo>
                  <a:pt x="167" y="47"/>
                </a:lnTo>
                <a:lnTo>
                  <a:pt x="169" y="48"/>
                </a:lnTo>
                <a:lnTo>
                  <a:pt x="169" y="47"/>
                </a:lnTo>
                <a:lnTo>
                  <a:pt x="170" y="45"/>
                </a:lnTo>
                <a:lnTo>
                  <a:pt x="170" y="47"/>
                </a:lnTo>
                <a:lnTo>
                  <a:pt x="172" y="48"/>
                </a:lnTo>
                <a:lnTo>
                  <a:pt x="173" y="51"/>
                </a:lnTo>
                <a:lnTo>
                  <a:pt x="176" y="54"/>
                </a:lnTo>
                <a:lnTo>
                  <a:pt x="179" y="55"/>
                </a:lnTo>
                <a:lnTo>
                  <a:pt x="181" y="57"/>
                </a:lnTo>
                <a:lnTo>
                  <a:pt x="182" y="60"/>
                </a:lnTo>
                <a:lnTo>
                  <a:pt x="185" y="63"/>
                </a:lnTo>
                <a:lnTo>
                  <a:pt x="186" y="66"/>
                </a:lnTo>
                <a:lnTo>
                  <a:pt x="188" y="68"/>
                </a:lnTo>
                <a:lnTo>
                  <a:pt x="189" y="71"/>
                </a:lnTo>
                <a:lnTo>
                  <a:pt x="195" y="73"/>
                </a:lnTo>
                <a:lnTo>
                  <a:pt x="197" y="76"/>
                </a:lnTo>
                <a:lnTo>
                  <a:pt x="198" y="79"/>
                </a:lnTo>
                <a:lnTo>
                  <a:pt x="204" y="83"/>
                </a:lnTo>
                <a:lnTo>
                  <a:pt x="207" y="86"/>
                </a:lnTo>
                <a:lnTo>
                  <a:pt x="208" y="88"/>
                </a:lnTo>
                <a:lnTo>
                  <a:pt x="210" y="89"/>
                </a:lnTo>
                <a:lnTo>
                  <a:pt x="211" y="89"/>
                </a:lnTo>
                <a:lnTo>
                  <a:pt x="214" y="92"/>
                </a:lnTo>
                <a:lnTo>
                  <a:pt x="219" y="95"/>
                </a:lnTo>
                <a:lnTo>
                  <a:pt x="223" y="95"/>
                </a:lnTo>
                <a:lnTo>
                  <a:pt x="227" y="95"/>
                </a:lnTo>
                <a:lnTo>
                  <a:pt x="230" y="93"/>
                </a:lnTo>
                <a:lnTo>
                  <a:pt x="232" y="93"/>
                </a:lnTo>
                <a:lnTo>
                  <a:pt x="233" y="92"/>
                </a:lnTo>
                <a:lnTo>
                  <a:pt x="235" y="92"/>
                </a:lnTo>
                <a:lnTo>
                  <a:pt x="236" y="92"/>
                </a:lnTo>
                <a:lnTo>
                  <a:pt x="238" y="92"/>
                </a:lnTo>
                <a:lnTo>
                  <a:pt x="239" y="93"/>
                </a:lnTo>
                <a:lnTo>
                  <a:pt x="242" y="93"/>
                </a:lnTo>
                <a:lnTo>
                  <a:pt x="244" y="95"/>
                </a:lnTo>
                <a:lnTo>
                  <a:pt x="246" y="98"/>
                </a:lnTo>
                <a:lnTo>
                  <a:pt x="248" y="98"/>
                </a:lnTo>
                <a:lnTo>
                  <a:pt x="251" y="99"/>
                </a:lnTo>
                <a:lnTo>
                  <a:pt x="252" y="99"/>
                </a:lnTo>
                <a:lnTo>
                  <a:pt x="252" y="101"/>
                </a:lnTo>
                <a:lnTo>
                  <a:pt x="254" y="99"/>
                </a:lnTo>
                <a:lnTo>
                  <a:pt x="255" y="99"/>
                </a:lnTo>
                <a:lnTo>
                  <a:pt x="257" y="98"/>
                </a:lnTo>
                <a:lnTo>
                  <a:pt x="258" y="99"/>
                </a:lnTo>
                <a:lnTo>
                  <a:pt x="258" y="101"/>
                </a:lnTo>
                <a:lnTo>
                  <a:pt x="258" y="102"/>
                </a:lnTo>
                <a:lnTo>
                  <a:pt x="258" y="104"/>
                </a:lnTo>
                <a:lnTo>
                  <a:pt x="260" y="104"/>
                </a:lnTo>
                <a:lnTo>
                  <a:pt x="261" y="104"/>
                </a:lnTo>
                <a:lnTo>
                  <a:pt x="261" y="105"/>
                </a:lnTo>
                <a:lnTo>
                  <a:pt x="263" y="107"/>
                </a:lnTo>
                <a:lnTo>
                  <a:pt x="264" y="108"/>
                </a:lnTo>
                <a:lnTo>
                  <a:pt x="263" y="110"/>
                </a:lnTo>
                <a:lnTo>
                  <a:pt x="266" y="111"/>
                </a:lnTo>
                <a:lnTo>
                  <a:pt x="266" y="112"/>
                </a:lnTo>
                <a:lnTo>
                  <a:pt x="268" y="117"/>
                </a:lnTo>
                <a:lnTo>
                  <a:pt x="268" y="121"/>
                </a:lnTo>
                <a:lnTo>
                  <a:pt x="270" y="124"/>
                </a:lnTo>
                <a:lnTo>
                  <a:pt x="273" y="127"/>
                </a:lnTo>
                <a:lnTo>
                  <a:pt x="276" y="129"/>
                </a:lnTo>
                <a:lnTo>
                  <a:pt x="279" y="129"/>
                </a:lnTo>
                <a:lnTo>
                  <a:pt x="280" y="130"/>
                </a:lnTo>
                <a:lnTo>
                  <a:pt x="282" y="131"/>
                </a:lnTo>
                <a:lnTo>
                  <a:pt x="285" y="139"/>
                </a:lnTo>
                <a:lnTo>
                  <a:pt x="288" y="140"/>
                </a:lnTo>
                <a:lnTo>
                  <a:pt x="288" y="142"/>
                </a:lnTo>
                <a:lnTo>
                  <a:pt x="286" y="146"/>
                </a:lnTo>
                <a:lnTo>
                  <a:pt x="286" y="148"/>
                </a:lnTo>
                <a:lnTo>
                  <a:pt x="288" y="156"/>
                </a:lnTo>
                <a:lnTo>
                  <a:pt x="285" y="158"/>
                </a:lnTo>
                <a:lnTo>
                  <a:pt x="267" y="156"/>
                </a:lnTo>
                <a:lnTo>
                  <a:pt x="264" y="162"/>
                </a:lnTo>
                <a:lnTo>
                  <a:pt x="263" y="161"/>
                </a:lnTo>
                <a:lnTo>
                  <a:pt x="260" y="161"/>
                </a:lnTo>
                <a:lnTo>
                  <a:pt x="260" y="164"/>
                </a:lnTo>
                <a:lnTo>
                  <a:pt x="258" y="164"/>
                </a:lnTo>
                <a:lnTo>
                  <a:pt x="257" y="170"/>
                </a:lnTo>
                <a:lnTo>
                  <a:pt x="255" y="173"/>
                </a:lnTo>
                <a:lnTo>
                  <a:pt x="254" y="174"/>
                </a:lnTo>
                <a:lnTo>
                  <a:pt x="251" y="173"/>
                </a:lnTo>
                <a:lnTo>
                  <a:pt x="246" y="168"/>
                </a:lnTo>
                <a:lnTo>
                  <a:pt x="245" y="168"/>
                </a:lnTo>
                <a:lnTo>
                  <a:pt x="255" y="183"/>
                </a:lnTo>
                <a:lnTo>
                  <a:pt x="252" y="186"/>
                </a:lnTo>
                <a:lnTo>
                  <a:pt x="251" y="222"/>
                </a:lnTo>
                <a:lnTo>
                  <a:pt x="249" y="224"/>
                </a:lnTo>
                <a:lnTo>
                  <a:pt x="249" y="221"/>
                </a:lnTo>
                <a:lnTo>
                  <a:pt x="248" y="219"/>
                </a:lnTo>
                <a:lnTo>
                  <a:pt x="249" y="218"/>
                </a:lnTo>
                <a:lnTo>
                  <a:pt x="248" y="216"/>
                </a:lnTo>
                <a:lnTo>
                  <a:pt x="248" y="218"/>
                </a:lnTo>
                <a:lnTo>
                  <a:pt x="245" y="221"/>
                </a:lnTo>
                <a:lnTo>
                  <a:pt x="242" y="221"/>
                </a:lnTo>
                <a:lnTo>
                  <a:pt x="241" y="218"/>
                </a:lnTo>
                <a:lnTo>
                  <a:pt x="239" y="218"/>
                </a:lnTo>
                <a:lnTo>
                  <a:pt x="238" y="218"/>
                </a:lnTo>
                <a:lnTo>
                  <a:pt x="235" y="222"/>
                </a:lnTo>
                <a:lnTo>
                  <a:pt x="232" y="222"/>
                </a:lnTo>
                <a:lnTo>
                  <a:pt x="229" y="228"/>
                </a:lnTo>
                <a:lnTo>
                  <a:pt x="226" y="228"/>
                </a:lnTo>
                <a:lnTo>
                  <a:pt x="210" y="225"/>
                </a:lnTo>
                <a:lnTo>
                  <a:pt x="201" y="227"/>
                </a:lnTo>
                <a:lnTo>
                  <a:pt x="197" y="230"/>
                </a:lnTo>
                <a:lnTo>
                  <a:pt x="195" y="228"/>
                </a:lnTo>
                <a:lnTo>
                  <a:pt x="194" y="227"/>
                </a:lnTo>
                <a:lnTo>
                  <a:pt x="183" y="227"/>
                </a:lnTo>
                <a:lnTo>
                  <a:pt x="179" y="228"/>
                </a:lnTo>
                <a:lnTo>
                  <a:pt x="154" y="212"/>
                </a:lnTo>
                <a:lnTo>
                  <a:pt x="144" y="224"/>
                </a:lnTo>
                <a:lnTo>
                  <a:pt x="141" y="228"/>
                </a:lnTo>
                <a:lnTo>
                  <a:pt x="140" y="234"/>
                </a:lnTo>
                <a:lnTo>
                  <a:pt x="131" y="228"/>
                </a:lnTo>
                <a:lnTo>
                  <a:pt x="123" y="227"/>
                </a:lnTo>
                <a:lnTo>
                  <a:pt x="119" y="231"/>
                </a:lnTo>
                <a:lnTo>
                  <a:pt x="118" y="227"/>
                </a:lnTo>
                <a:lnTo>
                  <a:pt x="116" y="225"/>
                </a:lnTo>
                <a:lnTo>
                  <a:pt x="116" y="222"/>
                </a:lnTo>
                <a:lnTo>
                  <a:pt x="112" y="218"/>
                </a:lnTo>
                <a:lnTo>
                  <a:pt x="109" y="219"/>
                </a:lnTo>
                <a:lnTo>
                  <a:pt x="109" y="221"/>
                </a:lnTo>
                <a:lnTo>
                  <a:pt x="106" y="222"/>
                </a:lnTo>
                <a:lnTo>
                  <a:pt x="97" y="221"/>
                </a:lnTo>
                <a:lnTo>
                  <a:pt x="97" y="214"/>
                </a:lnTo>
                <a:lnTo>
                  <a:pt x="100" y="209"/>
                </a:lnTo>
                <a:lnTo>
                  <a:pt x="100" y="208"/>
                </a:lnTo>
                <a:lnTo>
                  <a:pt x="100" y="205"/>
                </a:lnTo>
                <a:lnTo>
                  <a:pt x="98" y="205"/>
                </a:lnTo>
                <a:lnTo>
                  <a:pt x="97" y="203"/>
                </a:lnTo>
                <a:lnTo>
                  <a:pt x="94" y="202"/>
                </a:lnTo>
                <a:lnTo>
                  <a:pt x="93" y="202"/>
                </a:lnTo>
                <a:lnTo>
                  <a:pt x="90" y="212"/>
                </a:lnTo>
                <a:lnTo>
                  <a:pt x="87" y="211"/>
                </a:lnTo>
                <a:lnTo>
                  <a:pt x="85" y="209"/>
                </a:lnTo>
                <a:lnTo>
                  <a:pt x="85" y="206"/>
                </a:lnTo>
                <a:lnTo>
                  <a:pt x="85" y="205"/>
                </a:lnTo>
                <a:lnTo>
                  <a:pt x="84" y="205"/>
                </a:lnTo>
                <a:lnTo>
                  <a:pt x="84" y="203"/>
                </a:lnTo>
                <a:lnTo>
                  <a:pt x="81" y="206"/>
                </a:lnTo>
                <a:lnTo>
                  <a:pt x="79" y="205"/>
                </a:lnTo>
                <a:lnTo>
                  <a:pt x="79" y="200"/>
                </a:lnTo>
                <a:lnTo>
                  <a:pt x="78" y="199"/>
                </a:lnTo>
                <a:lnTo>
                  <a:pt x="76" y="193"/>
                </a:lnTo>
                <a:lnTo>
                  <a:pt x="75" y="193"/>
                </a:lnTo>
                <a:lnTo>
                  <a:pt x="72" y="193"/>
                </a:lnTo>
                <a:lnTo>
                  <a:pt x="60" y="224"/>
                </a:lnTo>
                <a:lnTo>
                  <a:pt x="57" y="224"/>
                </a:lnTo>
                <a:lnTo>
                  <a:pt x="47" y="224"/>
                </a:lnTo>
                <a:lnTo>
                  <a:pt x="46" y="230"/>
                </a:lnTo>
                <a:lnTo>
                  <a:pt x="44" y="228"/>
                </a:lnTo>
                <a:lnTo>
                  <a:pt x="41" y="230"/>
                </a:lnTo>
                <a:lnTo>
                  <a:pt x="40" y="230"/>
                </a:lnTo>
                <a:lnTo>
                  <a:pt x="37" y="234"/>
                </a:lnTo>
                <a:lnTo>
                  <a:pt x="35" y="236"/>
                </a:lnTo>
                <a:lnTo>
                  <a:pt x="33" y="236"/>
                </a:lnTo>
                <a:lnTo>
                  <a:pt x="31" y="236"/>
                </a:lnTo>
                <a:lnTo>
                  <a:pt x="30" y="234"/>
                </a:lnTo>
                <a:lnTo>
                  <a:pt x="28" y="234"/>
                </a:lnTo>
                <a:lnTo>
                  <a:pt x="27" y="236"/>
                </a:lnTo>
                <a:lnTo>
                  <a:pt x="24" y="234"/>
                </a:lnTo>
                <a:lnTo>
                  <a:pt x="21" y="237"/>
                </a:lnTo>
                <a:lnTo>
                  <a:pt x="19" y="237"/>
                </a:lnTo>
                <a:lnTo>
                  <a:pt x="16" y="234"/>
                </a:lnTo>
                <a:lnTo>
                  <a:pt x="9" y="234"/>
                </a:lnTo>
                <a:lnTo>
                  <a:pt x="8" y="233"/>
                </a:lnTo>
                <a:lnTo>
                  <a:pt x="8" y="230"/>
                </a:lnTo>
                <a:lnTo>
                  <a:pt x="6" y="225"/>
                </a:lnTo>
                <a:lnTo>
                  <a:pt x="5" y="224"/>
                </a:lnTo>
                <a:lnTo>
                  <a:pt x="6" y="221"/>
                </a:lnTo>
                <a:lnTo>
                  <a:pt x="3" y="218"/>
                </a:lnTo>
                <a:lnTo>
                  <a:pt x="2" y="216"/>
                </a:lnTo>
                <a:lnTo>
                  <a:pt x="0" y="215"/>
                </a:lnTo>
                <a:lnTo>
                  <a:pt x="2" y="214"/>
                </a:lnTo>
                <a:lnTo>
                  <a:pt x="6" y="209"/>
                </a:lnTo>
                <a:lnTo>
                  <a:pt x="5" y="205"/>
                </a:lnTo>
                <a:lnTo>
                  <a:pt x="8" y="202"/>
                </a:lnTo>
                <a:lnTo>
                  <a:pt x="8" y="203"/>
                </a:lnTo>
                <a:lnTo>
                  <a:pt x="12" y="202"/>
                </a:lnTo>
                <a:lnTo>
                  <a:pt x="13" y="202"/>
                </a:lnTo>
                <a:lnTo>
                  <a:pt x="15" y="203"/>
                </a:lnTo>
                <a:lnTo>
                  <a:pt x="16" y="203"/>
                </a:lnTo>
                <a:lnTo>
                  <a:pt x="19" y="202"/>
                </a:lnTo>
                <a:lnTo>
                  <a:pt x="21" y="200"/>
                </a:lnTo>
                <a:lnTo>
                  <a:pt x="24" y="197"/>
                </a:lnTo>
                <a:lnTo>
                  <a:pt x="25" y="194"/>
                </a:lnTo>
                <a:lnTo>
                  <a:pt x="25" y="193"/>
                </a:lnTo>
                <a:lnTo>
                  <a:pt x="28" y="189"/>
                </a:lnTo>
                <a:lnTo>
                  <a:pt x="31" y="181"/>
                </a:lnTo>
                <a:lnTo>
                  <a:pt x="35" y="173"/>
                </a:lnTo>
                <a:lnTo>
                  <a:pt x="35" y="171"/>
                </a:lnTo>
                <a:lnTo>
                  <a:pt x="37" y="168"/>
                </a:lnTo>
                <a:lnTo>
                  <a:pt x="38" y="165"/>
                </a:lnTo>
                <a:lnTo>
                  <a:pt x="38" y="161"/>
                </a:lnTo>
                <a:lnTo>
                  <a:pt x="40" y="159"/>
                </a:lnTo>
                <a:lnTo>
                  <a:pt x="41" y="155"/>
                </a:lnTo>
                <a:lnTo>
                  <a:pt x="43" y="152"/>
                </a:lnTo>
                <a:lnTo>
                  <a:pt x="44" y="148"/>
                </a:lnTo>
                <a:lnTo>
                  <a:pt x="46" y="145"/>
                </a:lnTo>
                <a:lnTo>
                  <a:pt x="47" y="140"/>
                </a:lnTo>
                <a:lnTo>
                  <a:pt x="52" y="124"/>
                </a:lnTo>
                <a:lnTo>
                  <a:pt x="54" y="117"/>
                </a:lnTo>
                <a:lnTo>
                  <a:pt x="57" y="112"/>
                </a:lnTo>
                <a:lnTo>
                  <a:pt x="59" y="107"/>
                </a:lnTo>
                <a:lnTo>
                  <a:pt x="62" y="102"/>
                </a:lnTo>
                <a:lnTo>
                  <a:pt x="66" y="98"/>
                </a:lnTo>
                <a:lnTo>
                  <a:pt x="66" y="96"/>
                </a:lnTo>
                <a:lnTo>
                  <a:pt x="68" y="95"/>
                </a:lnTo>
                <a:lnTo>
                  <a:pt x="68" y="93"/>
                </a:lnTo>
                <a:lnTo>
                  <a:pt x="69" y="92"/>
                </a:lnTo>
                <a:lnTo>
                  <a:pt x="72" y="89"/>
                </a:lnTo>
                <a:lnTo>
                  <a:pt x="74" y="88"/>
                </a:lnTo>
                <a:lnTo>
                  <a:pt x="81" y="83"/>
                </a:lnTo>
                <a:lnTo>
                  <a:pt x="84" y="82"/>
                </a:lnTo>
                <a:lnTo>
                  <a:pt x="91" y="80"/>
                </a:lnTo>
                <a:lnTo>
                  <a:pt x="100" y="80"/>
                </a:lnTo>
                <a:lnTo>
                  <a:pt x="104" y="79"/>
                </a:lnTo>
                <a:lnTo>
                  <a:pt x="107" y="79"/>
                </a:lnTo>
                <a:lnTo>
                  <a:pt x="110" y="77"/>
                </a:lnTo>
                <a:lnTo>
                  <a:pt x="113" y="79"/>
                </a:lnTo>
                <a:lnTo>
                  <a:pt x="115" y="80"/>
                </a:lnTo>
                <a:lnTo>
                  <a:pt x="116" y="82"/>
                </a:lnTo>
                <a:lnTo>
                  <a:pt x="118" y="83"/>
                </a:lnTo>
                <a:lnTo>
                  <a:pt x="118" y="86"/>
                </a:lnTo>
                <a:lnTo>
                  <a:pt x="116" y="89"/>
                </a:lnTo>
                <a:lnTo>
                  <a:pt x="115" y="90"/>
                </a:lnTo>
                <a:lnTo>
                  <a:pt x="112" y="93"/>
                </a:lnTo>
                <a:lnTo>
                  <a:pt x="110" y="93"/>
                </a:lnTo>
                <a:lnTo>
                  <a:pt x="109" y="93"/>
                </a:lnTo>
                <a:lnTo>
                  <a:pt x="110" y="92"/>
                </a:lnTo>
                <a:lnTo>
                  <a:pt x="112" y="90"/>
                </a:lnTo>
                <a:lnTo>
                  <a:pt x="113" y="89"/>
                </a:lnTo>
                <a:lnTo>
                  <a:pt x="115" y="86"/>
                </a:lnTo>
                <a:lnTo>
                  <a:pt x="113" y="86"/>
                </a:lnTo>
                <a:lnTo>
                  <a:pt x="110" y="86"/>
                </a:lnTo>
                <a:lnTo>
                  <a:pt x="106" y="85"/>
                </a:lnTo>
                <a:lnTo>
                  <a:pt x="104" y="86"/>
                </a:lnTo>
                <a:lnTo>
                  <a:pt x="106" y="86"/>
                </a:lnTo>
                <a:lnTo>
                  <a:pt x="107" y="89"/>
                </a:lnTo>
                <a:lnTo>
                  <a:pt x="106" y="90"/>
                </a:lnTo>
                <a:lnTo>
                  <a:pt x="104" y="95"/>
                </a:lnTo>
                <a:lnTo>
                  <a:pt x="104" y="98"/>
                </a:lnTo>
                <a:lnTo>
                  <a:pt x="103" y="101"/>
                </a:lnTo>
                <a:lnTo>
                  <a:pt x="101" y="99"/>
                </a:lnTo>
                <a:lnTo>
                  <a:pt x="98" y="98"/>
                </a:lnTo>
                <a:lnTo>
                  <a:pt x="97" y="99"/>
                </a:lnTo>
                <a:lnTo>
                  <a:pt x="94" y="101"/>
                </a:lnTo>
                <a:lnTo>
                  <a:pt x="96" y="102"/>
                </a:lnTo>
                <a:lnTo>
                  <a:pt x="97" y="104"/>
                </a:lnTo>
                <a:lnTo>
                  <a:pt x="96" y="105"/>
                </a:lnTo>
                <a:lnTo>
                  <a:pt x="97" y="105"/>
                </a:lnTo>
                <a:lnTo>
                  <a:pt x="100" y="105"/>
                </a:lnTo>
                <a:lnTo>
                  <a:pt x="101" y="107"/>
                </a:lnTo>
                <a:lnTo>
                  <a:pt x="104" y="108"/>
                </a:lnTo>
                <a:lnTo>
                  <a:pt x="104" y="110"/>
                </a:lnTo>
                <a:lnTo>
                  <a:pt x="104" y="111"/>
                </a:lnTo>
                <a:lnTo>
                  <a:pt x="103" y="112"/>
                </a:lnTo>
                <a:lnTo>
                  <a:pt x="100" y="114"/>
                </a:lnTo>
                <a:lnTo>
                  <a:pt x="98" y="115"/>
                </a:lnTo>
                <a:lnTo>
                  <a:pt x="97" y="115"/>
                </a:lnTo>
                <a:lnTo>
                  <a:pt x="98" y="117"/>
                </a:lnTo>
                <a:lnTo>
                  <a:pt x="100" y="118"/>
                </a:lnTo>
                <a:lnTo>
                  <a:pt x="101" y="118"/>
                </a:lnTo>
                <a:lnTo>
                  <a:pt x="104" y="118"/>
                </a:lnTo>
                <a:lnTo>
                  <a:pt x="106" y="121"/>
                </a:lnTo>
                <a:lnTo>
                  <a:pt x="107" y="124"/>
                </a:lnTo>
                <a:lnTo>
                  <a:pt x="109" y="124"/>
                </a:lnTo>
                <a:lnTo>
                  <a:pt x="112" y="123"/>
                </a:lnTo>
                <a:lnTo>
                  <a:pt x="113" y="120"/>
                </a:lnTo>
                <a:lnTo>
                  <a:pt x="113" y="115"/>
                </a:lnTo>
                <a:lnTo>
                  <a:pt x="115" y="114"/>
                </a:lnTo>
                <a:lnTo>
                  <a:pt x="116" y="111"/>
                </a:lnTo>
                <a:lnTo>
                  <a:pt x="119" y="108"/>
                </a:lnTo>
                <a:lnTo>
                  <a:pt x="123" y="105"/>
                </a:lnTo>
                <a:lnTo>
                  <a:pt x="126" y="104"/>
                </a:lnTo>
                <a:lnTo>
                  <a:pt x="126" y="101"/>
                </a:lnTo>
                <a:lnTo>
                  <a:pt x="126" y="99"/>
                </a:lnTo>
                <a:lnTo>
                  <a:pt x="126" y="96"/>
                </a:lnTo>
                <a:lnTo>
                  <a:pt x="126" y="92"/>
                </a:lnTo>
                <a:lnTo>
                  <a:pt x="128" y="89"/>
                </a:lnTo>
                <a:lnTo>
                  <a:pt x="128" y="88"/>
                </a:lnTo>
                <a:lnTo>
                  <a:pt x="129" y="86"/>
                </a:lnTo>
                <a:lnTo>
                  <a:pt x="131" y="82"/>
                </a:lnTo>
                <a:lnTo>
                  <a:pt x="134" y="77"/>
                </a:lnTo>
                <a:lnTo>
                  <a:pt x="135" y="76"/>
                </a:lnTo>
                <a:lnTo>
                  <a:pt x="137" y="71"/>
                </a:lnTo>
                <a:lnTo>
                  <a:pt x="138" y="67"/>
                </a:lnTo>
                <a:lnTo>
                  <a:pt x="138" y="64"/>
                </a:lnTo>
                <a:lnTo>
                  <a:pt x="138" y="61"/>
                </a:lnTo>
                <a:lnTo>
                  <a:pt x="141" y="55"/>
                </a:lnTo>
                <a:lnTo>
                  <a:pt x="142" y="52"/>
                </a:lnTo>
                <a:lnTo>
                  <a:pt x="145" y="51"/>
                </a:lnTo>
                <a:lnTo>
                  <a:pt x="148" y="49"/>
                </a:lnTo>
                <a:lnTo>
                  <a:pt x="148" y="48"/>
                </a:lnTo>
                <a:lnTo>
                  <a:pt x="151" y="47"/>
                </a:lnTo>
                <a:lnTo>
                  <a:pt x="157" y="44"/>
                </a:lnTo>
                <a:lnTo>
                  <a:pt x="157" y="42"/>
                </a:lnTo>
                <a:lnTo>
                  <a:pt x="159" y="25"/>
                </a:lnTo>
                <a:lnTo>
                  <a:pt x="160" y="19"/>
                </a:lnTo>
                <a:lnTo>
                  <a:pt x="164" y="8"/>
                </a:lnTo>
                <a:lnTo>
                  <a:pt x="166" y="4"/>
                </a:lnTo>
                <a:lnTo>
                  <a:pt x="166" y="3"/>
                </a:lnTo>
                <a:lnTo>
                  <a:pt x="167" y="3"/>
                </a:lnTo>
                <a:lnTo>
                  <a:pt x="169" y="0"/>
                </a:lnTo>
                <a:lnTo>
                  <a:pt x="170" y="0"/>
                </a:lnTo>
                <a:lnTo>
                  <a:pt x="170" y="1"/>
                </a:lnTo>
                <a:lnTo>
                  <a:pt x="169" y="3"/>
                </a:lnTo>
                <a:lnTo>
                  <a:pt x="167" y="4"/>
                </a:lnTo>
                <a:lnTo>
                  <a:pt x="167" y="5"/>
                </a:lnTo>
                <a:lnTo>
                  <a:pt x="170" y="5"/>
                </a:lnTo>
                <a:close/>
                <a:moveTo>
                  <a:pt x="172" y="16"/>
                </a:moveTo>
                <a:lnTo>
                  <a:pt x="172" y="17"/>
                </a:lnTo>
                <a:lnTo>
                  <a:pt x="170" y="17"/>
                </a:lnTo>
                <a:lnTo>
                  <a:pt x="169" y="16"/>
                </a:lnTo>
                <a:lnTo>
                  <a:pt x="169" y="14"/>
                </a:lnTo>
                <a:lnTo>
                  <a:pt x="170" y="14"/>
                </a:lnTo>
                <a:lnTo>
                  <a:pt x="172" y="14"/>
                </a:lnTo>
                <a:lnTo>
                  <a:pt x="172" y="1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/>
          </a:p>
        </p:txBody>
      </p:sp>
      <p:sp>
        <p:nvSpPr>
          <p:cNvPr id="277" name="Freeform 273"/>
          <p:cNvSpPr>
            <a:spLocks noEditPoints="1"/>
          </p:cNvSpPr>
          <p:nvPr/>
        </p:nvSpPr>
        <p:spPr bwMode="auto">
          <a:xfrm rot="21334256">
            <a:off x="20376177" y="2958206"/>
            <a:ext cx="729939" cy="948492"/>
          </a:xfrm>
          <a:custGeom>
            <a:avLst/>
            <a:gdLst>
              <a:gd name="T0" fmla="*/ 2147483647 w 177"/>
              <a:gd name="T1" fmla="*/ 0 h 261"/>
              <a:gd name="T2" fmla="*/ 2147483647 w 177"/>
              <a:gd name="T3" fmla="*/ 2147483647 h 261"/>
              <a:gd name="T4" fmla="*/ 2147483647 w 177"/>
              <a:gd name="T5" fmla="*/ 2147483647 h 261"/>
              <a:gd name="T6" fmla="*/ 2147483647 w 177"/>
              <a:gd name="T7" fmla="*/ 2147483647 h 261"/>
              <a:gd name="T8" fmla="*/ 2147483647 w 177"/>
              <a:gd name="T9" fmla="*/ 2147483647 h 261"/>
              <a:gd name="T10" fmla="*/ 2147483647 w 177"/>
              <a:gd name="T11" fmla="*/ 2147483647 h 261"/>
              <a:gd name="T12" fmla="*/ 2147483647 w 177"/>
              <a:gd name="T13" fmla="*/ 2147483647 h 261"/>
              <a:gd name="T14" fmla="*/ 2147483647 w 177"/>
              <a:gd name="T15" fmla="*/ 2147483647 h 261"/>
              <a:gd name="T16" fmla="*/ 2147483647 w 177"/>
              <a:gd name="T17" fmla="*/ 2147483647 h 261"/>
              <a:gd name="T18" fmla="*/ 2147483647 w 177"/>
              <a:gd name="T19" fmla="*/ 2147483647 h 261"/>
              <a:gd name="T20" fmla="*/ 2147483647 w 177"/>
              <a:gd name="T21" fmla="*/ 2147483647 h 261"/>
              <a:gd name="T22" fmla="*/ 2147483647 w 177"/>
              <a:gd name="T23" fmla="*/ 2147483647 h 261"/>
              <a:gd name="T24" fmla="*/ 2147483647 w 177"/>
              <a:gd name="T25" fmla="*/ 2147483647 h 261"/>
              <a:gd name="T26" fmla="*/ 2147483647 w 177"/>
              <a:gd name="T27" fmla="*/ 2147483647 h 261"/>
              <a:gd name="T28" fmla="*/ 2147483647 w 177"/>
              <a:gd name="T29" fmla="*/ 2147483647 h 261"/>
              <a:gd name="T30" fmla="*/ 2147483647 w 177"/>
              <a:gd name="T31" fmla="*/ 2147483647 h 261"/>
              <a:gd name="T32" fmla="*/ 2147483647 w 177"/>
              <a:gd name="T33" fmla="*/ 2147483647 h 261"/>
              <a:gd name="T34" fmla="*/ 2147483647 w 177"/>
              <a:gd name="T35" fmla="*/ 2147483647 h 261"/>
              <a:gd name="T36" fmla="*/ 2147483647 w 177"/>
              <a:gd name="T37" fmla="*/ 2147483647 h 261"/>
              <a:gd name="T38" fmla="*/ 2147483647 w 177"/>
              <a:gd name="T39" fmla="*/ 2147483647 h 261"/>
              <a:gd name="T40" fmla="*/ 2147483647 w 177"/>
              <a:gd name="T41" fmla="*/ 2147483647 h 261"/>
              <a:gd name="T42" fmla="*/ 2147483647 w 177"/>
              <a:gd name="T43" fmla="*/ 2147483647 h 261"/>
              <a:gd name="T44" fmla="*/ 2147483647 w 177"/>
              <a:gd name="T45" fmla="*/ 2147483647 h 261"/>
              <a:gd name="T46" fmla="*/ 2147483647 w 177"/>
              <a:gd name="T47" fmla="*/ 2147483647 h 261"/>
              <a:gd name="T48" fmla="*/ 2147483647 w 177"/>
              <a:gd name="T49" fmla="*/ 2147483647 h 261"/>
              <a:gd name="T50" fmla="*/ 2147483647 w 177"/>
              <a:gd name="T51" fmla="*/ 2147483647 h 261"/>
              <a:gd name="T52" fmla="*/ 2147483647 w 177"/>
              <a:gd name="T53" fmla="*/ 2147483647 h 261"/>
              <a:gd name="T54" fmla="*/ 2147483647 w 177"/>
              <a:gd name="T55" fmla="*/ 2147483647 h 261"/>
              <a:gd name="T56" fmla="*/ 2147483647 w 177"/>
              <a:gd name="T57" fmla="*/ 2147483647 h 261"/>
              <a:gd name="T58" fmla="*/ 2147483647 w 177"/>
              <a:gd name="T59" fmla="*/ 2147483647 h 261"/>
              <a:gd name="T60" fmla="*/ 2147483647 w 177"/>
              <a:gd name="T61" fmla="*/ 2147483647 h 261"/>
              <a:gd name="T62" fmla="*/ 2147483647 w 177"/>
              <a:gd name="T63" fmla="*/ 2147483647 h 261"/>
              <a:gd name="T64" fmla="*/ 2147483647 w 177"/>
              <a:gd name="T65" fmla="*/ 2147483647 h 261"/>
              <a:gd name="T66" fmla="*/ 2147483647 w 177"/>
              <a:gd name="T67" fmla="*/ 2147483647 h 261"/>
              <a:gd name="T68" fmla="*/ 2147483647 w 177"/>
              <a:gd name="T69" fmla="*/ 2147483647 h 261"/>
              <a:gd name="T70" fmla="*/ 2147483647 w 177"/>
              <a:gd name="T71" fmla="*/ 2147483647 h 261"/>
              <a:gd name="T72" fmla="*/ 2147483647 w 177"/>
              <a:gd name="T73" fmla="*/ 2147483647 h 261"/>
              <a:gd name="T74" fmla="*/ 2147483647 w 177"/>
              <a:gd name="T75" fmla="*/ 2147483647 h 261"/>
              <a:gd name="T76" fmla="*/ 2147483647 w 177"/>
              <a:gd name="T77" fmla="*/ 2147483647 h 261"/>
              <a:gd name="T78" fmla="*/ 2147483647 w 177"/>
              <a:gd name="T79" fmla="*/ 2147483647 h 261"/>
              <a:gd name="T80" fmla="*/ 2147483647 w 177"/>
              <a:gd name="T81" fmla="*/ 2147483647 h 261"/>
              <a:gd name="T82" fmla="*/ 2147483647 w 177"/>
              <a:gd name="T83" fmla="*/ 2147483647 h 261"/>
              <a:gd name="T84" fmla="*/ 2147483647 w 177"/>
              <a:gd name="T85" fmla="*/ 2147483647 h 261"/>
              <a:gd name="T86" fmla="*/ 2147483647 w 177"/>
              <a:gd name="T87" fmla="*/ 2147483647 h 261"/>
              <a:gd name="T88" fmla="*/ 2147483647 w 177"/>
              <a:gd name="T89" fmla="*/ 2147483647 h 261"/>
              <a:gd name="T90" fmla="*/ 2147483647 w 177"/>
              <a:gd name="T91" fmla="*/ 2147483647 h 261"/>
              <a:gd name="T92" fmla="*/ 2147483647 w 177"/>
              <a:gd name="T93" fmla="*/ 2147483647 h 261"/>
              <a:gd name="T94" fmla="*/ 2147483647 w 177"/>
              <a:gd name="T95" fmla="*/ 2147483647 h 261"/>
              <a:gd name="T96" fmla="*/ 2147483647 w 177"/>
              <a:gd name="T97" fmla="*/ 2147483647 h 261"/>
              <a:gd name="T98" fmla="*/ 2147483647 w 177"/>
              <a:gd name="T99" fmla="*/ 2147483647 h 261"/>
              <a:gd name="T100" fmla="*/ 2147483647 w 177"/>
              <a:gd name="T101" fmla="*/ 2147483647 h 261"/>
              <a:gd name="T102" fmla="*/ 2147483647 w 177"/>
              <a:gd name="T103" fmla="*/ 2147483647 h 261"/>
              <a:gd name="T104" fmla="*/ 2147483647 w 177"/>
              <a:gd name="T105" fmla="*/ 2147483647 h 261"/>
              <a:gd name="T106" fmla="*/ 2147483647 w 177"/>
              <a:gd name="T107" fmla="*/ 2147483647 h 261"/>
              <a:gd name="T108" fmla="*/ 2147483647 w 177"/>
              <a:gd name="T109" fmla="*/ 2147483647 h 261"/>
              <a:gd name="T110" fmla="*/ 2147483647 w 177"/>
              <a:gd name="T111" fmla="*/ 2147483647 h 26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77"/>
              <a:gd name="T169" fmla="*/ 0 h 261"/>
              <a:gd name="T170" fmla="*/ 177 w 177"/>
              <a:gd name="T171" fmla="*/ 261 h 26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77" h="261">
                <a:moveTo>
                  <a:pt x="51" y="13"/>
                </a:moveTo>
                <a:lnTo>
                  <a:pt x="60" y="10"/>
                </a:lnTo>
                <a:lnTo>
                  <a:pt x="64" y="6"/>
                </a:lnTo>
                <a:lnTo>
                  <a:pt x="67" y="1"/>
                </a:lnTo>
                <a:lnTo>
                  <a:pt x="69" y="0"/>
                </a:lnTo>
                <a:lnTo>
                  <a:pt x="70" y="4"/>
                </a:lnTo>
                <a:lnTo>
                  <a:pt x="66" y="9"/>
                </a:lnTo>
                <a:lnTo>
                  <a:pt x="64" y="10"/>
                </a:lnTo>
                <a:lnTo>
                  <a:pt x="66" y="11"/>
                </a:lnTo>
                <a:lnTo>
                  <a:pt x="67" y="13"/>
                </a:lnTo>
                <a:lnTo>
                  <a:pt x="70" y="16"/>
                </a:lnTo>
                <a:lnTo>
                  <a:pt x="69" y="19"/>
                </a:lnTo>
                <a:lnTo>
                  <a:pt x="70" y="20"/>
                </a:lnTo>
                <a:lnTo>
                  <a:pt x="72" y="25"/>
                </a:lnTo>
                <a:lnTo>
                  <a:pt x="72" y="28"/>
                </a:lnTo>
                <a:lnTo>
                  <a:pt x="73" y="29"/>
                </a:lnTo>
                <a:lnTo>
                  <a:pt x="80" y="29"/>
                </a:lnTo>
                <a:lnTo>
                  <a:pt x="83" y="32"/>
                </a:lnTo>
                <a:lnTo>
                  <a:pt x="85" y="32"/>
                </a:lnTo>
                <a:lnTo>
                  <a:pt x="88" y="29"/>
                </a:lnTo>
                <a:lnTo>
                  <a:pt x="91" y="31"/>
                </a:lnTo>
                <a:lnTo>
                  <a:pt x="92" y="29"/>
                </a:lnTo>
                <a:lnTo>
                  <a:pt x="94" y="29"/>
                </a:lnTo>
                <a:lnTo>
                  <a:pt x="95" y="31"/>
                </a:lnTo>
                <a:lnTo>
                  <a:pt x="97" y="31"/>
                </a:lnTo>
                <a:lnTo>
                  <a:pt x="99" y="31"/>
                </a:lnTo>
                <a:lnTo>
                  <a:pt x="101" y="29"/>
                </a:lnTo>
                <a:lnTo>
                  <a:pt x="104" y="25"/>
                </a:lnTo>
                <a:lnTo>
                  <a:pt x="105" y="25"/>
                </a:lnTo>
                <a:lnTo>
                  <a:pt x="108" y="23"/>
                </a:lnTo>
                <a:lnTo>
                  <a:pt x="110" y="25"/>
                </a:lnTo>
                <a:lnTo>
                  <a:pt x="113" y="26"/>
                </a:lnTo>
                <a:lnTo>
                  <a:pt x="116" y="31"/>
                </a:lnTo>
                <a:lnTo>
                  <a:pt x="118" y="32"/>
                </a:lnTo>
                <a:lnTo>
                  <a:pt x="120" y="32"/>
                </a:lnTo>
                <a:lnTo>
                  <a:pt x="123" y="35"/>
                </a:lnTo>
                <a:lnTo>
                  <a:pt x="129" y="35"/>
                </a:lnTo>
                <a:lnTo>
                  <a:pt x="133" y="33"/>
                </a:lnTo>
                <a:lnTo>
                  <a:pt x="136" y="32"/>
                </a:lnTo>
                <a:lnTo>
                  <a:pt x="138" y="31"/>
                </a:lnTo>
                <a:lnTo>
                  <a:pt x="138" y="26"/>
                </a:lnTo>
                <a:lnTo>
                  <a:pt x="139" y="23"/>
                </a:lnTo>
                <a:lnTo>
                  <a:pt x="140" y="22"/>
                </a:lnTo>
                <a:lnTo>
                  <a:pt x="142" y="22"/>
                </a:lnTo>
                <a:lnTo>
                  <a:pt x="145" y="25"/>
                </a:lnTo>
                <a:lnTo>
                  <a:pt x="145" y="29"/>
                </a:lnTo>
                <a:lnTo>
                  <a:pt x="146" y="29"/>
                </a:lnTo>
                <a:lnTo>
                  <a:pt x="148" y="31"/>
                </a:lnTo>
                <a:lnTo>
                  <a:pt x="149" y="29"/>
                </a:lnTo>
                <a:lnTo>
                  <a:pt x="151" y="28"/>
                </a:lnTo>
                <a:lnTo>
                  <a:pt x="154" y="29"/>
                </a:lnTo>
                <a:lnTo>
                  <a:pt x="154" y="32"/>
                </a:lnTo>
                <a:lnTo>
                  <a:pt x="152" y="35"/>
                </a:lnTo>
                <a:lnTo>
                  <a:pt x="155" y="36"/>
                </a:lnTo>
                <a:lnTo>
                  <a:pt x="155" y="38"/>
                </a:lnTo>
                <a:lnTo>
                  <a:pt x="152" y="39"/>
                </a:lnTo>
                <a:lnTo>
                  <a:pt x="152" y="41"/>
                </a:lnTo>
                <a:lnTo>
                  <a:pt x="157" y="42"/>
                </a:lnTo>
                <a:lnTo>
                  <a:pt x="158" y="45"/>
                </a:lnTo>
                <a:lnTo>
                  <a:pt x="162" y="44"/>
                </a:lnTo>
                <a:lnTo>
                  <a:pt x="162" y="47"/>
                </a:lnTo>
                <a:lnTo>
                  <a:pt x="164" y="47"/>
                </a:lnTo>
                <a:lnTo>
                  <a:pt x="167" y="45"/>
                </a:lnTo>
                <a:lnTo>
                  <a:pt x="168" y="45"/>
                </a:lnTo>
                <a:lnTo>
                  <a:pt x="170" y="45"/>
                </a:lnTo>
                <a:lnTo>
                  <a:pt x="170" y="48"/>
                </a:lnTo>
                <a:lnTo>
                  <a:pt x="174" y="48"/>
                </a:lnTo>
                <a:lnTo>
                  <a:pt x="176" y="50"/>
                </a:lnTo>
                <a:lnTo>
                  <a:pt x="177" y="53"/>
                </a:lnTo>
                <a:lnTo>
                  <a:pt x="174" y="55"/>
                </a:lnTo>
                <a:lnTo>
                  <a:pt x="173" y="57"/>
                </a:lnTo>
                <a:lnTo>
                  <a:pt x="173" y="60"/>
                </a:lnTo>
                <a:lnTo>
                  <a:pt x="174" y="63"/>
                </a:lnTo>
                <a:lnTo>
                  <a:pt x="176" y="64"/>
                </a:lnTo>
                <a:lnTo>
                  <a:pt x="176" y="67"/>
                </a:lnTo>
                <a:lnTo>
                  <a:pt x="171" y="67"/>
                </a:lnTo>
                <a:lnTo>
                  <a:pt x="171" y="70"/>
                </a:lnTo>
                <a:lnTo>
                  <a:pt x="170" y="70"/>
                </a:lnTo>
                <a:lnTo>
                  <a:pt x="167" y="72"/>
                </a:lnTo>
                <a:lnTo>
                  <a:pt x="165" y="74"/>
                </a:lnTo>
                <a:lnTo>
                  <a:pt x="161" y="74"/>
                </a:lnTo>
                <a:lnTo>
                  <a:pt x="158" y="79"/>
                </a:lnTo>
                <a:lnTo>
                  <a:pt x="157" y="80"/>
                </a:lnTo>
                <a:lnTo>
                  <a:pt x="149" y="88"/>
                </a:lnTo>
                <a:lnTo>
                  <a:pt x="148" y="94"/>
                </a:lnTo>
                <a:lnTo>
                  <a:pt x="148" y="96"/>
                </a:lnTo>
                <a:lnTo>
                  <a:pt x="148" y="104"/>
                </a:lnTo>
                <a:lnTo>
                  <a:pt x="148" y="107"/>
                </a:lnTo>
                <a:lnTo>
                  <a:pt x="146" y="110"/>
                </a:lnTo>
                <a:lnTo>
                  <a:pt x="146" y="113"/>
                </a:lnTo>
                <a:lnTo>
                  <a:pt x="143" y="114"/>
                </a:lnTo>
                <a:lnTo>
                  <a:pt x="143" y="117"/>
                </a:lnTo>
                <a:lnTo>
                  <a:pt x="140" y="117"/>
                </a:lnTo>
                <a:lnTo>
                  <a:pt x="138" y="118"/>
                </a:lnTo>
                <a:lnTo>
                  <a:pt x="138" y="120"/>
                </a:lnTo>
                <a:lnTo>
                  <a:pt x="140" y="127"/>
                </a:lnTo>
                <a:lnTo>
                  <a:pt x="142" y="130"/>
                </a:lnTo>
                <a:lnTo>
                  <a:pt x="140" y="135"/>
                </a:lnTo>
                <a:lnTo>
                  <a:pt x="140" y="136"/>
                </a:lnTo>
                <a:lnTo>
                  <a:pt x="142" y="136"/>
                </a:lnTo>
                <a:lnTo>
                  <a:pt x="142" y="137"/>
                </a:lnTo>
                <a:lnTo>
                  <a:pt x="142" y="140"/>
                </a:lnTo>
                <a:lnTo>
                  <a:pt x="139" y="143"/>
                </a:lnTo>
                <a:lnTo>
                  <a:pt x="139" y="145"/>
                </a:lnTo>
                <a:lnTo>
                  <a:pt x="139" y="148"/>
                </a:lnTo>
                <a:lnTo>
                  <a:pt x="138" y="152"/>
                </a:lnTo>
                <a:lnTo>
                  <a:pt x="138" y="158"/>
                </a:lnTo>
                <a:lnTo>
                  <a:pt x="138" y="161"/>
                </a:lnTo>
                <a:lnTo>
                  <a:pt x="133" y="162"/>
                </a:lnTo>
                <a:lnTo>
                  <a:pt x="133" y="167"/>
                </a:lnTo>
                <a:lnTo>
                  <a:pt x="130" y="168"/>
                </a:lnTo>
                <a:lnTo>
                  <a:pt x="130" y="170"/>
                </a:lnTo>
                <a:lnTo>
                  <a:pt x="130" y="173"/>
                </a:lnTo>
                <a:lnTo>
                  <a:pt x="129" y="179"/>
                </a:lnTo>
                <a:lnTo>
                  <a:pt x="129" y="180"/>
                </a:lnTo>
                <a:lnTo>
                  <a:pt x="130" y="180"/>
                </a:lnTo>
                <a:lnTo>
                  <a:pt x="132" y="180"/>
                </a:lnTo>
                <a:lnTo>
                  <a:pt x="135" y="181"/>
                </a:lnTo>
                <a:lnTo>
                  <a:pt x="135" y="184"/>
                </a:lnTo>
                <a:lnTo>
                  <a:pt x="136" y="186"/>
                </a:lnTo>
                <a:lnTo>
                  <a:pt x="140" y="187"/>
                </a:lnTo>
                <a:lnTo>
                  <a:pt x="143" y="190"/>
                </a:lnTo>
                <a:lnTo>
                  <a:pt x="145" y="190"/>
                </a:lnTo>
                <a:lnTo>
                  <a:pt x="146" y="190"/>
                </a:lnTo>
                <a:lnTo>
                  <a:pt x="151" y="190"/>
                </a:lnTo>
                <a:lnTo>
                  <a:pt x="154" y="192"/>
                </a:lnTo>
                <a:lnTo>
                  <a:pt x="155" y="195"/>
                </a:lnTo>
                <a:lnTo>
                  <a:pt x="154" y="202"/>
                </a:lnTo>
                <a:lnTo>
                  <a:pt x="154" y="205"/>
                </a:lnTo>
                <a:lnTo>
                  <a:pt x="160" y="212"/>
                </a:lnTo>
                <a:lnTo>
                  <a:pt x="161" y="214"/>
                </a:lnTo>
                <a:lnTo>
                  <a:pt x="164" y="217"/>
                </a:lnTo>
                <a:lnTo>
                  <a:pt x="165" y="222"/>
                </a:lnTo>
                <a:lnTo>
                  <a:pt x="167" y="224"/>
                </a:lnTo>
                <a:lnTo>
                  <a:pt x="170" y="225"/>
                </a:lnTo>
                <a:lnTo>
                  <a:pt x="171" y="227"/>
                </a:lnTo>
                <a:lnTo>
                  <a:pt x="170" y="230"/>
                </a:lnTo>
                <a:lnTo>
                  <a:pt x="171" y="231"/>
                </a:lnTo>
                <a:lnTo>
                  <a:pt x="174" y="231"/>
                </a:lnTo>
                <a:lnTo>
                  <a:pt x="174" y="233"/>
                </a:lnTo>
                <a:lnTo>
                  <a:pt x="174" y="240"/>
                </a:lnTo>
                <a:lnTo>
                  <a:pt x="176" y="242"/>
                </a:lnTo>
                <a:lnTo>
                  <a:pt x="177" y="242"/>
                </a:lnTo>
                <a:lnTo>
                  <a:pt x="174" y="247"/>
                </a:lnTo>
                <a:lnTo>
                  <a:pt x="173" y="252"/>
                </a:lnTo>
                <a:lnTo>
                  <a:pt x="173" y="253"/>
                </a:lnTo>
                <a:lnTo>
                  <a:pt x="171" y="253"/>
                </a:lnTo>
                <a:lnTo>
                  <a:pt x="168" y="253"/>
                </a:lnTo>
                <a:lnTo>
                  <a:pt x="165" y="255"/>
                </a:lnTo>
                <a:lnTo>
                  <a:pt x="162" y="253"/>
                </a:lnTo>
                <a:lnTo>
                  <a:pt x="154" y="261"/>
                </a:lnTo>
                <a:lnTo>
                  <a:pt x="152" y="261"/>
                </a:lnTo>
                <a:lnTo>
                  <a:pt x="151" y="258"/>
                </a:lnTo>
                <a:lnTo>
                  <a:pt x="149" y="255"/>
                </a:lnTo>
                <a:lnTo>
                  <a:pt x="148" y="255"/>
                </a:lnTo>
                <a:lnTo>
                  <a:pt x="146" y="253"/>
                </a:lnTo>
                <a:lnTo>
                  <a:pt x="146" y="252"/>
                </a:lnTo>
                <a:lnTo>
                  <a:pt x="143" y="250"/>
                </a:lnTo>
                <a:lnTo>
                  <a:pt x="140" y="252"/>
                </a:lnTo>
                <a:lnTo>
                  <a:pt x="132" y="252"/>
                </a:lnTo>
                <a:lnTo>
                  <a:pt x="126" y="255"/>
                </a:lnTo>
                <a:lnTo>
                  <a:pt x="123" y="253"/>
                </a:lnTo>
                <a:lnTo>
                  <a:pt x="121" y="255"/>
                </a:lnTo>
                <a:lnTo>
                  <a:pt x="118" y="256"/>
                </a:lnTo>
                <a:lnTo>
                  <a:pt x="116" y="258"/>
                </a:lnTo>
                <a:lnTo>
                  <a:pt x="114" y="259"/>
                </a:lnTo>
                <a:lnTo>
                  <a:pt x="111" y="256"/>
                </a:lnTo>
                <a:lnTo>
                  <a:pt x="110" y="255"/>
                </a:lnTo>
                <a:lnTo>
                  <a:pt x="107" y="255"/>
                </a:lnTo>
                <a:lnTo>
                  <a:pt x="104" y="255"/>
                </a:lnTo>
                <a:lnTo>
                  <a:pt x="101" y="256"/>
                </a:lnTo>
                <a:lnTo>
                  <a:pt x="99" y="256"/>
                </a:lnTo>
                <a:lnTo>
                  <a:pt x="98" y="253"/>
                </a:lnTo>
                <a:lnTo>
                  <a:pt x="95" y="253"/>
                </a:lnTo>
                <a:lnTo>
                  <a:pt x="94" y="253"/>
                </a:lnTo>
                <a:lnTo>
                  <a:pt x="91" y="253"/>
                </a:lnTo>
                <a:lnTo>
                  <a:pt x="86" y="255"/>
                </a:lnTo>
                <a:lnTo>
                  <a:pt x="85" y="255"/>
                </a:lnTo>
                <a:lnTo>
                  <a:pt x="83" y="253"/>
                </a:lnTo>
                <a:lnTo>
                  <a:pt x="82" y="253"/>
                </a:lnTo>
                <a:lnTo>
                  <a:pt x="79" y="253"/>
                </a:lnTo>
                <a:lnTo>
                  <a:pt x="75" y="256"/>
                </a:lnTo>
                <a:lnTo>
                  <a:pt x="73" y="256"/>
                </a:lnTo>
                <a:lnTo>
                  <a:pt x="70" y="255"/>
                </a:lnTo>
                <a:lnTo>
                  <a:pt x="67" y="255"/>
                </a:lnTo>
                <a:lnTo>
                  <a:pt x="66" y="252"/>
                </a:lnTo>
                <a:lnTo>
                  <a:pt x="64" y="252"/>
                </a:lnTo>
                <a:lnTo>
                  <a:pt x="64" y="253"/>
                </a:lnTo>
                <a:lnTo>
                  <a:pt x="58" y="255"/>
                </a:lnTo>
                <a:lnTo>
                  <a:pt x="54" y="259"/>
                </a:lnTo>
                <a:lnTo>
                  <a:pt x="48" y="259"/>
                </a:lnTo>
                <a:lnTo>
                  <a:pt x="45" y="258"/>
                </a:lnTo>
                <a:lnTo>
                  <a:pt x="45" y="256"/>
                </a:lnTo>
                <a:lnTo>
                  <a:pt x="45" y="253"/>
                </a:lnTo>
                <a:lnTo>
                  <a:pt x="47" y="252"/>
                </a:lnTo>
                <a:lnTo>
                  <a:pt x="45" y="249"/>
                </a:lnTo>
                <a:lnTo>
                  <a:pt x="47" y="247"/>
                </a:lnTo>
                <a:lnTo>
                  <a:pt x="48" y="246"/>
                </a:lnTo>
                <a:lnTo>
                  <a:pt x="47" y="244"/>
                </a:lnTo>
                <a:lnTo>
                  <a:pt x="44" y="244"/>
                </a:lnTo>
                <a:lnTo>
                  <a:pt x="42" y="242"/>
                </a:lnTo>
                <a:lnTo>
                  <a:pt x="39" y="243"/>
                </a:lnTo>
                <a:lnTo>
                  <a:pt x="39" y="240"/>
                </a:lnTo>
                <a:lnTo>
                  <a:pt x="38" y="240"/>
                </a:lnTo>
                <a:lnTo>
                  <a:pt x="31" y="239"/>
                </a:lnTo>
                <a:lnTo>
                  <a:pt x="26" y="239"/>
                </a:lnTo>
                <a:lnTo>
                  <a:pt x="23" y="239"/>
                </a:lnTo>
                <a:lnTo>
                  <a:pt x="17" y="239"/>
                </a:lnTo>
                <a:lnTo>
                  <a:pt x="16" y="240"/>
                </a:lnTo>
                <a:lnTo>
                  <a:pt x="13" y="240"/>
                </a:lnTo>
                <a:lnTo>
                  <a:pt x="14" y="233"/>
                </a:lnTo>
                <a:lnTo>
                  <a:pt x="12" y="230"/>
                </a:lnTo>
                <a:lnTo>
                  <a:pt x="13" y="228"/>
                </a:lnTo>
                <a:lnTo>
                  <a:pt x="16" y="228"/>
                </a:lnTo>
                <a:lnTo>
                  <a:pt x="20" y="225"/>
                </a:lnTo>
                <a:lnTo>
                  <a:pt x="20" y="222"/>
                </a:lnTo>
                <a:lnTo>
                  <a:pt x="20" y="218"/>
                </a:lnTo>
                <a:lnTo>
                  <a:pt x="25" y="205"/>
                </a:lnTo>
                <a:lnTo>
                  <a:pt x="25" y="202"/>
                </a:lnTo>
                <a:lnTo>
                  <a:pt x="22" y="193"/>
                </a:lnTo>
                <a:lnTo>
                  <a:pt x="29" y="186"/>
                </a:lnTo>
                <a:lnTo>
                  <a:pt x="29" y="176"/>
                </a:lnTo>
                <a:lnTo>
                  <a:pt x="28" y="168"/>
                </a:lnTo>
                <a:lnTo>
                  <a:pt x="25" y="159"/>
                </a:lnTo>
                <a:lnTo>
                  <a:pt x="20" y="151"/>
                </a:lnTo>
                <a:lnTo>
                  <a:pt x="16" y="151"/>
                </a:lnTo>
                <a:lnTo>
                  <a:pt x="16" y="148"/>
                </a:lnTo>
                <a:lnTo>
                  <a:pt x="10" y="143"/>
                </a:lnTo>
                <a:lnTo>
                  <a:pt x="9" y="140"/>
                </a:lnTo>
                <a:lnTo>
                  <a:pt x="6" y="139"/>
                </a:lnTo>
                <a:lnTo>
                  <a:pt x="6" y="137"/>
                </a:lnTo>
                <a:lnTo>
                  <a:pt x="7" y="135"/>
                </a:lnTo>
                <a:lnTo>
                  <a:pt x="7" y="133"/>
                </a:lnTo>
                <a:lnTo>
                  <a:pt x="0" y="127"/>
                </a:lnTo>
                <a:lnTo>
                  <a:pt x="3" y="121"/>
                </a:lnTo>
                <a:lnTo>
                  <a:pt x="4" y="118"/>
                </a:lnTo>
                <a:lnTo>
                  <a:pt x="6" y="116"/>
                </a:lnTo>
                <a:lnTo>
                  <a:pt x="6" y="114"/>
                </a:lnTo>
                <a:lnTo>
                  <a:pt x="7" y="110"/>
                </a:lnTo>
                <a:lnTo>
                  <a:pt x="9" y="102"/>
                </a:lnTo>
                <a:lnTo>
                  <a:pt x="9" y="99"/>
                </a:lnTo>
                <a:lnTo>
                  <a:pt x="9" y="96"/>
                </a:lnTo>
                <a:lnTo>
                  <a:pt x="9" y="91"/>
                </a:lnTo>
                <a:lnTo>
                  <a:pt x="9" y="85"/>
                </a:lnTo>
                <a:lnTo>
                  <a:pt x="9" y="77"/>
                </a:lnTo>
                <a:lnTo>
                  <a:pt x="12" y="60"/>
                </a:lnTo>
                <a:lnTo>
                  <a:pt x="12" y="55"/>
                </a:lnTo>
                <a:lnTo>
                  <a:pt x="12" y="53"/>
                </a:lnTo>
                <a:lnTo>
                  <a:pt x="12" y="48"/>
                </a:lnTo>
                <a:lnTo>
                  <a:pt x="13" y="47"/>
                </a:lnTo>
                <a:lnTo>
                  <a:pt x="13" y="41"/>
                </a:lnTo>
                <a:lnTo>
                  <a:pt x="13" y="38"/>
                </a:lnTo>
                <a:lnTo>
                  <a:pt x="14" y="36"/>
                </a:lnTo>
                <a:lnTo>
                  <a:pt x="16" y="32"/>
                </a:lnTo>
                <a:lnTo>
                  <a:pt x="17" y="29"/>
                </a:lnTo>
                <a:lnTo>
                  <a:pt x="20" y="25"/>
                </a:lnTo>
                <a:lnTo>
                  <a:pt x="22" y="23"/>
                </a:lnTo>
                <a:lnTo>
                  <a:pt x="23" y="22"/>
                </a:lnTo>
                <a:lnTo>
                  <a:pt x="29" y="19"/>
                </a:lnTo>
                <a:lnTo>
                  <a:pt x="31" y="17"/>
                </a:lnTo>
                <a:lnTo>
                  <a:pt x="33" y="16"/>
                </a:lnTo>
                <a:lnTo>
                  <a:pt x="35" y="16"/>
                </a:lnTo>
                <a:lnTo>
                  <a:pt x="38" y="14"/>
                </a:lnTo>
                <a:lnTo>
                  <a:pt x="42" y="13"/>
                </a:lnTo>
                <a:lnTo>
                  <a:pt x="47" y="13"/>
                </a:lnTo>
                <a:lnTo>
                  <a:pt x="51" y="13"/>
                </a:lnTo>
                <a:close/>
                <a:moveTo>
                  <a:pt x="7" y="102"/>
                </a:moveTo>
                <a:lnTo>
                  <a:pt x="7" y="104"/>
                </a:lnTo>
                <a:lnTo>
                  <a:pt x="6" y="104"/>
                </a:lnTo>
                <a:lnTo>
                  <a:pt x="6" y="102"/>
                </a:lnTo>
                <a:lnTo>
                  <a:pt x="7" y="101"/>
                </a:lnTo>
                <a:lnTo>
                  <a:pt x="7" y="102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8" name="Freeform 274"/>
          <p:cNvSpPr>
            <a:spLocks/>
          </p:cNvSpPr>
          <p:nvPr/>
        </p:nvSpPr>
        <p:spPr bwMode="auto">
          <a:xfrm rot="21334256">
            <a:off x="21776474" y="1548932"/>
            <a:ext cx="704263" cy="548019"/>
          </a:xfrm>
          <a:custGeom>
            <a:avLst/>
            <a:gdLst>
              <a:gd name="T0" fmla="*/ 2147483647 w 171"/>
              <a:gd name="T1" fmla="*/ 2147483647 h 150"/>
              <a:gd name="T2" fmla="*/ 2147483647 w 171"/>
              <a:gd name="T3" fmla="*/ 2147483647 h 150"/>
              <a:gd name="T4" fmla="*/ 2147483647 w 171"/>
              <a:gd name="T5" fmla="*/ 2147483647 h 150"/>
              <a:gd name="T6" fmla="*/ 2147483647 w 171"/>
              <a:gd name="T7" fmla="*/ 2147483647 h 150"/>
              <a:gd name="T8" fmla="*/ 2147483647 w 171"/>
              <a:gd name="T9" fmla="*/ 2147483647 h 150"/>
              <a:gd name="T10" fmla="*/ 2147483647 w 171"/>
              <a:gd name="T11" fmla="*/ 2147483647 h 150"/>
              <a:gd name="T12" fmla="*/ 2147483647 w 171"/>
              <a:gd name="T13" fmla="*/ 2147483647 h 150"/>
              <a:gd name="T14" fmla="*/ 2147483647 w 171"/>
              <a:gd name="T15" fmla="*/ 2147483647 h 150"/>
              <a:gd name="T16" fmla="*/ 2147483647 w 171"/>
              <a:gd name="T17" fmla="*/ 2147483647 h 150"/>
              <a:gd name="T18" fmla="*/ 2147483647 w 171"/>
              <a:gd name="T19" fmla="*/ 2147483647 h 150"/>
              <a:gd name="T20" fmla="*/ 2147483647 w 171"/>
              <a:gd name="T21" fmla="*/ 2147483647 h 150"/>
              <a:gd name="T22" fmla="*/ 2147483647 w 171"/>
              <a:gd name="T23" fmla="*/ 2147483647 h 150"/>
              <a:gd name="T24" fmla="*/ 2147483647 w 171"/>
              <a:gd name="T25" fmla="*/ 2147483647 h 150"/>
              <a:gd name="T26" fmla="*/ 2147483647 w 171"/>
              <a:gd name="T27" fmla="*/ 2147483647 h 150"/>
              <a:gd name="T28" fmla="*/ 2147483647 w 171"/>
              <a:gd name="T29" fmla="*/ 2147483647 h 150"/>
              <a:gd name="T30" fmla="*/ 2147483647 w 171"/>
              <a:gd name="T31" fmla="*/ 2147483647 h 150"/>
              <a:gd name="T32" fmla="*/ 2147483647 w 171"/>
              <a:gd name="T33" fmla="*/ 2147483647 h 150"/>
              <a:gd name="T34" fmla="*/ 2147483647 w 171"/>
              <a:gd name="T35" fmla="*/ 2147483647 h 150"/>
              <a:gd name="T36" fmla="*/ 2147483647 w 171"/>
              <a:gd name="T37" fmla="*/ 2147483647 h 150"/>
              <a:gd name="T38" fmla="*/ 2147483647 w 171"/>
              <a:gd name="T39" fmla="*/ 2147483647 h 150"/>
              <a:gd name="T40" fmla="*/ 2147483647 w 171"/>
              <a:gd name="T41" fmla="*/ 2147483647 h 150"/>
              <a:gd name="T42" fmla="*/ 2147483647 w 171"/>
              <a:gd name="T43" fmla="*/ 2147483647 h 150"/>
              <a:gd name="T44" fmla="*/ 2147483647 w 171"/>
              <a:gd name="T45" fmla="*/ 2147483647 h 150"/>
              <a:gd name="T46" fmla="*/ 2147483647 w 171"/>
              <a:gd name="T47" fmla="*/ 2147483647 h 150"/>
              <a:gd name="T48" fmla="*/ 2147483647 w 171"/>
              <a:gd name="T49" fmla="*/ 2147483647 h 150"/>
              <a:gd name="T50" fmla="*/ 2147483647 w 171"/>
              <a:gd name="T51" fmla="*/ 2147483647 h 150"/>
              <a:gd name="T52" fmla="*/ 2147483647 w 171"/>
              <a:gd name="T53" fmla="*/ 2147483647 h 150"/>
              <a:gd name="T54" fmla="*/ 2147483647 w 171"/>
              <a:gd name="T55" fmla="*/ 2147483647 h 150"/>
              <a:gd name="T56" fmla="*/ 2147483647 w 171"/>
              <a:gd name="T57" fmla="*/ 2147483647 h 150"/>
              <a:gd name="T58" fmla="*/ 2147483647 w 171"/>
              <a:gd name="T59" fmla="*/ 2147483647 h 150"/>
              <a:gd name="T60" fmla="*/ 2147483647 w 171"/>
              <a:gd name="T61" fmla="*/ 2147483647 h 150"/>
              <a:gd name="T62" fmla="*/ 2147483647 w 171"/>
              <a:gd name="T63" fmla="*/ 2147483647 h 150"/>
              <a:gd name="T64" fmla="*/ 2147483647 w 171"/>
              <a:gd name="T65" fmla="*/ 2147483647 h 150"/>
              <a:gd name="T66" fmla="*/ 2147483647 w 171"/>
              <a:gd name="T67" fmla="*/ 2147483647 h 150"/>
              <a:gd name="T68" fmla="*/ 2147483647 w 171"/>
              <a:gd name="T69" fmla="*/ 2147483647 h 150"/>
              <a:gd name="T70" fmla="*/ 2147483647 w 171"/>
              <a:gd name="T71" fmla="*/ 2147483647 h 150"/>
              <a:gd name="T72" fmla="*/ 2147483647 w 171"/>
              <a:gd name="T73" fmla="*/ 2147483647 h 150"/>
              <a:gd name="T74" fmla="*/ 2147483647 w 171"/>
              <a:gd name="T75" fmla="*/ 2147483647 h 150"/>
              <a:gd name="T76" fmla="*/ 2147483647 w 171"/>
              <a:gd name="T77" fmla="*/ 2147483647 h 150"/>
              <a:gd name="T78" fmla="*/ 2147483647 w 171"/>
              <a:gd name="T79" fmla="*/ 2147483647 h 150"/>
              <a:gd name="T80" fmla="*/ 2147483647 w 171"/>
              <a:gd name="T81" fmla="*/ 2147483647 h 150"/>
              <a:gd name="T82" fmla="*/ 2147483647 w 171"/>
              <a:gd name="T83" fmla="*/ 2147483647 h 150"/>
              <a:gd name="T84" fmla="*/ 2147483647 w 171"/>
              <a:gd name="T85" fmla="*/ 2147483647 h 150"/>
              <a:gd name="T86" fmla="*/ 2147483647 w 171"/>
              <a:gd name="T87" fmla="*/ 2147483647 h 150"/>
              <a:gd name="T88" fmla="*/ 2147483647 w 171"/>
              <a:gd name="T89" fmla="*/ 2147483647 h 150"/>
              <a:gd name="T90" fmla="*/ 2147483647 w 171"/>
              <a:gd name="T91" fmla="*/ 2147483647 h 150"/>
              <a:gd name="T92" fmla="*/ 2147483647 w 171"/>
              <a:gd name="T93" fmla="*/ 2147483647 h 150"/>
              <a:gd name="T94" fmla="*/ 2147483647 w 171"/>
              <a:gd name="T95" fmla="*/ 2147483647 h 150"/>
              <a:gd name="T96" fmla="*/ 2147483647 w 171"/>
              <a:gd name="T97" fmla="*/ 2147483647 h 150"/>
              <a:gd name="T98" fmla="*/ 2147483647 w 171"/>
              <a:gd name="T99" fmla="*/ 2147483647 h 150"/>
              <a:gd name="T100" fmla="*/ 2147483647 w 171"/>
              <a:gd name="T101" fmla="*/ 2147483647 h 150"/>
              <a:gd name="T102" fmla="*/ 2147483647 w 171"/>
              <a:gd name="T103" fmla="*/ 2147483647 h 150"/>
              <a:gd name="T104" fmla="*/ 2147483647 w 171"/>
              <a:gd name="T105" fmla="*/ 2147483647 h 150"/>
              <a:gd name="T106" fmla="*/ 2147483647 w 171"/>
              <a:gd name="T107" fmla="*/ 2147483647 h 150"/>
              <a:gd name="T108" fmla="*/ 2147483647 w 171"/>
              <a:gd name="T109" fmla="*/ 2147483647 h 150"/>
              <a:gd name="T110" fmla="*/ 2147483647 w 171"/>
              <a:gd name="T111" fmla="*/ 2147483647 h 150"/>
              <a:gd name="T112" fmla="*/ 2147483647 w 171"/>
              <a:gd name="T113" fmla="*/ 0 h 15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171"/>
              <a:gd name="T172" fmla="*/ 0 h 150"/>
              <a:gd name="T173" fmla="*/ 171 w 171"/>
              <a:gd name="T174" fmla="*/ 150 h 150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171" h="150">
                <a:moveTo>
                  <a:pt x="145" y="0"/>
                </a:moveTo>
                <a:lnTo>
                  <a:pt x="165" y="2"/>
                </a:lnTo>
                <a:lnTo>
                  <a:pt x="164" y="28"/>
                </a:lnTo>
                <a:lnTo>
                  <a:pt x="164" y="34"/>
                </a:lnTo>
                <a:lnTo>
                  <a:pt x="165" y="33"/>
                </a:lnTo>
                <a:lnTo>
                  <a:pt x="167" y="30"/>
                </a:lnTo>
                <a:lnTo>
                  <a:pt x="170" y="30"/>
                </a:lnTo>
                <a:lnTo>
                  <a:pt x="167" y="72"/>
                </a:lnTo>
                <a:lnTo>
                  <a:pt x="171" y="72"/>
                </a:lnTo>
                <a:lnTo>
                  <a:pt x="170" y="109"/>
                </a:lnTo>
                <a:lnTo>
                  <a:pt x="168" y="113"/>
                </a:lnTo>
                <a:lnTo>
                  <a:pt x="161" y="109"/>
                </a:lnTo>
                <a:lnTo>
                  <a:pt x="155" y="110"/>
                </a:lnTo>
                <a:lnTo>
                  <a:pt x="148" y="109"/>
                </a:lnTo>
                <a:lnTo>
                  <a:pt x="149" y="113"/>
                </a:lnTo>
                <a:lnTo>
                  <a:pt x="149" y="118"/>
                </a:lnTo>
                <a:lnTo>
                  <a:pt x="146" y="119"/>
                </a:lnTo>
                <a:lnTo>
                  <a:pt x="140" y="122"/>
                </a:lnTo>
                <a:lnTo>
                  <a:pt x="136" y="123"/>
                </a:lnTo>
                <a:lnTo>
                  <a:pt x="131" y="123"/>
                </a:lnTo>
                <a:lnTo>
                  <a:pt x="121" y="134"/>
                </a:lnTo>
                <a:lnTo>
                  <a:pt x="121" y="150"/>
                </a:lnTo>
                <a:lnTo>
                  <a:pt x="105" y="142"/>
                </a:lnTo>
                <a:lnTo>
                  <a:pt x="82" y="128"/>
                </a:lnTo>
                <a:lnTo>
                  <a:pt x="85" y="123"/>
                </a:lnTo>
                <a:lnTo>
                  <a:pt x="73" y="118"/>
                </a:lnTo>
                <a:lnTo>
                  <a:pt x="11" y="113"/>
                </a:lnTo>
                <a:lnTo>
                  <a:pt x="13" y="106"/>
                </a:lnTo>
                <a:lnTo>
                  <a:pt x="14" y="94"/>
                </a:lnTo>
                <a:lnTo>
                  <a:pt x="19" y="94"/>
                </a:lnTo>
                <a:lnTo>
                  <a:pt x="17" y="93"/>
                </a:lnTo>
                <a:lnTo>
                  <a:pt x="19" y="90"/>
                </a:lnTo>
                <a:lnTo>
                  <a:pt x="19" y="88"/>
                </a:lnTo>
                <a:lnTo>
                  <a:pt x="14" y="87"/>
                </a:lnTo>
                <a:lnTo>
                  <a:pt x="8" y="85"/>
                </a:lnTo>
                <a:lnTo>
                  <a:pt x="5" y="85"/>
                </a:lnTo>
                <a:lnTo>
                  <a:pt x="2" y="82"/>
                </a:lnTo>
                <a:lnTo>
                  <a:pt x="1" y="82"/>
                </a:lnTo>
                <a:lnTo>
                  <a:pt x="0" y="81"/>
                </a:lnTo>
                <a:lnTo>
                  <a:pt x="4" y="81"/>
                </a:lnTo>
                <a:lnTo>
                  <a:pt x="7" y="82"/>
                </a:lnTo>
                <a:lnTo>
                  <a:pt x="8" y="82"/>
                </a:lnTo>
                <a:lnTo>
                  <a:pt x="10" y="53"/>
                </a:lnTo>
                <a:lnTo>
                  <a:pt x="39" y="55"/>
                </a:lnTo>
                <a:lnTo>
                  <a:pt x="41" y="41"/>
                </a:lnTo>
                <a:lnTo>
                  <a:pt x="43" y="37"/>
                </a:lnTo>
                <a:lnTo>
                  <a:pt x="48" y="40"/>
                </a:lnTo>
                <a:lnTo>
                  <a:pt x="52" y="41"/>
                </a:lnTo>
                <a:lnTo>
                  <a:pt x="52" y="40"/>
                </a:lnTo>
                <a:lnTo>
                  <a:pt x="54" y="37"/>
                </a:lnTo>
                <a:lnTo>
                  <a:pt x="54" y="30"/>
                </a:lnTo>
                <a:lnTo>
                  <a:pt x="54" y="24"/>
                </a:lnTo>
                <a:lnTo>
                  <a:pt x="64" y="16"/>
                </a:lnTo>
                <a:lnTo>
                  <a:pt x="65" y="18"/>
                </a:lnTo>
                <a:lnTo>
                  <a:pt x="67" y="16"/>
                </a:lnTo>
                <a:lnTo>
                  <a:pt x="70" y="15"/>
                </a:lnTo>
                <a:lnTo>
                  <a:pt x="71" y="15"/>
                </a:lnTo>
                <a:lnTo>
                  <a:pt x="73" y="16"/>
                </a:lnTo>
                <a:lnTo>
                  <a:pt x="77" y="18"/>
                </a:lnTo>
                <a:lnTo>
                  <a:pt x="80" y="19"/>
                </a:lnTo>
                <a:lnTo>
                  <a:pt x="82" y="18"/>
                </a:lnTo>
                <a:lnTo>
                  <a:pt x="86" y="16"/>
                </a:lnTo>
                <a:lnTo>
                  <a:pt x="85" y="16"/>
                </a:lnTo>
                <a:lnTo>
                  <a:pt x="85" y="15"/>
                </a:lnTo>
                <a:lnTo>
                  <a:pt x="85" y="11"/>
                </a:lnTo>
                <a:lnTo>
                  <a:pt x="86" y="9"/>
                </a:lnTo>
                <a:lnTo>
                  <a:pt x="87" y="8"/>
                </a:lnTo>
                <a:lnTo>
                  <a:pt x="89" y="8"/>
                </a:lnTo>
                <a:lnTo>
                  <a:pt x="89" y="9"/>
                </a:lnTo>
                <a:lnTo>
                  <a:pt x="90" y="11"/>
                </a:lnTo>
                <a:lnTo>
                  <a:pt x="92" y="13"/>
                </a:lnTo>
                <a:lnTo>
                  <a:pt x="92" y="16"/>
                </a:lnTo>
                <a:lnTo>
                  <a:pt x="92" y="18"/>
                </a:lnTo>
                <a:lnTo>
                  <a:pt x="96" y="21"/>
                </a:lnTo>
                <a:lnTo>
                  <a:pt x="96" y="22"/>
                </a:lnTo>
                <a:lnTo>
                  <a:pt x="98" y="27"/>
                </a:lnTo>
                <a:lnTo>
                  <a:pt x="101" y="30"/>
                </a:lnTo>
                <a:lnTo>
                  <a:pt x="102" y="30"/>
                </a:lnTo>
                <a:lnTo>
                  <a:pt x="104" y="31"/>
                </a:lnTo>
                <a:lnTo>
                  <a:pt x="107" y="31"/>
                </a:lnTo>
                <a:lnTo>
                  <a:pt x="108" y="31"/>
                </a:lnTo>
                <a:lnTo>
                  <a:pt x="111" y="31"/>
                </a:lnTo>
                <a:lnTo>
                  <a:pt x="115" y="30"/>
                </a:lnTo>
                <a:lnTo>
                  <a:pt x="117" y="30"/>
                </a:lnTo>
                <a:lnTo>
                  <a:pt x="118" y="28"/>
                </a:lnTo>
                <a:lnTo>
                  <a:pt x="118" y="27"/>
                </a:lnTo>
                <a:lnTo>
                  <a:pt x="118" y="25"/>
                </a:lnTo>
                <a:lnTo>
                  <a:pt x="118" y="24"/>
                </a:lnTo>
                <a:lnTo>
                  <a:pt x="120" y="24"/>
                </a:lnTo>
                <a:lnTo>
                  <a:pt x="121" y="22"/>
                </a:lnTo>
                <a:lnTo>
                  <a:pt x="123" y="24"/>
                </a:lnTo>
                <a:lnTo>
                  <a:pt x="124" y="27"/>
                </a:lnTo>
                <a:lnTo>
                  <a:pt x="126" y="27"/>
                </a:lnTo>
                <a:lnTo>
                  <a:pt x="127" y="25"/>
                </a:lnTo>
                <a:lnTo>
                  <a:pt x="128" y="24"/>
                </a:lnTo>
                <a:lnTo>
                  <a:pt x="130" y="24"/>
                </a:lnTo>
                <a:lnTo>
                  <a:pt x="134" y="27"/>
                </a:lnTo>
                <a:lnTo>
                  <a:pt x="136" y="30"/>
                </a:lnTo>
                <a:lnTo>
                  <a:pt x="136" y="25"/>
                </a:lnTo>
                <a:lnTo>
                  <a:pt x="137" y="24"/>
                </a:lnTo>
                <a:lnTo>
                  <a:pt x="140" y="22"/>
                </a:lnTo>
                <a:lnTo>
                  <a:pt x="142" y="22"/>
                </a:lnTo>
                <a:lnTo>
                  <a:pt x="142" y="18"/>
                </a:lnTo>
                <a:lnTo>
                  <a:pt x="142" y="3"/>
                </a:lnTo>
                <a:lnTo>
                  <a:pt x="143" y="2"/>
                </a:lnTo>
                <a:lnTo>
                  <a:pt x="145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79" name="Freeform 275"/>
          <p:cNvSpPr>
            <a:spLocks noEditPoints="1"/>
          </p:cNvSpPr>
          <p:nvPr/>
        </p:nvSpPr>
        <p:spPr bwMode="auto">
          <a:xfrm rot="21334256">
            <a:off x="24427093" y="3967855"/>
            <a:ext cx="447500" cy="455601"/>
          </a:xfrm>
          <a:custGeom>
            <a:avLst/>
            <a:gdLst>
              <a:gd name="T0" fmla="*/ 2147483647 w 109"/>
              <a:gd name="T1" fmla="*/ 2147483647 h 125"/>
              <a:gd name="T2" fmla="*/ 2147483647 w 109"/>
              <a:gd name="T3" fmla="*/ 0 h 125"/>
              <a:gd name="T4" fmla="*/ 2147483647 w 109"/>
              <a:gd name="T5" fmla="*/ 2147483647 h 125"/>
              <a:gd name="T6" fmla="*/ 2147483647 w 109"/>
              <a:gd name="T7" fmla="*/ 2147483647 h 125"/>
              <a:gd name="T8" fmla="*/ 2147483647 w 109"/>
              <a:gd name="T9" fmla="*/ 2147483647 h 125"/>
              <a:gd name="T10" fmla="*/ 2147483647 w 109"/>
              <a:gd name="T11" fmla="*/ 2147483647 h 125"/>
              <a:gd name="T12" fmla="*/ 2147483647 w 109"/>
              <a:gd name="T13" fmla="*/ 2147483647 h 125"/>
              <a:gd name="T14" fmla="*/ 2147483647 w 109"/>
              <a:gd name="T15" fmla="*/ 2147483647 h 125"/>
              <a:gd name="T16" fmla="*/ 2147483647 w 109"/>
              <a:gd name="T17" fmla="*/ 2147483647 h 125"/>
              <a:gd name="T18" fmla="*/ 2147483647 w 109"/>
              <a:gd name="T19" fmla="*/ 2147483647 h 125"/>
              <a:gd name="T20" fmla="*/ 2147483647 w 109"/>
              <a:gd name="T21" fmla="*/ 2147483647 h 125"/>
              <a:gd name="T22" fmla="*/ 2147483647 w 109"/>
              <a:gd name="T23" fmla="*/ 2147483647 h 125"/>
              <a:gd name="T24" fmla="*/ 2147483647 w 109"/>
              <a:gd name="T25" fmla="*/ 2147483647 h 125"/>
              <a:gd name="T26" fmla="*/ 2147483647 w 109"/>
              <a:gd name="T27" fmla="*/ 2147483647 h 125"/>
              <a:gd name="T28" fmla="*/ 2147483647 w 109"/>
              <a:gd name="T29" fmla="*/ 2147483647 h 125"/>
              <a:gd name="T30" fmla="*/ 2147483647 w 109"/>
              <a:gd name="T31" fmla="*/ 2147483647 h 125"/>
              <a:gd name="T32" fmla="*/ 2147483647 w 109"/>
              <a:gd name="T33" fmla="*/ 2147483647 h 125"/>
              <a:gd name="T34" fmla="*/ 2147483647 w 109"/>
              <a:gd name="T35" fmla="*/ 2147483647 h 125"/>
              <a:gd name="T36" fmla="*/ 2147483647 w 109"/>
              <a:gd name="T37" fmla="*/ 2147483647 h 125"/>
              <a:gd name="T38" fmla="*/ 2147483647 w 109"/>
              <a:gd name="T39" fmla="*/ 2147483647 h 125"/>
              <a:gd name="T40" fmla="*/ 2147483647 w 109"/>
              <a:gd name="T41" fmla="*/ 2147483647 h 125"/>
              <a:gd name="T42" fmla="*/ 2147483647 w 109"/>
              <a:gd name="T43" fmla="*/ 2147483647 h 125"/>
              <a:gd name="T44" fmla="*/ 2147483647 w 109"/>
              <a:gd name="T45" fmla="*/ 2147483647 h 125"/>
              <a:gd name="T46" fmla="*/ 2147483647 w 109"/>
              <a:gd name="T47" fmla="*/ 2147483647 h 125"/>
              <a:gd name="T48" fmla="*/ 2147483647 w 109"/>
              <a:gd name="T49" fmla="*/ 2147483647 h 125"/>
              <a:gd name="T50" fmla="*/ 2147483647 w 109"/>
              <a:gd name="T51" fmla="*/ 2147483647 h 125"/>
              <a:gd name="T52" fmla="*/ 2147483647 w 109"/>
              <a:gd name="T53" fmla="*/ 2147483647 h 125"/>
              <a:gd name="T54" fmla="*/ 2147483647 w 109"/>
              <a:gd name="T55" fmla="*/ 2147483647 h 125"/>
              <a:gd name="T56" fmla="*/ 2147483647 w 109"/>
              <a:gd name="T57" fmla="*/ 2147483647 h 125"/>
              <a:gd name="T58" fmla="*/ 2147483647 w 109"/>
              <a:gd name="T59" fmla="*/ 2147483647 h 125"/>
              <a:gd name="T60" fmla="*/ 2147483647 w 109"/>
              <a:gd name="T61" fmla="*/ 2147483647 h 125"/>
              <a:gd name="T62" fmla="*/ 2147483647 w 109"/>
              <a:gd name="T63" fmla="*/ 2147483647 h 125"/>
              <a:gd name="T64" fmla="*/ 2147483647 w 109"/>
              <a:gd name="T65" fmla="*/ 2147483647 h 125"/>
              <a:gd name="T66" fmla="*/ 2147483647 w 109"/>
              <a:gd name="T67" fmla="*/ 2147483647 h 125"/>
              <a:gd name="T68" fmla="*/ 2147483647 w 109"/>
              <a:gd name="T69" fmla="*/ 2147483647 h 125"/>
              <a:gd name="T70" fmla="*/ 2147483647 w 109"/>
              <a:gd name="T71" fmla="*/ 2147483647 h 125"/>
              <a:gd name="T72" fmla="*/ 0 w 109"/>
              <a:gd name="T73" fmla="*/ 2147483647 h 125"/>
              <a:gd name="T74" fmla="*/ 2147483647 w 109"/>
              <a:gd name="T75" fmla="*/ 2147483647 h 125"/>
              <a:gd name="T76" fmla="*/ 2147483647 w 109"/>
              <a:gd name="T77" fmla="*/ 2147483647 h 125"/>
              <a:gd name="T78" fmla="*/ 2147483647 w 109"/>
              <a:gd name="T79" fmla="*/ 2147483647 h 125"/>
              <a:gd name="T80" fmla="*/ 2147483647 w 109"/>
              <a:gd name="T81" fmla="*/ 2147483647 h 125"/>
              <a:gd name="T82" fmla="*/ 2147483647 w 109"/>
              <a:gd name="T83" fmla="*/ 2147483647 h 125"/>
              <a:gd name="T84" fmla="*/ 2147483647 w 109"/>
              <a:gd name="T85" fmla="*/ 2147483647 h 125"/>
              <a:gd name="T86" fmla="*/ 2147483647 w 109"/>
              <a:gd name="T87" fmla="*/ 2147483647 h 12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09"/>
              <a:gd name="T133" fmla="*/ 0 h 125"/>
              <a:gd name="T134" fmla="*/ 109 w 109"/>
              <a:gd name="T135" fmla="*/ 125 h 125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09" h="125">
                <a:moveTo>
                  <a:pt x="41" y="17"/>
                </a:moveTo>
                <a:lnTo>
                  <a:pt x="50" y="11"/>
                </a:lnTo>
                <a:lnTo>
                  <a:pt x="49" y="8"/>
                </a:lnTo>
                <a:lnTo>
                  <a:pt x="59" y="0"/>
                </a:lnTo>
                <a:lnTo>
                  <a:pt x="60" y="2"/>
                </a:lnTo>
                <a:lnTo>
                  <a:pt x="63" y="3"/>
                </a:lnTo>
                <a:lnTo>
                  <a:pt x="66" y="3"/>
                </a:lnTo>
                <a:lnTo>
                  <a:pt x="68" y="8"/>
                </a:lnTo>
                <a:lnTo>
                  <a:pt x="68" y="14"/>
                </a:lnTo>
                <a:lnTo>
                  <a:pt x="69" y="15"/>
                </a:lnTo>
                <a:lnTo>
                  <a:pt x="71" y="17"/>
                </a:lnTo>
                <a:lnTo>
                  <a:pt x="72" y="18"/>
                </a:lnTo>
                <a:lnTo>
                  <a:pt x="72" y="20"/>
                </a:lnTo>
                <a:lnTo>
                  <a:pt x="78" y="17"/>
                </a:lnTo>
                <a:lnTo>
                  <a:pt x="82" y="22"/>
                </a:lnTo>
                <a:lnTo>
                  <a:pt x="79" y="24"/>
                </a:lnTo>
                <a:lnTo>
                  <a:pt x="81" y="25"/>
                </a:lnTo>
                <a:lnTo>
                  <a:pt x="76" y="30"/>
                </a:lnTo>
                <a:lnTo>
                  <a:pt x="78" y="33"/>
                </a:lnTo>
                <a:lnTo>
                  <a:pt x="79" y="34"/>
                </a:lnTo>
                <a:lnTo>
                  <a:pt x="82" y="36"/>
                </a:lnTo>
                <a:lnTo>
                  <a:pt x="84" y="39"/>
                </a:lnTo>
                <a:lnTo>
                  <a:pt x="82" y="42"/>
                </a:lnTo>
                <a:lnTo>
                  <a:pt x="84" y="46"/>
                </a:lnTo>
                <a:lnTo>
                  <a:pt x="81" y="47"/>
                </a:lnTo>
                <a:lnTo>
                  <a:pt x="82" y="49"/>
                </a:lnTo>
                <a:lnTo>
                  <a:pt x="81" y="50"/>
                </a:lnTo>
                <a:lnTo>
                  <a:pt x="79" y="52"/>
                </a:lnTo>
                <a:lnTo>
                  <a:pt x="79" y="53"/>
                </a:lnTo>
                <a:lnTo>
                  <a:pt x="79" y="65"/>
                </a:lnTo>
                <a:lnTo>
                  <a:pt x="84" y="65"/>
                </a:lnTo>
                <a:lnTo>
                  <a:pt x="85" y="61"/>
                </a:lnTo>
                <a:lnTo>
                  <a:pt x="87" y="63"/>
                </a:lnTo>
                <a:lnTo>
                  <a:pt x="90" y="62"/>
                </a:lnTo>
                <a:lnTo>
                  <a:pt x="104" y="77"/>
                </a:lnTo>
                <a:lnTo>
                  <a:pt x="98" y="80"/>
                </a:lnTo>
                <a:lnTo>
                  <a:pt x="104" y="84"/>
                </a:lnTo>
                <a:lnTo>
                  <a:pt x="103" y="85"/>
                </a:lnTo>
                <a:lnTo>
                  <a:pt x="107" y="91"/>
                </a:lnTo>
                <a:lnTo>
                  <a:pt x="95" y="102"/>
                </a:lnTo>
                <a:lnTo>
                  <a:pt x="109" y="116"/>
                </a:lnTo>
                <a:lnTo>
                  <a:pt x="103" y="121"/>
                </a:lnTo>
                <a:lnTo>
                  <a:pt x="98" y="115"/>
                </a:lnTo>
                <a:lnTo>
                  <a:pt x="88" y="125"/>
                </a:lnTo>
                <a:lnTo>
                  <a:pt x="85" y="124"/>
                </a:lnTo>
                <a:lnTo>
                  <a:pt x="84" y="124"/>
                </a:lnTo>
                <a:lnTo>
                  <a:pt x="81" y="119"/>
                </a:lnTo>
                <a:lnTo>
                  <a:pt x="79" y="119"/>
                </a:lnTo>
                <a:lnTo>
                  <a:pt x="78" y="116"/>
                </a:lnTo>
                <a:lnTo>
                  <a:pt x="75" y="110"/>
                </a:lnTo>
                <a:lnTo>
                  <a:pt x="75" y="106"/>
                </a:lnTo>
                <a:lnTo>
                  <a:pt x="73" y="105"/>
                </a:lnTo>
                <a:lnTo>
                  <a:pt x="76" y="100"/>
                </a:lnTo>
                <a:lnTo>
                  <a:pt x="73" y="94"/>
                </a:lnTo>
                <a:lnTo>
                  <a:pt x="73" y="91"/>
                </a:lnTo>
                <a:lnTo>
                  <a:pt x="72" y="87"/>
                </a:lnTo>
                <a:lnTo>
                  <a:pt x="73" y="84"/>
                </a:lnTo>
                <a:lnTo>
                  <a:pt x="76" y="81"/>
                </a:lnTo>
                <a:lnTo>
                  <a:pt x="78" y="80"/>
                </a:lnTo>
                <a:lnTo>
                  <a:pt x="78" y="77"/>
                </a:lnTo>
                <a:lnTo>
                  <a:pt x="76" y="77"/>
                </a:lnTo>
                <a:lnTo>
                  <a:pt x="75" y="77"/>
                </a:lnTo>
                <a:lnTo>
                  <a:pt x="73" y="75"/>
                </a:lnTo>
                <a:lnTo>
                  <a:pt x="76" y="65"/>
                </a:lnTo>
                <a:lnTo>
                  <a:pt x="68" y="61"/>
                </a:lnTo>
                <a:lnTo>
                  <a:pt x="56" y="71"/>
                </a:lnTo>
                <a:lnTo>
                  <a:pt x="46" y="59"/>
                </a:lnTo>
                <a:lnTo>
                  <a:pt x="57" y="49"/>
                </a:lnTo>
                <a:lnTo>
                  <a:pt x="50" y="42"/>
                </a:lnTo>
                <a:lnTo>
                  <a:pt x="41" y="46"/>
                </a:lnTo>
                <a:lnTo>
                  <a:pt x="32" y="34"/>
                </a:lnTo>
                <a:lnTo>
                  <a:pt x="22" y="37"/>
                </a:lnTo>
                <a:lnTo>
                  <a:pt x="0" y="11"/>
                </a:lnTo>
                <a:lnTo>
                  <a:pt x="5" y="8"/>
                </a:lnTo>
                <a:lnTo>
                  <a:pt x="10" y="3"/>
                </a:lnTo>
                <a:lnTo>
                  <a:pt x="28" y="24"/>
                </a:lnTo>
                <a:lnTo>
                  <a:pt x="40" y="14"/>
                </a:lnTo>
                <a:lnTo>
                  <a:pt x="41" y="17"/>
                </a:lnTo>
                <a:close/>
                <a:moveTo>
                  <a:pt x="54" y="93"/>
                </a:moveTo>
                <a:lnTo>
                  <a:pt x="43" y="105"/>
                </a:lnTo>
                <a:lnTo>
                  <a:pt x="37" y="99"/>
                </a:lnTo>
                <a:lnTo>
                  <a:pt x="40" y="96"/>
                </a:lnTo>
                <a:lnTo>
                  <a:pt x="38" y="93"/>
                </a:lnTo>
                <a:lnTo>
                  <a:pt x="47" y="87"/>
                </a:lnTo>
                <a:lnTo>
                  <a:pt x="49" y="85"/>
                </a:lnTo>
                <a:lnTo>
                  <a:pt x="53" y="88"/>
                </a:lnTo>
                <a:lnTo>
                  <a:pt x="51" y="90"/>
                </a:lnTo>
                <a:lnTo>
                  <a:pt x="54" y="9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0" name="Freeform 276"/>
          <p:cNvSpPr>
            <a:spLocks/>
          </p:cNvSpPr>
          <p:nvPr/>
        </p:nvSpPr>
        <p:spPr bwMode="auto">
          <a:xfrm rot="21334256">
            <a:off x="20708080" y="4376305"/>
            <a:ext cx="997705" cy="765280"/>
          </a:xfrm>
          <a:custGeom>
            <a:avLst/>
            <a:gdLst>
              <a:gd name="T0" fmla="*/ 2147483647 w 243"/>
              <a:gd name="T1" fmla="*/ 2147483647 h 211"/>
              <a:gd name="T2" fmla="*/ 2147483647 w 243"/>
              <a:gd name="T3" fmla="*/ 2147483647 h 211"/>
              <a:gd name="T4" fmla="*/ 2147483647 w 243"/>
              <a:gd name="T5" fmla="*/ 2147483647 h 211"/>
              <a:gd name="T6" fmla="*/ 2147483647 w 243"/>
              <a:gd name="T7" fmla="*/ 2147483647 h 211"/>
              <a:gd name="T8" fmla="*/ 2147483647 w 243"/>
              <a:gd name="T9" fmla="*/ 2147483647 h 211"/>
              <a:gd name="T10" fmla="*/ 2147483647 w 243"/>
              <a:gd name="T11" fmla="*/ 2147483647 h 211"/>
              <a:gd name="T12" fmla="*/ 2147483647 w 243"/>
              <a:gd name="T13" fmla="*/ 2147483647 h 211"/>
              <a:gd name="T14" fmla="*/ 2147483647 w 243"/>
              <a:gd name="T15" fmla="*/ 2147483647 h 211"/>
              <a:gd name="T16" fmla="*/ 2147483647 w 243"/>
              <a:gd name="T17" fmla="*/ 2147483647 h 211"/>
              <a:gd name="T18" fmla="*/ 2147483647 w 243"/>
              <a:gd name="T19" fmla="*/ 2147483647 h 211"/>
              <a:gd name="T20" fmla="*/ 2147483647 w 243"/>
              <a:gd name="T21" fmla="*/ 2147483647 h 211"/>
              <a:gd name="T22" fmla="*/ 2147483647 w 243"/>
              <a:gd name="T23" fmla="*/ 2147483647 h 211"/>
              <a:gd name="T24" fmla="*/ 2147483647 w 243"/>
              <a:gd name="T25" fmla="*/ 2147483647 h 211"/>
              <a:gd name="T26" fmla="*/ 2147483647 w 243"/>
              <a:gd name="T27" fmla="*/ 2147483647 h 211"/>
              <a:gd name="T28" fmla="*/ 2147483647 w 243"/>
              <a:gd name="T29" fmla="*/ 2147483647 h 211"/>
              <a:gd name="T30" fmla="*/ 2147483647 w 243"/>
              <a:gd name="T31" fmla="*/ 2147483647 h 211"/>
              <a:gd name="T32" fmla="*/ 2147483647 w 243"/>
              <a:gd name="T33" fmla="*/ 2147483647 h 211"/>
              <a:gd name="T34" fmla="*/ 2147483647 w 243"/>
              <a:gd name="T35" fmla="*/ 2147483647 h 211"/>
              <a:gd name="T36" fmla="*/ 2147483647 w 243"/>
              <a:gd name="T37" fmla="*/ 2147483647 h 211"/>
              <a:gd name="T38" fmla="*/ 2147483647 w 243"/>
              <a:gd name="T39" fmla="*/ 2147483647 h 211"/>
              <a:gd name="T40" fmla="*/ 2147483647 w 243"/>
              <a:gd name="T41" fmla="*/ 2147483647 h 211"/>
              <a:gd name="T42" fmla="*/ 2147483647 w 243"/>
              <a:gd name="T43" fmla="*/ 2147483647 h 211"/>
              <a:gd name="T44" fmla="*/ 2147483647 w 243"/>
              <a:gd name="T45" fmla="*/ 2147483647 h 211"/>
              <a:gd name="T46" fmla="*/ 2147483647 w 243"/>
              <a:gd name="T47" fmla="*/ 2147483647 h 211"/>
              <a:gd name="T48" fmla="*/ 2147483647 w 243"/>
              <a:gd name="T49" fmla="*/ 2147483647 h 211"/>
              <a:gd name="T50" fmla="*/ 2147483647 w 243"/>
              <a:gd name="T51" fmla="*/ 2147483647 h 211"/>
              <a:gd name="T52" fmla="*/ 2147483647 w 243"/>
              <a:gd name="T53" fmla="*/ 2147483647 h 211"/>
              <a:gd name="T54" fmla="*/ 2147483647 w 243"/>
              <a:gd name="T55" fmla="*/ 2147483647 h 211"/>
              <a:gd name="T56" fmla="*/ 2147483647 w 243"/>
              <a:gd name="T57" fmla="*/ 2147483647 h 211"/>
              <a:gd name="T58" fmla="*/ 2147483647 w 243"/>
              <a:gd name="T59" fmla="*/ 2147483647 h 211"/>
              <a:gd name="T60" fmla="*/ 2147483647 w 243"/>
              <a:gd name="T61" fmla="*/ 2147483647 h 211"/>
              <a:gd name="T62" fmla="*/ 2147483647 w 243"/>
              <a:gd name="T63" fmla="*/ 2147483647 h 211"/>
              <a:gd name="T64" fmla="*/ 2147483647 w 243"/>
              <a:gd name="T65" fmla="*/ 2147483647 h 211"/>
              <a:gd name="T66" fmla="*/ 2147483647 w 243"/>
              <a:gd name="T67" fmla="*/ 2147483647 h 211"/>
              <a:gd name="T68" fmla="*/ 2147483647 w 243"/>
              <a:gd name="T69" fmla="*/ 2147483647 h 211"/>
              <a:gd name="T70" fmla="*/ 2147483647 w 243"/>
              <a:gd name="T71" fmla="*/ 2147483647 h 211"/>
              <a:gd name="T72" fmla="*/ 2147483647 w 243"/>
              <a:gd name="T73" fmla="*/ 2147483647 h 211"/>
              <a:gd name="T74" fmla="*/ 2147483647 w 243"/>
              <a:gd name="T75" fmla="*/ 2147483647 h 211"/>
              <a:gd name="T76" fmla="*/ 2147483647 w 243"/>
              <a:gd name="T77" fmla="*/ 2147483647 h 211"/>
              <a:gd name="T78" fmla="*/ 2147483647 w 243"/>
              <a:gd name="T79" fmla="*/ 2147483647 h 211"/>
              <a:gd name="T80" fmla="*/ 2147483647 w 243"/>
              <a:gd name="T81" fmla="*/ 2147483647 h 211"/>
              <a:gd name="T82" fmla="*/ 2147483647 w 243"/>
              <a:gd name="T83" fmla="*/ 2147483647 h 211"/>
              <a:gd name="T84" fmla="*/ 2147483647 w 243"/>
              <a:gd name="T85" fmla="*/ 2147483647 h 211"/>
              <a:gd name="T86" fmla="*/ 2147483647 w 243"/>
              <a:gd name="T87" fmla="*/ 2147483647 h 211"/>
              <a:gd name="T88" fmla="*/ 2147483647 w 243"/>
              <a:gd name="T89" fmla="*/ 2147483647 h 211"/>
              <a:gd name="T90" fmla="*/ 2147483647 w 243"/>
              <a:gd name="T91" fmla="*/ 2147483647 h 211"/>
              <a:gd name="T92" fmla="*/ 2147483647 w 243"/>
              <a:gd name="T93" fmla="*/ 2147483647 h 211"/>
              <a:gd name="T94" fmla="*/ 2147483647 w 243"/>
              <a:gd name="T95" fmla="*/ 2147483647 h 211"/>
              <a:gd name="T96" fmla="*/ 2147483647 w 243"/>
              <a:gd name="T97" fmla="*/ 2147483647 h 211"/>
              <a:gd name="T98" fmla="*/ 2147483647 w 243"/>
              <a:gd name="T99" fmla="*/ 2147483647 h 211"/>
              <a:gd name="T100" fmla="*/ 2147483647 w 243"/>
              <a:gd name="T101" fmla="*/ 2147483647 h 211"/>
              <a:gd name="T102" fmla="*/ 2147483647 w 243"/>
              <a:gd name="T103" fmla="*/ 2147483647 h 211"/>
              <a:gd name="T104" fmla="*/ 2147483647 w 243"/>
              <a:gd name="T105" fmla="*/ 2147483647 h 211"/>
              <a:gd name="T106" fmla="*/ 2147483647 w 243"/>
              <a:gd name="T107" fmla="*/ 2147483647 h 211"/>
              <a:gd name="T108" fmla="*/ 2147483647 w 243"/>
              <a:gd name="T109" fmla="*/ 2147483647 h 211"/>
              <a:gd name="T110" fmla="*/ 2147483647 w 243"/>
              <a:gd name="T111" fmla="*/ 2147483647 h 211"/>
              <a:gd name="T112" fmla="*/ 2147483647 w 243"/>
              <a:gd name="T113" fmla="*/ 2147483647 h 21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243"/>
              <a:gd name="T172" fmla="*/ 0 h 211"/>
              <a:gd name="T173" fmla="*/ 243 w 243"/>
              <a:gd name="T174" fmla="*/ 211 h 21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243" h="211">
                <a:moveTo>
                  <a:pt x="42" y="25"/>
                </a:moveTo>
                <a:lnTo>
                  <a:pt x="41" y="31"/>
                </a:lnTo>
                <a:lnTo>
                  <a:pt x="51" y="32"/>
                </a:lnTo>
                <a:lnTo>
                  <a:pt x="49" y="38"/>
                </a:lnTo>
                <a:lnTo>
                  <a:pt x="47" y="36"/>
                </a:lnTo>
                <a:lnTo>
                  <a:pt x="45" y="36"/>
                </a:lnTo>
                <a:lnTo>
                  <a:pt x="41" y="35"/>
                </a:lnTo>
                <a:lnTo>
                  <a:pt x="41" y="44"/>
                </a:lnTo>
                <a:lnTo>
                  <a:pt x="44" y="47"/>
                </a:lnTo>
                <a:lnTo>
                  <a:pt x="57" y="51"/>
                </a:lnTo>
                <a:lnTo>
                  <a:pt x="60" y="54"/>
                </a:lnTo>
                <a:lnTo>
                  <a:pt x="61" y="57"/>
                </a:lnTo>
                <a:lnTo>
                  <a:pt x="60" y="61"/>
                </a:lnTo>
                <a:lnTo>
                  <a:pt x="61" y="64"/>
                </a:lnTo>
                <a:lnTo>
                  <a:pt x="66" y="61"/>
                </a:lnTo>
                <a:lnTo>
                  <a:pt x="74" y="56"/>
                </a:lnTo>
                <a:lnTo>
                  <a:pt x="76" y="60"/>
                </a:lnTo>
                <a:lnTo>
                  <a:pt x="79" y="60"/>
                </a:lnTo>
                <a:lnTo>
                  <a:pt x="79" y="58"/>
                </a:lnTo>
                <a:lnTo>
                  <a:pt x="82" y="56"/>
                </a:lnTo>
                <a:lnTo>
                  <a:pt x="83" y="57"/>
                </a:lnTo>
                <a:lnTo>
                  <a:pt x="82" y="64"/>
                </a:lnTo>
                <a:lnTo>
                  <a:pt x="86" y="61"/>
                </a:lnTo>
                <a:lnTo>
                  <a:pt x="86" y="63"/>
                </a:lnTo>
                <a:lnTo>
                  <a:pt x="85" y="67"/>
                </a:lnTo>
                <a:lnTo>
                  <a:pt x="88" y="69"/>
                </a:lnTo>
                <a:lnTo>
                  <a:pt x="90" y="66"/>
                </a:lnTo>
                <a:lnTo>
                  <a:pt x="93" y="66"/>
                </a:lnTo>
                <a:lnTo>
                  <a:pt x="95" y="67"/>
                </a:lnTo>
                <a:lnTo>
                  <a:pt x="95" y="70"/>
                </a:lnTo>
                <a:lnTo>
                  <a:pt x="88" y="72"/>
                </a:lnTo>
                <a:lnTo>
                  <a:pt x="86" y="75"/>
                </a:lnTo>
                <a:lnTo>
                  <a:pt x="86" y="76"/>
                </a:lnTo>
                <a:lnTo>
                  <a:pt x="92" y="76"/>
                </a:lnTo>
                <a:lnTo>
                  <a:pt x="95" y="75"/>
                </a:lnTo>
                <a:lnTo>
                  <a:pt x="96" y="75"/>
                </a:lnTo>
                <a:lnTo>
                  <a:pt x="95" y="77"/>
                </a:lnTo>
                <a:lnTo>
                  <a:pt x="101" y="79"/>
                </a:lnTo>
                <a:lnTo>
                  <a:pt x="105" y="82"/>
                </a:lnTo>
                <a:lnTo>
                  <a:pt x="107" y="80"/>
                </a:lnTo>
                <a:lnTo>
                  <a:pt x="110" y="80"/>
                </a:lnTo>
                <a:lnTo>
                  <a:pt x="112" y="83"/>
                </a:lnTo>
                <a:lnTo>
                  <a:pt x="118" y="86"/>
                </a:lnTo>
                <a:lnTo>
                  <a:pt x="123" y="88"/>
                </a:lnTo>
                <a:lnTo>
                  <a:pt x="127" y="89"/>
                </a:lnTo>
                <a:lnTo>
                  <a:pt x="130" y="94"/>
                </a:lnTo>
                <a:lnTo>
                  <a:pt x="134" y="95"/>
                </a:lnTo>
                <a:lnTo>
                  <a:pt x="139" y="94"/>
                </a:lnTo>
                <a:lnTo>
                  <a:pt x="142" y="91"/>
                </a:lnTo>
                <a:lnTo>
                  <a:pt x="143" y="82"/>
                </a:lnTo>
                <a:lnTo>
                  <a:pt x="145" y="79"/>
                </a:lnTo>
                <a:lnTo>
                  <a:pt x="146" y="83"/>
                </a:lnTo>
                <a:lnTo>
                  <a:pt x="149" y="88"/>
                </a:lnTo>
                <a:lnTo>
                  <a:pt x="154" y="91"/>
                </a:lnTo>
                <a:lnTo>
                  <a:pt x="158" y="92"/>
                </a:lnTo>
                <a:lnTo>
                  <a:pt x="161" y="101"/>
                </a:lnTo>
                <a:lnTo>
                  <a:pt x="168" y="101"/>
                </a:lnTo>
                <a:lnTo>
                  <a:pt x="174" y="98"/>
                </a:lnTo>
                <a:lnTo>
                  <a:pt x="174" y="95"/>
                </a:lnTo>
                <a:lnTo>
                  <a:pt x="170" y="92"/>
                </a:lnTo>
                <a:lnTo>
                  <a:pt x="170" y="91"/>
                </a:lnTo>
                <a:lnTo>
                  <a:pt x="173" y="88"/>
                </a:lnTo>
                <a:lnTo>
                  <a:pt x="173" y="86"/>
                </a:lnTo>
                <a:lnTo>
                  <a:pt x="171" y="83"/>
                </a:lnTo>
                <a:lnTo>
                  <a:pt x="171" y="80"/>
                </a:lnTo>
                <a:lnTo>
                  <a:pt x="174" y="80"/>
                </a:lnTo>
                <a:lnTo>
                  <a:pt x="175" y="83"/>
                </a:lnTo>
                <a:lnTo>
                  <a:pt x="178" y="80"/>
                </a:lnTo>
                <a:lnTo>
                  <a:pt x="181" y="83"/>
                </a:lnTo>
                <a:lnTo>
                  <a:pt x="186" y="85"/>
                </a:lnTo>
                <a:lnTo>
                  <a:pt x="190" y="85"/>
                </a:lnTo>
                <a:lnTo>
                  <a:pt x="193" y="86"/>
                </a:lnTo>
                <a:lnTo>
                  <a:pt x="195" y="91"/>
                </a:lnTo>
                <a:lnTo>
                  <a:pt x="195" y="97"/>
                </a:lnTo>
                <a:lnTo>
                  <a:pt x="196" y="98"/>
                </a:lnTo>
                <a:lnTo>
                  <a:pt x="200" y="99"/>
                </a:lnTo>
                <a:lnTo>
                  <a:pt x="199" y="105"/>
                </a:lnTo>
                <a:lnTo>
                  <a:pt x="195" y="116"/>
                </a:lnTo>
                <a:lnTo>
                  <a:pt x="197" y="117"/>
                </a:lnTo>
                <a:lnTo>
                  <a:pt x="205" y="119"/>
                </a:lnTo>
                <a:lnTo>
                  <a:pt x="209" y="120"/>
                </a:lnTo>
                <a:lnTo>
                  <a:pt x="215" y="124"/>
                </a:lnTo>
                <a:lnTo>
                  <a:pt x="219" y="129"/>
                </a:lnTo>
                <a:lnTo>
                  <a:pt x="224" y="138"/>
                </a:lnTo>
                <a:lnTo>
                  <a:pt x="228" y="141"/>
                </a:lnTo>
                <a:lnTo>
                  <a:pt x="231" y="141"/>
                </a:lnTo>
                <a:lnTo>
                  <a:pt x="233" y="139"/>
                </a:lnTo>
                <a:lnTo>
                  <a:pt x="237" y="143"/>
                </a:lnTo>
                <a:lnTo>
                  <a:pt x="239" y="146"/>
                </a:lnTo>
                <a:lnTo>
                  <a:pt x="239" y="151"/>
                </a:lnTo>
                <a:lnTo>
                  <a:pt x="239" y="154"/>
                </a:lnTo>
                <a:lnTo>
                  <a:pt x="240" y="155"/>
                </a:lnTo>
                <a:lnTo>
                  <a:pt x="243" y="157"/>
                </a:lnTo>
                <a:lnTo>
                  <a:pt x="243" y="158"/>
                </a:lnTo>
                <a:lnTo>
                  <a:pt x="241" y="161"/>
                </a:lnTo>
                <a:lnTo>
                  <a:pt x="236" y="165"/>
                </a:lnTo>
                <a:lnTo>
                  <a:pt x="231" y="170"/>
                </a:lnTo>
                <a:lnTo>
                  <a:pt x="228" y="174"/>
                </a:lnTo>
                <a:lnTo>
                  <a:pt x="224" y="184"/>
                </a:lnTo>
                <a:lnTo>
                  <a:pt x="222" y="186"/>
                </a:lnTo>
                <a:lnTo>
                  <a:pt x="222" y="189"/>
                </a:lnTo>
                <a:lnTo>
                  <a:pt x="222" y="193"/>
                </a:lnTo>
                <a:lnTo>
                  <a:pt x="221" y="198"/>
                </a:lnTo>
                <a:lnTo>
                  <a:pt x="219" y="201"/>
                </a:lnTo>
                <a:lnTo>
                  <a:pt x="217" y="201"/>
                </a:lnTo>
                <a:lnTo>
                  <a:pt x="215" y="202"/>
                </a:lnTo>
                <a:lnTo>
                  <a:pt x="215" y="206"/>
                </a:lnTo>
                <a:lnTo>
                  <a:pt x="217" y="211"/>
                </a:lnTo>
                <a:lnTo>
                  <a:pt x="214" y="209"/>
                </a:lnTo>
                <a:lnTo>
                  <a:pt x="209" y="206"/>
                </a:lnTo>
                <a:lnTo>
                  <a:pt x="203" y="204"/>
                </a:lnTo>
                <a:lnTo>
                  <a:pt x="199" y="202"/>
                </a:lnTo>
                <a:lnTo>
                  <a:pt x="196" y="201"/>
                </a:lnTo>
                <a:lnTo>
                  <a:pt x="193" y="199"/>
                </a:lnTo>
                <a:lnTo>
                  <a:pt x="192" y="199"/>
                </a:lnTo>
                <a:lnTo>
                  <a:pt x="190" y="199"/>
                </a:lnTo>
                <a:lnTo>
                  <a:pt x="187" y="198"/>
                </a:lnTo>
                <a:lnTo>
                  <a:pt x="186" y="198"/>
                </a:lnTo>
                <a:lnTo>
                  <a:pt x="181" y="196"/>
                </a:lnTo>
                <a:lnTo>
                  <a:pt x="174" y="192"/>
                </a:lnTo>
                <a:lnTo>
                  <a:pt x="165" y="192"/>
                </a:lnTo>
                <a:lnTo>
                  <a:pt x="161" y="189"/>
                </a:lnTo>
                <a:lnTo>
                  <a:pt x="158" y="189"/>
                </a:lnTo>
                <a:lnTo>
                  <a:pt x="155" y="189"/>
                </a:lnTo>
                <a:lnTo>
                  <a:pt x="151" y="190"/>
                </a:lnTo>
                <a:lnTo>
                  <a:pt x="146" y="190"/>
                </a:lnTo>
                <a:lnTo>
                  <a:pt x="145" y="189"/>
                </a:lnTo>
                <a:lnTo>
                  <a:pt x="140" y="186"/>
                </a:lnTo>
                <a:lnTo>
                  <a:pt x="136" y="182"/>
                </a:lnTo>
                <a:lnTo>
                  <a:pt x="134" y="180"/>
                </a:lnTo>
                <a:lnTo>
                  <a:pt x="132" y="179"/>
                </a:lnTo>
                <a:lnTo>
                  <a:pt x="129" y="176"/>
                </a:lnTo>
                <a:lnTo>
                  <a:pt x="127" y="173"/>
                </a:lnTo>
                <a:lnTo>
                  <a:pt x="123" y="170"/>
                </a:lnTo>
                <a:lnTo>
                  <a:pt x="118" y="168"/>
                </a:lnTo>
                <a:lnTo>
                  <a:pt x="114" y="167"/>
                </a:lnTo>
                <a:lnTo>
                  <a:pt x="111" y="168"/>
                </a:lnTo>
                <a:lnTo>
                  <a:pt x="107" y="168"/>
                </a:lnTo>
                <a:lnTo>
                  <a:pt x="105" y="168"/>
                </a:lnTo>
                <a:lnTo>
                  <a:pt x="104" y="168"/>
                </a:lnTo>
                <a:lnTo>
                  <a:pt x="99" y="167"/>
                </a:lnTo>
                <a:lnTo>
                  <a:pt x="98" y="165"/>
                </a:lnTo>
                <a:lnTo>
                  <a:pt x="96" y="164"/>
                </a:lnTo>
                <a:lnTo>
                  <a:pt x="95" y="161"/>
                </a:lnTo>
                <a:lnTo>
                  <a:pt x="93" y="158"/>
                </a:lnTo>
                <a:lnTo>
                  <a:pt x="92" y="157"/>
                </a:lnTo>
                <a:lnTo>
                  <a:pt x="90" y="152"/>
                </a:lnTo>
                <a:lnTo>
                  <a:pt x="88" y="149"/>
                </a:lnTo>
                <a:lnTo>
                  <a:pt x="86" y="148"/>
                </a:lnTo>
                <a:lnTo>
                  <a:pt x="82" y="146"/>
                </a:lnTo>
                <a:lnTo>
                  <a:pt x="82" y="143"/>
                </a:lnTo>
                <a:lnTo>
                  <a:pt x="82" y="141"/>
                </a:lnTo>
                <a:lnTo>
                  <a:pt x="80" y="138"/>
                </a:lnTo>
                <a:lnTo>
                  <a:pt x="79" y="136"/>
                </a:lnTo>
                <a:lnTo>
                  <a:pt x="79" y="135"/>
                </a:lnTo>
                <a:lnTo>
                  <a:pt x="79" y="133"/>
                </a:lnTo>
                <a:lnTo>
                  <a:pt x="79" y="130"/>
                </a:lnTo>
                <a:lnTo>
                  <a:pt x="79" y="129"/>
                </a:lnTo>
                <a:lnTo>
                  <a:pt x="77" y="127"/>
                </a:lnTo>
                <a:lnTo>
                  <a:pt x="74" y="126"/>
                </a:lnTo>
                <a:lnTo>
                  <a:pt x="73" y="123"/>
                </a:lnTo>
                <a:lnTo>
                  <a:pt x="71" y="120"/>
                </a:lnTo>
                <a:lnTo>
                  <a:pt x="70" y="119"/>
                </a:lnTo>
                <a:lnTo>
                  <a:pt x="66" y="114"/>
                </a:lnTo>
                <a:lnTo>
                  <a:pt x="60" y="108"/>
                </a:lnTo>
                <a:lnTo>
                  <a:pt x="58" y="107"/>
                </a:lnTo>
                <a:lnTo>
                  <a:pt x="55" y="105"/>
                </a:lnTo>
                <a:lnTo>
                  <a:pt x="55" y="104"/>
                </a:lnTo>
                <a:lnTo>
                  <a:pt x="57" y="104"/>
                </a:lnTo>
                <a:lnTo>
                  <a:pt x="58" y="102"/>
                </a:lnTo>
                <a:lnTo>
                  <a:pt x="61" y="104"/>
                </a:lnTo>
                <a:lnTo>
                  <a:pt x="64" y="102"/>
                </a:lnTo>
                <a:lnTo>
                  <a:pt x="64" y="101"/>
                </a:lnTo>
                <a:lnTo>
                  <a:pt x="63" y="98"/>
                </a:lnTo>
                <a:lnTo>
                  <a:pt x="61" y="95"/>
                </a:lnTo>
                <a:lnTo>
                  <a:pt x="58" y="92"/>
                </a:lnTo>
                <a:lnTo>
                  <a:pt x="54" y="91"/>
                </a:lnTo>
                <a:lnTo>
                  <a:pt x="52" y="91"/>
                </a:lnTo>
                <a:lnTo>
                  <a:pt x="49" y="92"/>
                </a:lnTo>
                <a:lnTo>
                  <a:pt x="49" y="95"/>
                </a:lnTo>
                <a:lnTo>
                  <a:pt x="51" y="97"/>
                </a:lnTo>
                <a:lnTo>
                  <a:pt x="51" y="99"/>
                </a:lnTo>
                <a:lnTo>
                  <a:pt x="51" y="101"/>
                </a:lnTo>
                <a:lnTo>
                  <a:pt x="49" y="101"/>
                </a:lnTo>
                <a:lnTo>
                  <a:pt x="48" y="99"/>
                </a:lnTo>
                <a:lnTo>
                  <a:pt x="47" y="99"/>
                </a:lnTo>
                <a:lnTo>
                  <a:pt x="45" y="99"/>
                </a:lnTo>
                <a:lnTo>
                  <a:pt x="44" y="98"/>
                </a:lnTo>
                <a:lnTo>
                  <a:pt x="42" y="98"/>
                </a:lnTo>
                <a:lnTo>
                  <a:pt x="41" y="98"/>
                </a:lnTo>
                <a:lnTo>
                  <a:pt x="38" y="97"/>
                </a:lnTo>
                <a:lnTo>
                  <a:pt x="38" y="95"/>
                </a:lnTo>
                <a:lnTo>
                  <a:pt x="36" y="94"/>
                </a:lnTo>
                <a:lnTo>
                  <a:pt x="35" y="94"/>
                </a:lnTo>
                <a:lnTo>
                  <a:pt x="32" y="92"/>
                </a:lnTo>
                <a:lnTo>
                  <a:pt x="30" y="88"/>
                </a:lnTo>
                <a:lnTo>
                  <a:pt x="25" y="83"/>
                </a:lnTo>
                <a:lnTo>
                  <a:pt x="20" y="79"/>
                </a:lnTo>
                <a:lnTo>
                  <a:pt x="19" y="75"/>
                </a:lnTo>
                <a:lnTo>
                  <a:pt x="17" y="73"/>
                </a:lnTo>
                <a:lnTo>
                  <a:pt x="16" y="72"/>
                </a:lnTo>
                <a:lnTo>
                  <a:pt x="16" y="70"/>
                </a:lnTo>
                <a:lnTo>
                  <a:pt x="16" y="66"/>
                </a:lnTo>
                <a:lnTo>
                  <a:pt x="17" y="66"/>
                </a:lnTo>
                <a:lnTo>
                  <a:pt x="19" y="64"/>
                </a:lnTo>
                <a:lnTo>
                  <a:pt x="20" y="63"/>
                </a:lnTo>
                <a:lnTo>
                  <a:pt x="23" y="63"/>
                </a:lnTo>
                <a:lnTo>
                  <a:pt x="23" y="61"/>
                </a:lnTo>
                <a:lnTo>
                  <a:pt x="22" y="58"/>
                </a:lnTo>
                <a:lnTo>
                  <a:pt x="19" y="56"/>
                </a:lnTo>
                <a:lnTo>
                  <a:pt x="10" y="48"/>
                </a:lnTo>
                <a:lnTo>
                  <a:pt x="1" y="39"/>
                </a:lnTo>
                <a:lnTo>
                  <a:pt x="0" y="36"/>
                </a:lnTo>
                <a:lnTo>
                  <a:pt x="7" y="28"/>
                </a:lnTo>
                <a:lnTo>
                  <a:pt x="3" y="20"/>
                </a:lnTo>
                <a:lnTo>
                  <a:pt x="5" y="16"/>
                </a:lnTo>
                <a:lnTo>
                  <a:pt x="8" y="6"/>
                </a:lnTo>
                <a:lnTo>
                  <a:pt x="11" y="0"/>
                </a:lnTo>
                <a:lnTo>
                  <a:pt x="23" y="12"/>
                </a:lnTo>
                <a:lnTo>
                  <a:pt x="23" y="17"/>
                </a:lnTo>
                <a:lnTo>
                  <a:pt x="26" y="20"/>
                </a:lnTo>
                <a:lnTo>
                  <a:pt x="29" y="19"/>
                </a:lnTo>
                <a:lnTo>
                  <a:pt x="35" y="22"/>
                </a:lnTo>
                <a:lnTo>
                  <a:pt x="42" y="25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1" name="Freeform 277"/>
          <p:cNvSpPr>
            <a:spLocks/>
          </p:cNvSpPr>
          <p:nvPr/>
        </p:nvSpPr>
        <p:spPr bwMode="auto">
          <a:xfrm rot="21334256">
            <a:off x="21943855" y="4294078"/>
            <a:ext cx="926179" cy="721505"/>
          </a:xfrm>
          <a:custGeom>
            <a:avLst/>
            <a:gdLst>
              <a:gd name="T0" fmla="*/ 2147483647 w 225"/>
              <a:gd name="T1" fmla="*/ 2147483647 h 198"/>
              <a:gd name="T2" fmla="*/ 2147483647 w 225"/>
              <a:gd name="T3" fmla="*/ 2147483647 h 198"/>
              <a:gd name="T4" fmla="*/ 2147483647 w 225"/>
              <a:gd name="T5" fmla="*/ 2147483647 h 198"/>
              <a:gd name="T6" fmla="*/ 2147483647 w 225"/>
              <a:gd name="T7" fmla="*/ 2147483647 h 198"/>
              <a:gd name="T8" fmla="*/ 2147483647 w 225"/>
              <a:gd name="T9" fmla="*/ 2147483647 h 198"/>
              <a:gd name="T10" fmla="*/ 2147483647 w 225"/>
              <a:gd name="T11" fmla="*/ 2147483647 h 198"/>
              <a:gd name="T12" fmla="*/ 2147483647 w 225"/>
              <a:gd name="T13" fmla="*/ 2147483647 h 198"/>
              <a:gd name="T14" fmla="*/ 2147483647 w 225"/>
              <a:gd name="T15" fmla="*/ 2147483647 h 198"/>
              <a:gd name="T16" fmla="*/ 2147483647 w 225"/>
              <a:gd name="T17" fmla="*/ 2147483647 h 198"/>
              <a:gd name="T18" fmla="*/ 2147483647 w 225"/>
              <a:gd name="T19" fmla="*/ 2147483647 h 198"/>
              <a:gd name="T20" fmla="*/ 2147483647 w 225"/>
              <a:gd name="T21" fmla="*/ 2147483647 h 198"/>
              <a:gd name="T22" fmla="*/ 2147483647 w 225"/>
              <a:gd name="T23" fmla="*/ 2147483647 h 198"/>
              <a:gd name="T24" fmla="*/ 2147483647 w 225"/>
              <a:gd name="T25" fmla="*/ 2147483647 h 198"/>
              <a:gd name="T26" fmla="*/ 2147483647 w 225"/>
              <a:gd name="T27" fmla="*/ 2147483647 h 198"/>
              <a:gd name="T28" fmla="*/ 2147483647 w 225"/>
              <a:gd name="T29" fmla="*/ 2147483647 h 198"/>
              <a:gd name="T30" fmla="*/ 2147483647 w 225"/>
              <a:gd name="T31" fmla="*/ 2147483647 h 198"/>
              <a:gd name="T32" fmla="*/ 2147483647 w 225"/>
              <a:gd name="T33" fmla="*/ 2147483647 h 198"/>
              <a:gd name="T34" fmla="*/ 2147483647 w 225"/>
              <a:gd name="T35" fmla="*/ 2147483647 h 198"/>
              <a:gd name="T36" fmla="*/ 2147483647 w 225"/>
              <a:gd name="T37" fmla="*/ 2147483647 h 198"/>
              <a:gd name="T38" fmla="*/ 2147483647 w 225"/>
              <a:gd name="T39" fmla="*/ 2147483647 h 198"/>
              <a:gd name="T40" fmla="*/ 2147483647 w 225"/>
              <a:gd name="T41" fmla="*/ 2147483647 h 198"/>
              <a:gd name="T42" fmla="*/ 2147483647 w 225"/>
              <a:gd name="T43" fmla="*/ 2147483647 h 198"/>
              <a:gd name="T44" fmla="*/ 2147483647 w 225"/>
              <a:gd name="T45" fmla="*/ 2147483647 h 198"/>
              <a:gd name="T46" fmla="*/ 2147483647 w 225"/>
              <a:gd name="T47" fmla="*/ 2147483647 h 198"/>
              <a:gd name="T48" fmla="*/ 2147483647 w 225"/>
              <a:gd name="T49" fmla="*/ 2147483647 h 198"/>
              <a:gd name="T50" fmla="*/ 2147483647 w 225"/>
              <a:gd name="T51" fmla="*/ 2147483647 h 198"/>
              <a:gd name="T52" fmla="*/ 2147483647 w 225"/>
              <a:gd name="T53" fmla="*/ 2147483647 h 198"/>
              <a:gd name="T54" fmla="*/ 2147483647 w 225"/>
              <a:gd name="T55" fmla="*/ 2147483647 h 198"/>
              <a:gd name="T56" fmla="*/ 2147483647 w 225"/>
              <a:gd name="T57" fmla="*/ 2147483647 h 198"/>
              <a:gd name="T58" fmla="*/ 2147483647 w 225"/>
              <a:gd name="T59" fmla="*/ 2147483647 h 198"/>
              <a:gd name="T60" fmla="*/ 2147483647 w 225"/>
              <a:gd name="T61" fmla="*/ 2147483647 h 198"/>
              <a:gd name="T62" fmla="*/ 2147483647 w 225"/>
              <a:gd name="T63" fmla="*/ 2147483647 h 198"/>
              <a:gd name="T64" fmla="*/ 2147483647 w 225"/>
              <a:gd name="T65" fmla="*/ 2147483647 h 198"/>
              <a:gd name="T66" fmla="*/ 2147483647 w 225"/>
              <a:gd name="T67" fmla="*/ 2147483647 h 198"/>
              <a:gd name="T68" fmla="*/ 2147483647 w 225"/>
              <a:gd name="T69" fmla="*/ 2147483647 h 198"/>
              <a:gd name="T70" fmla="*/ 2147483647 w 225"/>
              <a:gd name="T71" fmla="*/ 2147483647 h 198"/>
              <a:gd name="T72" fmla="*/ 2147483647 w 225"/>
              <a:gd name="T73" fmla="*/ 2147483647 h 198"/>
              <a:gd name="T74" fmla="*/ 2147483647 w 225"/>
              <a:gd name="T75" fmla="*/ 2147483647 h 198"/>
              <a:gd name="T76" fmla="*/ 2147483647 w 225"/>
              <a:gd name="T77" fmla="*/ 2147483647 h 198"/>
              <a:gd name="T78" fmla="*/ 2147483647 w 225"/>
              <a:gd name="T79" fmla="*/ 2147483647 h 198"/>
              <a:gd name="T80" fmla="*/ 2147483647 w 225"/>
              <a:gd name="T81" fmla="*/ 2147483647 h 198"/>
              <a:gd name="T82" fmla="*/ 2147483647 w 225"/>
              <a:gd name="T83" fmla="*/ 2147483647 h 198"/>
              <a:gd name="T84" fmla="*/ 2147483647 w 225"/>
              <a:gd name="T85" fmla="*/ 2147483647 h 198"/>
              <a:gd name="T86" fmla="*/ 2147483647 w 225"/>
              <a:gd name="T87" fmla="*/ 2147483647 h 198"/>
              <a:gd name="T88" fmla="*/ 2147483647 w 225"/>
              <a:gd name="T89" fmla="*/ 2147483647 h 198"/>
              <a:gd name="T90" fmla="*/ 2147483647 w 225"/>
              <a:gd name="T91" fmla="*/ 2147483647 h 198"/>
              <a:gd name="T92" fmla="*/ 2147483647 w 225"/>
              <a:gd name="T93" fmla="*/ 2147483647 h 198"/>
              <a:gd name="T94" fmla="*/ 2147483647 w 225"/>
              <a:gd name="T95" fmla="*/ 2147483647 h 19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25"/>
              <a:gd name="T145" fmla="*/ 0 h 198"/>
              <a:gd name="T146" fmla="*/ 225 w 225"/>
              <a:gd name="T147" fmla="*/ 198 h 198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25" h="198">
                <a:moveTo>
                  <a:pt x="82" y="13"/>
                </a:moveTo>
                <a:lnTo>
                  <a:pt x="83" y="11"/>
                </a:lnTo>
                <a:lnTo>
                  <a:pt x="85" y="9"/>
                </a:lnTo>
                <a:lnTo>
                  <a:pt x="87" y="9"/>
                </a:lnTo>
                <a:lnTo>
                  <a:pt x="93" y="10"/>
                </a:lnTo>
                <a:lnTo>
                  <a:pt x="95" y="10"/>
                </a:lnTo>
                <a:lnTo>
                  <a:pt x="98" y="10"/>
                </a:lnTo>
                <a:lnTo>
                  <a:pt x="101" y="9"/>
                </a:lnTo>
                <a:lnTo>
                  <a:pt x="117" y="17"/>
                </a:lnTo>
                <a:lnTo>
                  <a:pt x="121" y="17"/>
                </a:lnTo>
                <a:lnTo>
                  <a:pt x="126" y="17"/>
                </a:lnTo>
                <a:lnTo>
                  <a:pt x="131" y="17"/>
                </a:lnTo>
                <a:lnTo>
                  <a:pt x="139" y="17"/>
                </a:lnTo>
                <a:lnTo>
                  <a:pt x="143" y="19"/>
                </a:lnTo>
                <a:lnTo>
                  <a:pt x="149" y="20"/>
                </a:lnTo>
                <a:lnTo>
                  <a:pt x="153" y="23"/>
                </a:lnTo>
                <a:lnTo>
                  <a:pt x="156" y="25"/>
                </a:lnTo>
                <a:lnTo>
                  <a:pt x="159" y="25"/>
                </a:lnTo>
                <a:lnTo>
                  <a:pt x="165" y="23"/>
                </a:lnTo>
                <a:lnTo>
                  <a:pt x="171" y="23"/>
                </a:lnTo>
                <a:lnTo>
                  <a:pt x="175" y="23"/>
                </a:lnTo>
                <a:lnTo>
                  <a:pt x="178" y="23"/>
                </a:lnTo>
                <a:lnTo>
                  <a:pt x="180" y="23"/>
                </a:lnTo>
                <a:lnTo>
                  <a:pt x="183" y="28"/>
                </a:lnTo>
                <a:lnTo>
                  <a:pt x="187" y="28"/>
                </a:lnTo>
                <a:lnTo>
                  <a:pt x="190" y="29"/>
                </a:lnTo>
                <a:lnTo>
                  <a:pt x="193" y="26"/>
                </a:lnTo>
                <a:lnTo>
                  <a:pt x="194" y="25"/>
                </a:lnTo>
                <a:lnTo>
                  <a:pt x="200" y="26"/>
                </a:lnTo>
                <a:lnTo>
                  <a:pt x="203" y="28"/>
                </a:lnTo>
                <a:lnTo>
                  <a:pt x="202" y="39"/>
                </a:lnTo>
                <a:lnTo>
                  <a:pt x="206" y="42"/>
                </a:lnTo>
                <a:lnTo>
                  <a:pt x="209" y="42"/>
                </a:lnTo>
                <a:lnTo>
                  <a:pt x="219" y="50"/>
                </a:lnTo>
                <a:lnTo>
                  <a:pt x="225" y="42"/>
                </a:lnTo>
                <a:lnTo>
                  <a:pt x="225" y="45"/>
                </a:lnTo>
                <a:lnTo>
                  <a:pt x="225" y="48"/>
                </a:lnTo>
                <a:lnTo>
                  <a:pt x="224" y="53"/>
                </a:lnTo>
                <a:lnTo>
                  <a:pt x="222" y="58"/>
                </a:lnTo>
                <a:lnTo>
                  <a:pt x="203" y="77"/>
                </a:lnTo>
                <a:lnTo>
                  <a:pt x="206" y="79"/>
                </a:lnTo>
                <a:lnTo>
                  <a:pt x="193" y="92"/>
                </a:lnTo>
                <a:lnTo>
                  <a:pt x="194" y="94"/>
                </a:lnTo>
                <a:lnTo>
                  <a:pt x="193" y="95"/>
                </a:lnTo>
                <a:lnTo>
                  <a:pt x="187" y="95"/>
                </a:lnTo>
                <a:lnTo>
                  <a:pt x="175" y="116"/>
                </a:lnTo>
                <a:lnTo>
                  <a:pt x="171" y="120"/>
                </a:lnTo>
                <a:lnTo>
                  <a:pt x="162" y="123"/>
                </a:lnTo>
                <a:lnTo>
                  <a:pt x="146" y="133"/>
                </a:lnTo>
                <a:lnTo>
                  <a:pt x="145" y="136"/>
                </a:lnTo>
                <a:lnTo>
                  <a:pt x="136" y="139"/>
                </a:lnTo>
                <a:lnTo>
                  <a:pt x="136" y="142"/>
                </a:lnTo>
                <a:lnTo>
                  <a:pt x="145" y="145"/>
                </a:lnTo>
                <a:lnTo>
                  <a:pt x="150" y="148"/>
                </a:lnTo>
                <a:lnTo>
                  <a:pt x="155" y="151"/>
                </a:lnTo>
                <a:lnTo>
                  <a:pt x="164" y="159"/>
                </a:lnTo>
                <a:lnTo>
                  <a:pt x="164" y="162"/>
                </a:lnTo>
                <a:lnTo>
                  <a:pt x="161" y="164"/>
                </a:lnTo>
                <a:lnTo>
                  <a:pt x="156" y="164"/>
                </a:lnTo>
                <a:lnTo>
                  <a:pt x="155" y="173"/>
                </a:lnTo>
                <a:lnTo>
                  <a:pt x="148" y="173"/>
                </a:lnTo>
                <a:lnTo>
                  <a:pt x="142" y="174"/>
                </a:lnTo>
                <a:lnTo>
                  <a:pt x="136" y="180"/>
                </a:lnTo>
                <a:lnTo>
                  <a:pt x="109" y="177"/>
                </a:lnTo>
                <a:lnTo>
                  <a:pt x="108" y="181"/>
                </a:lnTo>
                <a:lnTo>
                  <a:pt x="92" y="176"/>
                </a:lnTo>
                <a:lnTo>
                  <a:pt x="85" y="174"/>
                </a:lnTo>
                <a:lnTo>
                  <a:pt x="76" y="168"/>
                </a:lnTo>
                <a:lnTo>
                  <a:pt x="68" y="171"/>
                </a:lnTo>
                <a:lnTo>
                  <a:pt x="65" y="170"/>
                </a:lnTo>
                <a:lnTo>
                  <a:pt x="63" y="170"/>
                </a:lnTo>
                <a:lnTo>
                  <a:pt x="58" y="171"/>
                </a:lnTo>
                <a:lnTo>
                  <a:pt x="55" y="177"/>
                </a:lnTo>
                <a:lnTo>
                  <a:pt x="51" y="180"/>
                </a:lnTo>
                <a:lnTo>
                  <a:pt x="52" y="186"/>
                </a:lnTo>
                <a:lnTo>
                  <a:pt x="48" y="192"/>
                </a:lnTo>
                <a:lnTo>
                  <a:pt x="39" y="198"/>
                </a:lnTo>
                <a:lnTo>
                  <a:pt x="38" y="196"/>
                </a:lnTo>
                <a:lnTo>
                  <a:pt x="41" y="192"/>
                </a:lnTo>
                <a:lnTo>
                  <a:pt x="41" y="189"/>
                </a:lnTo>
                <a:lnTo>
                  <a:pt x="39" y="186"/>
                </a:lnTo>
                <a:lnTo>
                  <a:pt x="35" y="184"/>
                </a:lnTo>
                <a:lnTo>
                  <a:pt x="32" y="186"/>
                </a:lnTo>
                <a:lnTo>
                  <a:pt x="30" y="186"/>
                </a:lnTo>
                <a:lnTo>
                  <a:pt x="30" y="189"/>
                </a:lnTo>
                <a:lnTo>
                  <a:pt x="26" y="190"/>
                </a:lnTo>
                <a:lnTo>
                  <a:pt x="8" y="180"/>
                </a:lnTo>
                <a:lnTo>
                  <a:pt x="7" y="179"/>
                </a:lnTo>
                <a:lnTo>
                  <a:pt x="7" y="177"/>
                </a:lnTo>
                <a:lnTo>
                  <a:pt x="10" y="177"/>
                </a:lnTo>
                <a:lnTo>
                  <a:pt x="20" y="177"/>
                </a:lnTo>
                <a:lnTo>
                  <a:pt x="22" y="176"/>
                </a:lnTo>
                <a:lnTo>
                  <a:pt x="22" y="173"/>
                </a:lnTo>
                <a:lnTo>
                  <a:pt x="22" y="171"/>
                </a:lnTo>
                <a:lnTo>
                  <a:pt x="26" y="174"/>
                </a:lnTo>
                <a:lnTo>
                  <a:pt x="27" y="170"/>
                </a:lnTo>
                <a:lnTo>
                  <a:pt x="17" y="152"/>
                </a:lnTo>
                <a:lnTo>
                  <a:pt x="14" y="148"/>
                </a:lnTo>
                <a:lnTo>
                  <a:pt x="11" y="146"/>
                </a:lnTo>
                <a:lnTo>
                  <a:pt x="8" y="145"/>
                </a:lnTo>
                <a:lnTo>
                  <a:pt x="2" y="146"/>
                </a:lnTo>
                <a:lnTo>
                  <a:pt x="1" y="145"/>
                </a:lnTo>
                <a:lnTo>
                  <a:pt x="0" y="142"/>
                </a:lnTo>
                <a:lnTo>
                  <a:pt x="2" y="138"/>
                </a:lnTo>
                <a:lnTo>
                  <a:pt x="2" y="132"/>
                </a:lnTo>
                <a:lnTo>
                  <a:pt x="7" y="133"/>
                </a:lnTo>
                <a:lnTo>
                  <a:pt x="11" y="127"/>
                </a:lnTo>
                <a:lnTo>
                  <a:pt x="16" y="127"/>
                </a:lnTo>
                <a:lnTo>
                  <a:pt x="17" y="126"/>
                </a:lnTo>
                <a:lnTo>
                  <a:pt x="19" y="120"/>
                </a:lnTo>
                <a:lnTo>
                  <a:pt x="17" y="116"/>
                </a:lnTo>
                <a:lnTo>
                  <a:pt x="16" y="111"/>
                </a:lnTo>
                <a:lnTo>
                  <a:pt x="16" y="110"/>
                </a:lnTo>
                <a:lnTo>
                  <a:pt x="19" y="108"/>
                </a:lnTo>
                <a:lnTo>
                  <a:pt x="22" y="110"/>
                </a:lnTo>
                <a:lnTo>
                  <a:pt x="22" y="108"/>
                </a:lnTo>
                <a:lnTo>
                  <a:pt x="26" y="101"/>
                </a:lnTo>
                <a:lnTo>
                  <a:pt x="27" y="96"/>
                </a:lnTo>
                <a:lnTo>
                  <a:pt x="30" y="94"/>
                </a:lnTo>
                <a:lnTo>
                  <a:pt x="36" y="86"/>
                </a:lnTo>
                <a:lnTo>
                  <a:pt x="36" y="83"/>
                </a:lnTo>
                <a:lnTo>
                  <a:pt x="38" y="82"/>
                </a:lnTo>
                <a:lnTo>
                  <a:pt x="41" y="82"/>
                </a:lnTo>
                <a:lnTo>
                  <a:pt x="49" y="91"/>
                </a:lnTo>
                <a:lnTo>
                  <a:pt x="51" y="86"/>
                </a:lnTo>
                <a:lnTo>
                  <a:pt x="60" y="83"/>
                </a:lnTo>
                <a:lnTo>
                  <a:pt x="49" y="77"/>
                </a:lnTo>
                <a:lnTo>
                  <a:pt x="49" y="74"/>
                </a:lnTo>
                <a:lnTo>
                  <a:pt x="43" y="72"/>
                </a:lnTo>
                <a:lnTo>
                  <a:pt x="46" y="69"/>
                </a:lnTo>
                <a:lnTo>
                  <a:pt x="51" y="60"/>
                </a:lnTo>
                <a:lnTo>
                  <a:pt x="42" y="45"/>
                </a:lnTo>
                <a:lnTo>
                  <a:pt x="43" y="38"/>
                </a:lnTo>
                <a:lnTo>
                  <a:pt x="41" y="33"/>
                </a:lnTo>
                <a:lnTo>
                  <a:pt x="45" y="0"/>
                </a:lnTo>
                <a:lnTo>
                  <a:pt x="49" y="1"/>
                </a:lnTo>
                <a:lnTo>
                  <a:pt x="52" y="3"/>
                </a:lnTo>
                <a:lnTo>
                  <a:pt x="58" y="7"/>
                </a:lnTo>
                <a:lnTo>
                  <a:pt x="63" y="10"/>
                </a:lnTo>
                <a:lnTo>
                  <a:pt x="67" y="11"/>
                </a:lnTo>
                <a:lnTo>
                  <a:pt x="73" y="13"/>
                </a:lnTo>
                <a:lnTo>
                  <a:pt x="76" y="14"/>
                </a:lnTo>
                <a:lnTo>
                  <a:pt x="80" y="14"/>
                </a:lnTo>
                <a:lnTo>
                  <a:pt x="82" y="13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/>
          </a:p>
        </p:txBody>
      </p:sp>
      <p:sp>
        <p:nvSpPr>
          <p:cNvPr id="282" name="Freeform 278"/>
          <p:cNvSpPr>
            <a:spLocks/>
          </p:cNvSpPr>
          <p:nvPr/>
        </p:nvSpPr>
        <p:spPr bwMode="auto">
          <a:xfrm rot="21334256">
            <a:off x="20160793" y="4068830"/>
            <a:ext cx="561209" cy="562611"/>
          </a:xfrm>
          <a:custGeom>
            <a:avLst/>
            <a:gdLst>
              <a:gd name="T0" fmla="*/ 2147483647 w 136"/>
              <a:gd name="T1" fmla="*/ 2147483647 h 155"/>
              <a:gd name="T2" fmla="*/ 2147483647 w 136"/>
              <a:gd name="T3" fmla="*/ 2147483647 h 155"/>
              <a:gd name="T4" fmla="*/ 2147483647 w 136"/>
              <a:gd name="T5" fmla="*/ 2147483647 h 155"/>
              <a:gd name="T6" fmla="*/ 2147483647 w 136"/>
              <a:gd name="T7" fmla="*/ 2147483647 h 155"/>
              <a:gd name="T8" fmla="*/ 2147483647 w 136"/>
              <a:gd name="T9" fmla="*/ 2147483647 h 155"/>
              <a:gd name="T10" fmla="*/ 2147483647 w 136"/>
              <a:gd name="T11" fmla="*/ 2147483647 h 155"/>
              <a:gd name="T12" fmla="*/ 2147483647 w 136"/>
              <a:gd name="T13" fmla="*/ 2147483647 h 155"/>
              <a:gd name="T14" fmla="*/ 2147483647 w 136"/>
              <a:gd name="T15" fmla="*/ 2147483647 h 155"/>
              <a:gd name="T16" fmla="*/ 2147483647 w 136"/>
              <a:gd name="T17" fmla="*/ 2147483647 h 155"/>
              <a:gd name="T18" fmla="*/ 2147483647 w 136"/>
              <a:gd name="T19" fmla="*/ 2147483647 h 155"/>
              <a:gd name="T20" fmla="*/ 2147483647 w 136"/>
              <a:gd name="T21" fmla="*/ 2147483647 h 155"/>
              <a:gd name="T22" fmla="*/ 2147483647 w 136"/>
              <a:gd name="T23" fmla="*/ 2147483647 h 155"/>
              <a:gd name="T24" fmla="*/ 2147483647 w 136"/>
              <a:gd name="T25" fmla="*/ 2147483647 h 155"/>
              <a:gd name="T26" fmla="*/ 2147483647 w 136"/>
              <a:gd name="T27" fmla="*/ 2147483647 h 155"/>
              <a:gd name="T28" fmla="*/ 2147483647 w 136"/>
              <a:gd name="T29" fmla="*/ 2147483647 h 155"/>
              <a:gd name="T30" fmla="*/ 2147483647 w 136"/>
              <a:gd name="T31" fmla="*/ 2147483647 h 155"/>
              <a:gd name="T32" fmla="*/ 2147483647 w 136"/>
              <a:gd name="T33" fmla="*/ 2147483647 h 155"/>
              <a:gd name="T34" fmla="*/ 2147483647 w 136"/>
              <a:gd name="T35" fmla="*/ 2147483647 h 155"/>
              <a:gd name="T36" fmla="*/ 2147483647 w 136"/>
              <a:gd name="T37" fmla="*/ 2147483647 h 155"/>
              <a:gd name="T38" fmla="*/ 2147483647 w 136"/>
              <a:gd name="T39" fmla="*/ 2147483647 h 155"/>
              <a:gd name="T40" fmla="*/ 2147483647 w 136"/>
              <a:gd name="T41" fmla="*/ 2147483647 h 155"/>
              <a:gd name="T42" fmla="*/ 0 w 136"/>
              <a:gd name="T43" fmla="*/ 2147483647 h 155"/>
              <a:gd name="T44" fmla="*/ 2147483647 w 136"/>
              <a:gd name="T45" fmla="*/ 2147483647 h 155"/>
              <a:gd name="T46" fmla="*/ 2147483647 w 136"/>
              <a:gd name="T47" fmla="*/ 2147483647 h 155"/>
              <a:gd name="T48" fmla="*/ 2147483647 w 136"/>
              <a:gd name="T49" fmla="*/ 2147483647 h 155"/>
              <a:gd name="T50" fmla="*/ 2147483647 w 136"/>
              <a:gd name="T51" fmla="*/ 2147483647 h 155"/>
              <a:gd name="T52" fmla="*/ 2147483647 w 136"/>
              <a:gd name="T53" fmla="*/ 2147483647 h 155"/>
              <a:gd name="T54" fmla="*/ 2147483647 w 136"/>
              <a:gd name="T55" fmla="*/ 2147483647 h 155"/>
              <a:gd name="T56" fmla="*/ 2147483647 w 136"/>
              <a:gd name="T57" fmla="*/ 2147483647 h 155"/>
              <a:gd name="T58" fmla="*/ 2147483647 w 136"/>
              <a:gd name="T59" fmla="*/ 2147483647 h 155"/>
              <a:gd name="T60" fmla="*/ 2147483647 w 136"/>
              <a:gd name="T61" fmla="*/ 2147483647 h 155"/>
              <a:gd name="T62" fmla="*/ 2147483647 w 136"/>
              <a:gd name="T63" fmla="*/ 2147483647 h 155"/>
              <a:gd name="T64" fmla="*/ 2147483647 w 136"/>
              <a:gd name="T65" fmla="*/ 2147483647 h 155"/>
              <a:gd name="T66" fmla="*/ 2147483647 w 136"/>
              <a:gd name="T67" fmla="*/ 0 h 155"/>
              <a:gd name="T68" fmla="*/ 2147483647 w 136"/>
              <a:gd name="T69" fmla="*/ 2147483647 h 155"/>
              <a:gd name="T70" fmla="*/ 2147483647 w 136"/>
              <a:gd name="T71" fmla="*/ 2147483647 h 155"/>
              <a:gd name="T72" fmla="*/ 2147483647 w 136"/>
              <a:gd name="T73" fmla="*/ 2147483647 h 155"/>
              <a:gd name="T74" fmla="*/ 2147483647 w 136"/>
              <a:gd name="T75" fmla="*/ 2147483647 h 155"/>
              <a:gd name="T76" fmla="*/ 2147483647 w 136"/>
              <a:gd name="T77" fmla="*/ 2147483647 h 155"/>
              <a:gd name="T78" fmla="*/ 2147483647 w 136"/>
              <a:gd name="T79" fmla="*/ 2147483647 h 155"/>
              <a:gd name="T80" fmla="*/ 2147483647 w 136"/>
              <a:gd name="T81" fmla="*/ 2147483647 h 155"/>
              <a:gd name="T82" fmla="*/ 2147483647 w 136"/>
              <a:gd name="T83" fmla="*/ 2147483647 h 155"/>
              <a:gd name="T84" fmla="*/ 2147483647 w 136"/>
              <a:gd name="T85" fmla="*/ 2147483647 h 155"/>
              <a:gd name="T86" fmla="*/ 2147483647 w 136"/>
              <a:gd name="T87" fmla="*/ 2147483647 h 155"/>
              <a:gd name="T88" fmla="*/ 2147483647 w 136"/>
              <a:gd name="T89" fmla="*/ 2147483647 h 155"/>
              <a:gd name="T90" fmla="*/ 2147483647 w 136"/>
              <a:gd name="T91" fmla="*/ 2147483647 h 155"/>
              <a:gd name="T92" fmla="*/ 2147483647 w 136"/>
              <a:gd name="T93" fmla="*/ 2147483647 h 155"/>
              <a:gd name="T94" fmla="*/ 2147483647 w 136"/>
              <a:gd name="T95" fmla="*/ 2147483647 h 155"/>
              <a:gd name="T96" fmla="*/ 2147483647 w 136"/>
              <a:gd name="T97" fmla="*/ 2147483647 h 155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136"/>
              <a:gd name="T148" fmla="*/ 0 h 155"/>
              <a:gd name="T149" fmla="*/ 136 w 136"/>
              <a:gd name="T150" fmla="*/ 155 h 155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136" h="155">
                <a:moveTo>
                  <a:pt x="131" y="104"/>
                </a:moveTo>
                <a:lnTo>
                  <a:pt x="128" y="114"/>
                </a:lnTo>
                <a:lnTo>
                  <a:pt x="126" y="118"/>
                </a:lnTo>
                <a:lnTo>
                  <a:pt x="130" y="126"/>
                </a:lnTo>
                <a:lnTo>
                  <a:pt x="123" y="134"/>
                </a:lnTo>
                <a:lnTo>
                  <a:pt x="121" y="130"/>
                </a:lnTo>
                <a:lnTo>
                  <a:pt x="117" y="126"/>
                </a:lnTo>
                <a:lnTo>
                  <a:pt x="114" y="124"/>
                </a:lnTo>
                <a:lnTo>
                  <a:pt x="111" y="123"/>
                </a:lnTo>
                <a:lnTo>
                  <a:pt x="108" y="123"/>
                </a:lnTo>
                <a:lnTo>
                  <a:pt x="106" y="123"/>
                </a:lnTo>
                <a:lnTo>
                  <a:pt x="105" y="123"/>
                </a:lnTo>
                <a:lnTo>
                  <a:pt x="104" y="124"/>
                </a:lnTo>
                <a:lnTo>
                  <a:pt x="104" y="126"/>
                </a:lnTo>
                <a:lnTo>
                  <a:pt x="105" y="130"/>
                </a:lnTo>
                <a:lnTo>
                  <a:pt x="106" y="133"/>
                </a:lnTo>
                <a:lnTo>
                  <a:pt x="106" y="136"/>
                </a:lnTo>
                <a:lnTo>
                  <a:pt x="106" y="139"/>
                </a:lnTo>
                <a:lnTo>
                  <a:pt x="109" y="142"/>
                </a:lnTo>
                <a:lnTo>
                  <a:pt x="112" y="143"/>
                </a:lnTo>
                <a:lnTo>
                  <a:pt x="111" y="145"/>
                </a:lnTo>
                <a:lnTo>
                  <a:pt x="109" y="146"/>
                </a:lnTo>
                <a:lnTo>
                  <a:pt x="111" y="143"/>
                </a:lnTo>
                <a:lnTo>
                  <a:pt x="109" y="143"/>
                </a:lnTo>
                <a:lnTo>
                  <a:pt x="108" y="143"/>
                </a:lnTo>
                <a:lnTo>
                  <a:pt x="108" y="146"/>
                </a:lnTo>
                <a:lnTo>
                  <a:pt x="108" y="148"/>
                </a:lnTo>
                <a:lnTo>
                  <a:pt x="106" y="151"/>
                </a:lnTo>
                <a:lnTo>
                  <a:pt x="102" y="152"/>
                </a:lnTo>
                <a:lnTo>
                  <a:pt x="99" y="154"/>
                </a:lnTo>
                <a:lnTo>
                  <a:pt x="98" y="154"/>
                </a:lnTo>
                <a:lnTo>
                  <a:pt x="92" y="154"/>
                </a:lnTo>
                <a:lnTo>
                  <a:pt x="89" y="155"/>
                </a:lnTo>
                <a:lnTo>
                  <a:pt x="82" y="154"/>
                </a:lnTo>
                <a:lnTo>
                  <a:pt x="74" y="151"/>
                </a:lnTo>
                <a:lnTo>
                  <a:pt x="68" y="148"/>
                </a:lnTo>
                <a:lnTo>
                  <a:pt x="61" y="145"/>
                </a:lnTo>
                <a:lnTo>
                  <a:pt x="57" y="145"/>
                </a:lnTo>
                <a:lnTo>
                  <a:pt x="55" y="145"/>
                </a:lnTo>
                <a:lnTo>
                  <a:pt x="52" y="145"/>
                </a:lnTo>
                <a:lnTo>
                  <a:pt x="51" y="145"/>
                </a:lnTo>
                <a:lnTo>
                  <a:pt x="49" y="143"/>
                </a:lnTo>
                <a:lnTo>
                  <a:pt x="43" y="142"/>
                </a:lnTo>
                <a:lnTo>
                  <a:pt x="42" y="142"/>
                </a:lnTo>
                <a:lnTo>
                  <a:pt x="41" y="140"/>
                </a:lnTo>
                <a:lnTo>
                  <a:pt x="39" y="140"/>
                </a:lnTo>
                <a:lnTo>
                  <a:pt x="38" y="139"/>
                </a:lnTo>
                <a:lnTo>
                  <a:pt x="36" y="139"/>
                </a:lnTo>
                <a:lnTo>
                  <a:pt x="33" y="137"/>
                </a:lnTo>
                <a:lnTo>
                  <a:pt x="30" y="136"/>
                </a:lnTo>
                <a:lnTo>
                  <a:pt x="27" y="134"/>
                </a:lnTo>
                <a:lnTo>
                  <a:pt x="24" y="132"/>
                </a:lnTo>
                <a:lnTo>
                  <a:pt x="19" y="130"/>
                </a:lnTo>
                <a:lnTo>
                  <a:pt x="16" y="129"/>
                </a:lnTo>
                <a:lnTo>
                  <a:pt x="14" y="127"/>
                </a:lnTo>
                <a:lnTo>
                  <a:pt x="13" y="126"/>
                </a:lnTo>
                <a:lnTo>
                  <a:pt x="11" y="124"/>
                </a:lnTo>
                <a:lnTo>
                  <a:pt x="10" y="124"/>
                </a:lnTo>
                <a:lnTo>
                  <a:pt x="8" y="123"/>
                </a:lnTo>
                <a:lnTo>
                  <a:pt x="5" y="121"/>
                </a:lnTo>
                <a:lnTo>
                  <a:pt x="4" y="120"/>
                </a:lnTo>
                <a:lnTo>
                  <a:pt x="2" y="118"/>
                </a:lnTo>
                <a:lnTo>
                  <a:pt x="1" y="115"/>
                </a:lnTo>
                <a:lnTo>
                  <a:pt x="0" y="114"/>
                </a:lnTo>
                <a:lnTo>
                  <a:pt x="8" y="104"/>
                </a:lnTo>
                <a:lnTo>
                  <a:pt x="11" y="104"/>
                </a:lnTo>
                <a:lnTo>
                  <a:pt x="11" y="107"/>
                </a:lnTo>
                <a:lnTo>
                  <a:pt x="11" y="111"/>
                </a:lnTo>
                <a:lnTo>
                  <a:pt x="14" y="111"/>
                </a:lnTo>
                <a:lnTo>
                  <a:pt x="16" y="107"/>
                </a:lnTo>
                <a:lnTo>
                  <a:pt x="20" y="102"/>
                </a:lnTo>
                <a:lnTo>
                  <a:pt x="21" y="95"/>
                </a:lnTo>
                <a:lnTo>
                  <a:pt x="23" y="96"/>
                </a:lnTo>
                <a:lnTo>
                  <a:pt x="24" y="93"/>
                </a:lnTo>
                <a:lnTo>
                  <a:pt x="11" y="85"/>
                </a:lnTo>
                <a:lnTo>
                  <a:pt x="7" y="83"/>
                </a:lnTo>
                <a:lnTo>
                  <a:pt x="7" y="80"/>
                </a:lnTo>
                <a:lnTo>
                  <a:pt x="1" y="77"/>
                </a:lnTo>
                <a:lnTo>
                  <a:pt x="1" y="76"/>
                </a:lnTo>
                <a:lnTo>
                  <a:pt x="8" y="77"/>
                </a:lnTo>
                <a:lnTo>
                  <a:pt x="10" y="71"/>
                </a:lnTo>
                <a:lnTo>
                  <a:pt x="14" y="73"/>
                </a:lnTo>
                <a:lnTo>
                  <a:pt x="17" y="48"/>
                </a:lnTo>
                <a:lnTo>
                  <a:pt x="30" y="51"/>
                </a:lnTo>
                <a:lnTo>
                  <a:pt x="32" y="48"/>
                </a:lnTo>
                <a:lnTo>
                  <a:pt x="30" y="45"/>
                </a:lnTo>
                <a:lnTo>
                  <a:pt x="32" y="41"/>
                </a:lnTo>
                <a:lnTo>
                  <a:pt x="26" y="36"/>
                </a:lnTo>
                <a:lnTo>
                  <a:pt x="33" y="14"/>
                </a:lnTo>
                <a:lnTo>
                  <a:pt x="39" y="16"/>
                </a:lnTo>
                <a:lnTo>
                  <a:pt x="43" y="11"/>
                </a:lnTo>
                <a:lnTo>
                  <a:pt x="48" y="16"/>
                </a:lnTo>
                <a:lnTo>
                  <a:pt x="51" y="19"/>
                </a:lnTo>
                <a:lnTo>
                  <a:pt x="61" y="19"/>
                </a:lnTo>
                <a:lnTo>
                  <a:pt x="63" y="17"/>
                </a:lnTo>
                <a:lnTo>
                  <a:pt x="55" y="14"/>
                </a:lnTo>
                <a:lnTo>
                  <a:pt x="57" y="11"/>
                </a:lnTo>
                <a:lnTo>
                  <a:pt x="51" y="4"/>
                </a:lnTo>
                <a:lnTo>
                  <a:pt x="49" y="1"/>
                </a:lnTo>
                <a:lnTo>
                  <a:pt x="49" y="0"/>
                </a:lnTo>
                <a:lnTo>
                  <a:pt x="54" y="0"/>
                </a:lnTo>
                <a:lnTo>
                  <a:pt x="61" y="8"/>
                </a:lnTo>
                <a:lnTo>
                  <a:pt x="64" y="8"/>
                </a:lnTo>
                <a:lnTo>
                  <a:pt x="61" y="3"/>
                </a:lnTo>
                <a:lnTo>
                  <a:pt x="65" y="1"/>
                </a:lnTo>
                <a:lnTo>
                  <a:pt x="77" y="4"/>
                </a:lnTo>
                <a:lnTo>
                  <a:pt x="67" y="16"/>
                </a:lnTo>
                <a:lnTo>
                  <a:pt x="68" y="20"/>
                </a:lnTo>
                <a:lnTo>
                  <a:pt x="68" y="23"/>
                </a:lnTo>
                <a:lnTo>
                  <a:pt x="71" y="25"/>
                </a:lnTo>
                <a:lnTo>
                  <a:pt x="74" y="29"/>
                </a:lnTo>
                <a:lnTo>
                  <a:pt x="76" y="36"/>
                </a:lnTo>
                <a:lnTo>
                  <a:pt x="80" y="36"/>
                </a:lnTo>
                <a:lnTo>
                  <a:pt x="82" y="38"/>
                </a:lnTo>
                <a:lnTo>
                  <a:pt x="85" y="36"/>
                </a:lnTo>
                <a:lnTo>
                  <a:pt x="86" y="36"/>
                </a:lnTo>
                <a:lnTo>
                  <a:pt x="89" y="42"/>
                </a:lnTo>
                <a:lnTo>
                  <a:pt x="90" y="45"/>
                </a:lnTo>
                <a:lnTo>
                  <a:pt x="99" y="47"/>
                </a:lnTo>
                <a:lnTo>
                  <a:pt x="99" y="48"/>
                </a:lnTo>
                <a:lnTo>
                  <a:pt x="90" y="49"/>
                </a:lnTo>
                <a:lnTo>
                  <a:pt x="87" y="51"/>
                </a:lnTo>
                <a:lnTo>
                  <a:pt x="86" y="52"/>
                </a:lnTo>
                <a:lnTo>
                  <a:pt x="90" y="57"/>
                </a:lnTo>
                <a:lnTo>
                  <a:pt x="96" y="57"/>
                </a:lnTo>
                <a:lnTo>
                  <a:pt x="104" y="54"/>
                </a:lnTo>
                <a:lnTo>
                  <a:pt x="108" y="54"/>
                </a:lnTo>
                <a:lnTo>
                  <a:pt x="109" y="57"/>
                </a:lnTo>
                <a:lnTo>
                  <a:pt x="111" y="58"/>
                </a:lnTo>
                <a:lnTo>
                  <a:pt x="111" y="61"/>
                </a:lnTo>
                <a:lnTo>
                  <a:pt x="115" y="64"/>
                </a:lnTo>
                <a:lnTo>
                  <a:pt x="112" y="70"/>
                </a:lnTo>
                <a:lnTo>
                  <a:pt x="109" y="69"/>
                </a:lnTo>
                <a:lnTo>
                  <a:pt x="106" y="74"/>
                </a:lnTo>
                <a:lnTo>
                  <a:pt x="114" y="74"/>
                </a:lnTo>
                <a:lnTo>
                  <a:pt x="114" y="76"/>
                </a:lnTo>
                <a:lnTo>
                  <a:pt x="124" y="77"/>
                </a:lnTo>
                <a:lnTo>
                  <a:pt x="124" y="82"/>
                </a:lnTo>
                <a:lnTo>
                  <a:pt x="128" y="83"/>
                </a:lnTo>
                <a:lnTo>
                  <a:pt x="131" y="80"/>
                </a:lnTo>
                <a:lnTo>
                  <a:pt x="136" y="82"/>
                </a:lnTo>
                <a:lnTo>
                  <a:pt x="128" y="88"/>
                </a:lnTo>
                <a:lnTo>
                  <a:pt x="131" y="92"/>
                </a:lnTo>
                <a:lnTo>
                  <a:pt x="128" y="104"/>
                </a:lnTo>
                <a:lnTo>
                  <a:pt x="131" y="104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3" name="Freeform 280"/>
          <p:cNvSpPr>
            <a:spLocks/>
          </p:cNvSpPr>
          <p:nvPr/>
        </p:nvSpPr>
        <p:spPr bwMode="auto">
          <a:xfrm rot="21334256">
            <a:off x="23220305" y="3186201"/>
            <a:ext cx="586887" cy="635572"/>
          </a:xfrm>
          <a:custGeom>
            <a:avLst/>
            <a:gdLst>
              <a:gd name="T0" fmla="*/ 2147483647 w 142"/>
              <a:gd name="T1" fmla="*/ 2147483647 h 175"/>
              <a:gd name="T2" fmla="*/ 2147483647 w 142"/>
              <a:gd name="T3" fmla="*/ 2147483647 h 175"/>
              <a:gd name="T4" fmla="*/ 2147483647 w 142"/>
              <a:gd name="T5" fmla="*/ 2147483647 h 175"/>
              <a:gd name="T6" fmla="*/ 2147483647 w 142"/>
              <a:gd name="T7" fmla="*/ 2147483647 h 175"/>
              <a:gd name="T8" fmla="*/ 2147483647 w 142"/>
              <a:gd name="T9" fmla="*/ 2147483647 h 175"/>
              <a:gd name="T10" fmla="*/ 2147483647 w 142"/>
              <a:gd name="T11" fmla="*/ 2147483647 h 175"/>
              <a:gd name="T12" fmla="*/ 2147483647 w 142"/>
              <a:gd name="T13" fmla="*/ 2147483647 h 175"/>
              <a:gd name="T14" fmla="*/ 2147483647 w 142"/>
              <a:gd name="T15" fmla="*/ 2147483647 h 175"/>
              <a:gd name="T16" fmla="*/ 2147483647 w 142"/>
              <a:gd name="T17" fmla="*/ 2147483647 h 175"/>
              <a:gd name="T18" fmla="*/ 2147483647 w 142"/>
              <a:gd name="T19" fmla="*/ 2147483647 h 175"/>
              <a:gd name="T20" fmla="*/ 2147483647 w 142"/>
              <a:gd name="T21" fmla="*/ 2147483647 h 175"/>
              <a:gd name="T22" fmla="*/ 2147483647 w 142"/>
              <a:gd name="T23" fmla="*/ 2147483647 h 175"/>
              <a:gd name="T24" fmla="*/ 2147483647 w 142"/>
              <a:gd name="T25" fmla="*/ 2147483647 h 175"/>
              <a:gd name="T26" fmla="*/ 2147483647 w 142"/>
              <a:gd name="T27" fmla="*/ 2147483647 h 175"/>
              <a:gd name="T28" fmla="*/ 2147483647 w 142"/>
              <a:gd name="T29" fmla="*/ 2147483647 h 175"/>
              <a:gd name="T30" fmla="*/ 2147483647 w 142"/>
              <a:gd name="T31" fmla="*/ 2147483647 h 175"/>
              <a:gd name="T32" fmla="*/ 2147483647 w 142"/>
              <a:gd name="T33" fmla="*/ 2147483647 h 175"/>
              <a:gd name="T34" fmla="*/ 2147483647 w 142"/>
              <a:gd name="T35" fmla="*/ 2147483647 h 175"/>
              <a:gd name="T36" fmla="*/ 2147483647 w 142"/>
              <a:gd name="T37" fmla="*/ 2147483647 h 175"/>
              <a:gd name="T38" fmla="*/ 2147483647 w 142"/>
              <a:gd name="T39" fmla="*/ 2147483647 h 175"/>
              <a:gd name="T40" fmla="*/ 2147483647 w 142"/>
              <a:gd name="T41" fmla="*/ 2147483647 h 175"/>
              <a:gd name="T42" fmla="*/ 2147483647 w 142"/>
              <a:gd name="T43" fmla="*/ 2147483647 h 175"/>
              <a:gd name="T44" fmla="*/ 2147483647 w 142"/>
              <a:gd name="T45" fmla="*/ 2147483647 h 175"/>
              <a:gd name="T46" fmla="*/ 2147483647 w 142"/>
              <a:gd name="T47" fmla="*/ 2147483647 h 175"/>
              <a:gd name="T48" fmla="*/ 2147483647 w 142"/>
              <a:gd name="T49" fmla="*/ 2147483647 h 175"/>
              <a:gd name="T50" fmla="*/ 2147483647 w 142"/>
              <a:gd name="T51" fmla="*/ 2147483647 h 175"/>
              <a:gd name="T52" fmla="*/ 2147483647 w 142"/>
              <a:gd name="T53" fmla="*/ 2147483647 h 175"/>
              <a:gd name="T54" fmla="*/ 2147483647 w 142"/>
              <a:gd name="T55" fmla="*/ 2147483647 h 175"/>
              <a:gd name="T56" fmla="*/ 2147483647 w 142"/>
              <a:gd name="T57" fmla="*/ 2147483647 h 175"/>
              <a:gd name="T58" fmla="*/ 2147483647 w 142"/>
              <a:gd name="T59" fmla="*/ 2147483647 h 175"/>
              <a:gd name="T60" fmla="*/ 2147483647 w 142"/>
              <a:gd name="T61" fmla="*/ 2147483647 h 175"/>
              <a:gd name="T62" fmla="*/ 2147483647 w 142"/>
              <a:gd name="T63" fmla="*/ 2147483647 h 175"/>
              <a:gd name="T64" fmla="*/ 2147483647 w 142"/>
              <a:gd name="T65" fmla="*/ 2147483647 h 175"/>
              <a:gd name="T66" fmla="*/ 2147483647 w 142"/>
              <a:gd name="T67" fmla="*/ 2147483647 h 175"/>
              <a:gd name="T68" fmla="*/ 2147483647 w 142"/>
              <a:gd name="T69" fmla="*/ 2147483647 h 175"/>
              <a:gd name="T70" fmla="*/ 2147483647 w 142"/>
              <a:gd name="T71" fmla="*/ 2147483647 h 175"/>
              <a:gd name="T72" fmla="*/ 2147483647 w 142"/>
              <a:gd name="T73" fmla="*/ 2147483647 h 175"/>
              <a:gd name="T74" fmla="*/ 2147483647 w 142"/>
              <a:gd name="T75" fmla="*/ 2147483647 h 175"/>
              <a:gd name="T76" fmla="*/ 2147483647 w 142"/>
              <a:gd name="T77" fmla="*/ 2147483647 h 175"/>
              <a:gd name="T78" fmla="*/ 2147483647 w 142"/>
              <a:gd name="T79" fmla="*/ 2147483647 h 175"/>
              <a:gd name="T80" fmla="*/ 2147483647 w 142"/>
              <a:gd name="T81" fmla="*/ 2147483647 h 175"/>
              <a:gd name="T82" fmla="*/ 2147483647 w 142"/>
              <a:gd name="T83" fmla="*/ 2147483647 h 175"/>
              <a:gd name="T84" fmla="*/ 2147483647 w 142"/>
              <a:gd name="T85" fmla="*/ 2147483647 h 175"/>
              <a:gd name="T86" fmla="*/ 2147483647 w 142"/>
              <a:gd name="T87" fmla="*/ 2147483647 h 175"/>
              <a:gd name="T88" fmla="*/ 2147483647 w 142"/>
              <a:gd name="T89" fmla="*/ 2147483647 h 175"/>
              <a:gd name="T90" fmla="*/ 2147483647 w 142"/>
              <a:gd name="T91" fmla="*/ 2147483647 h 175"/>
              <a:gd name="T92" fmla="*/ 2147483647 w 142"/>
              <a:gd name="T93" fmla="*/ 2147483647 h 175"/>
              <a:gd name="T94" fmla="*/ 2147483647 w 142"/>
              <a:gd name="T95" fmla="*/ 2147483647 h 175"/>
              <a:gd name="T96" fmla="*/ 2147483647 w 142"/>
              <a:gd name="T97" fmla="*/ 2147483647 h 175"/>
              <a:gd name="T98" fmla="*/ 2147483647 w 142"/>
              <a:gd name="T99" fmla="*/ 2147483647 h 175"/>
              <a:gd name="T100" fmla="*/ 2147483647 w 142"/>
              <a:gd name="T101" fmla="*/ 2147483647 h 175"/>
              <a:gd name="T102" fmla="*/ 0 w 142"/>
              <a:gd name="T103" fmla="*/ 2147483647 h 175"/>
              <a:gd name="T104" fmla="*/ 2147483647 w 142"/>
              <a:gd name="T105" fmla="*/ 2147483647 h 175"/>
              <a:gd name="T106" fmla="*/ 2147483647 w 142"/>
              <a:gd name="T107" fmla="*/ 2147483647 h 175"/>
              <a:gd name="T108" fmla="*/ 2147483647 w 142"/>
              <a:gd name="T109" fmla="*/ 2147483647 h 175"/>
              <a:gd name="T110" fmla="*/ 2147483647 w 142"/>
              <a:gd name="T111" fmla="*/ 2147483647 h 175"/>
              <a:gd name="T112" fmla="*/ 2147483647 w 142"/>
              <a:gd name="T113" fmla="*/ 2147483647 h 175"/>
              <a:gd name="T114" fmla="*/ 2147483647 w 142"/>
              <a:gd name="T115" fmla="*/ 2147483647 h 175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w 142"/>
              <a:gd name="T175" fmla="*/ 0 h 175"/>
              <a:gd name="T176" fmla="*/ 142 w 142"/>
              <a:gd name="T177" fmla="*/ 175 h 175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T174" t="T175" r="T176" b="T177"/>
            <a:pathLst>
              <a:path w="142" h="175">
                <a:moveTo>
                  <a:pt x="92" y="1"/>
                </a:moveTo>
                <a:lnTo>
                  <a:pt x="91" y="29"/>
                </a:lnTo>
                <a:lnTo>
                  <a:pt x="100" y="30"/>
                </a:lnTo>
                <a:lnTo>
                  <a:pt x="100" y="27"/>
                </a:lnTo>
                <a:lnTo>
                  <a:pt x="107" y="27"/>
                </a:lnTo>
                <a:lnTo>
                  <a:pt x="134" y="29"/>
                </a:lnTo>
                <a:lnTo>
                  <a:pt x="134" y="36"/>
                </a:lnTo>
                <a:lnTo>
                  <a:pt x="128" y="36"/>
                </a:lnTo>
                <a:lnTo>
                  <a:pt x="126" y="44"/>
                </a:lnTo>
                <a:lnTo>
                  <a:pt x="126" y="46"/>
                </a:lnTo>
                <a:lnTo>
                  <a:pt x="122" y="46"/>
                </a:lnTo>
                <a:lnTo>
                  <a:pt x="117" y="45"/>
                </a:lnTo>
                <a:lnTo>
                  <a:pt x="117" y="54"/>
                </a:lnTo>
                <a:lnTo>
                  <a:pt x="112" y="51"/>
                </a:lnTo>
                <a:lnTo>
                  <a:pt x="112" y="58"/>
                </a:lnTo>
                <a:lnTo>
                  <a:pt x="113" y="58"/>
                </a:lnTo>
                <a:lnTo>
                  <a:pt x="110" y="85"/>
                </a:lnTo>
                <a:lnTo>
                  <a:pt x="114" y="85"/>
                </a:lnTo>
                <a:lnTo>
                  <a:pt x="114" y="95"/>
                </a:lnTo>
                <a:lnTo>
                  <a:pt x="114" y="99"/>
                </a:lnTo>
                <a:lnTo>
                  <a:pt x="110" y="99"/>
                </a:lnTo>
                <a:lnTo>
                  <a:pt x="109" y="99"/>
                </a:lnTo>
                <a:lnTo>
                  <a:pt x="107" y="101"/>
                </a:lnTo>
                <a:lnTo>
                  <a:pt x="104" y="105"/>
                </a:lnTo>
                <a:lnTo>
                  <a:pt x="106" y="107"/>
                </a:lnTo>
                <a:lnTo>
                  <a:pt x="107" y="105"/>
                </a:lnTo>
                <a:lnTo>
                  <a:pt x="109" y="107"/>
                </a:lnTo>
                <a:lnTo>
                  <a:pt x="107" y="107"/>
                </a:lnTo>
                <a:lnTo>
                  <a:pt x="104" y="107"/>
                </a:lnTo>
                <a:lnTo>
                  <a:pt x="103" y="107"/>
                </a:lnTo>
                <a:lnTo>
                  <a:pt x="101" y="107"/>
                </a:lnTo>
                <a:lnTo>
                  <a:pt x="98" y="108"/>
                </a:lnTo>
                <a:lnTo>
                  <a:pt x="97" y="107"/>
                </a:lnTo>
                <a:lnTo>
                  <a:pt x="95" y="105"/>
                </a:lnTo>
                <a:lnTo>
                  <a:pt x="94" y="107"/>
                </a:lnTo>
                <a:lnTo>
                  <a:pt x="92" y="107"/>
                </a:lnTo>
                <a:lnTo>
                  <a:pt x="91" y="107"/>
                </a:lnTo>
                <a:lnTo>
                  <a:pt x="92" y="104"/>
                </a:lnTo>
                <a:lnTo>
                  <a:pt x="91" y="102"/>
                </a:lnTo>
                <a:lnTo>
                  <a:pt x="87" y="102"/>
                </a:lnTo>
                <a:lnTo>
                  <a:pt x="84" y="102"/>
                </a:lnTo>
                <a:lnTo>
                  <a:pt x="90" y="112"/>
                </a:lnTo>
                <a:lnTo>
                  <a:pt x="101" y="114"/>
                </a:lnTo>
                <a:lnTo>
                  <a:pt x="113" y="114"/>
                </a:lnTo>
                <a:lnTo>
                  <a:pt x="123" y="109"/>
                </a:lnTo>
                <a:lnTo>
                  <a:pt x="122" y="117"/>
                </a:lnTo>
                <a:lnTo>
                  <a:pt x="120" y="117"/>
                </a:lnTo>
                <a:lnTo>
                  <a:pt x="120" y="124"/>
                </a:lnTo>
                <a:lnTo>
                  <a:pt x="138" y="126"/>
                </a:lnTo>
                <a:lnTo>
                  <a:pt x="138" y="139"/>
                </a:lnTo>
                <a:lnTo>
                  <a:pt x="142" y="139"/>
                </a:lnTo>
                <a:lnTo>
                  <a:pt x="142" y="146"/>
                </a:lnTo>
                <a:lnTo>
                  <a:pt x="139" y="148"/>
                </a:lnTo>
                <a:lnTo>
                  <a:pt x="136" y="152"/>
                </a:lnTo>
                <a:lnTo>
                  <a:pt x="136" y="170"/>
                </a:lnTo>
                <a:lnTo>
                  <a:pt x="135" y="170"/>
                </a:lnTo>
                <a:lnTo>
                  <a:pt x="132" y="168"/>
                </a:lnTo>
                <a:lnTo>
                  <a:pt x="132" y="170"/>
                </a:lnTo>
                <a:lnTo>
                  <a:pt x="131" y="170"/>
                </a:lnTo>
                <a:lnTo>
                  <a:pt x="129" y="167"/>
                </a:lnTo>
                <a:lnTo>
                  <a:pt x="128" y="167"/>
                </a:lnTo>
                <a:lnTo>
                  <a:pt x="125" y="168"/>
                </a:lnTo>
                <a:lnTo>
                  <a:pt x="123" y="167"/>
                </a:lnTo>
                <a:lnTo>
                  <a:pt x="125" y="171"/>
                </a:lnTo>
                <a:lnTo>
                  <a:pt x="123" y="174"/>
                </a:lnTo>
                <a:lnTo>
                  <a:pt x="104" y="164"/>
                </a:lnTo>
                <a:lnTo>
                  <a:pt x="104" y="161"/>
                </a:lnTo>
                <a:lnTo>
                  <a:pt x="100" y="158"/>
                </a:lnTo>
                <a:lnTo>
                  <a:pt x="94" y="165"/>
                </a:lnTo>
                <a:lnTo>
                  <a:pt x="91" y="164"/>
                </a:lnTo>
                <a:lnTo>
                  <a:pt x="90" y="167"/>
                </a:lnTo>
                <a:lnTo>
                  <a:pt x="92" y="170"/>
                </a:lnTo>
                <a:lnTo>
                  <a:pt x="88" y="175"/>
                </a:lnTo>
                <a:lnTo>
                  <a:pt x="73" y="168"/>
                </a:lnTo>
                <a:lnTo>
                  <a:pt x="72" y="171"/>
                </a:lnTo>
                <a:lnTo>
                  <a:pt x="62" y="167"/>
                </a:lnTo>
                <a:lnTo>
                  <a:pt x="60" y="170"/>
                </a:lnTo>
                <a:lnTo>
                  <a:pt x="57" y="168"/>
                </a:lnTo>
                <a:lnTo>
                  <a:pt x="56" y="171"/>
                </a:lnTo>
                <a:lnTo>
                  <a:pt x="46" y="165"/>
                </a:lnTo>
                <a:lnTo>
                  <a:pt x="56" y="143"/>
                </a:lnTo>
                <a:lnTo>
                  <a:pt x="54" y="142"/>
                </a:lnTo>
                <a:lnTo>
                  <a:pt x="56" y="131"/>
                </a:lnTo>
                <a:lnTo>
                  <a:pt x="54" y="133"/>
                </a:lnTo>
                <a:lnTo>
                  <a:pt x="53" y="136"/>
                </a:lnTo>
                <a:lnTo>
                  <a:pt x="51" y="134"/>
                </a:lnTo>
                <a:lnTo>
                  <a:pt x="50" y="136"/>
                </a:lnTo>
                <a:lnTo>
                  <a:pt x="49" y="137"/>
                </a:lnTo>
                <a:lnTo>
                  <a:pt x="41" y="140"/>
                </a:lnTo>
                <a:lnTo>
                  <a:pt x="40" y="139"/>
                </a:lnTo>
                <a:lnTo>
                  <a:pt x="40" y="117"/>
                </a:lnTo>
                <a:lnTo>
                  <a:pt x="41" y="117"/>
                </a:lnTo>
                <a:lnTo>
                  <a:pt x="43" y="96"/>
                </a:lnTo>
                <a:lnTo>
                  <a:pt x="40" y="93"/>
                </a:lnTo>
                <a:lnTo>
                  <a:pt x="40" y="71"/>
                </a:lnTo>
                <a:lnTo>
                  <a:pt x="37" y="71"/>
                </a:lnTo>
                <a:lnTo>
                  <a:pt x="38" y="58"/>
                </a:lnTo>
                <a:lnTo>
                  <a:pt x="35" y="54"/>
                </a:lnTo>
                <a:lnTo>
                  <a:pt x="28" y="55"/>
                </a:lnTo>
                <a:lnTo>
                  <a:pt x="27" y="52"/>
                </a:lnTo>
                <a:lnTo>
                  <a:pt x="18" y="52"/>
                </a:lnTo>
                <a:lnTo>
                  <a:pt x="18" y="41"/>
                </a:lnTo>
                <a:lnTo>
                  <a:pt x="0" y="39"/>
                </a:lnTo>
                <a:lnTo>
                  <a:pt x="0" y="23"/>
                </a:lnTo>
                <a:lnTo>
                  <a:pt x="28" y="24"/>
                </a:lnTo>
                <a:lnTo>
                  <a:pt x="28" y="16"/>
                </a:lnTo>
                <a:lnTo>
                  <a:pt x="32" y="11"/>
                </a:lnTo>
                <a:lnTo>
                  <a:pt x="29" y="8"/>
                </a:lnTo>
                <a:lnTo>
                  <a:pt x="29" y="4"/>
                </a:lnTo>
                <a:lnTo>
                  <a:pt x="31" y="3"/>
                </a:lnTo>
                <a:lnTo>
                  <a:pt x="40" y="7"/>
                </a:lnTo>
                <a:lnTo>
                  <a:pt x="60" y="8"/>
                </a:lnTo>
                <a:lnTo>
                  <a:pt x="60" y="5"/>
                </a:lnTo>
                <a:lnTo>
                  <a:pt x="60" y="0"/>
                </a:lnTo>
                <a:lnTo>
                  <a:pt x="92" y="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4" name="Freeform 281"/>
          <p:cNvSpPr>
            <a:spLocks noEditPoints="1"/>
          </p:cNvSpPr>
          <p:nvPr/>
        </p:nvSpPr>
        <p:spPr bwMode="auto">
          <a:xfrm rot="21334256">
            <a:off x="19102480" y="3360859"/>
            <a:ext cx="1415861" cy="601524"/>
          </a:xfrm>
          <a:custGeom>
            <a:avLst/>
            <a:gdLst>
              <a:gd name="T0" fmla="*/ 2147483647 w 344"/>
              <a:gd name="T1" fmla="*/ 2147483647 h 165"/>
              <a:gd name="T2" fmla="*/ 2147483647 w 344"/>
              <a:gd name="T3" fmla="*/ 2147483647 h 165"/>
              <a:gd name="T4" fmla="*/ 2147483647 w 344"/>
              <a:gd name="T5" fmla="*/ 2147483647 h 165"/>
              <a:gd name="T6" fmla="*/ 2147483647 w 344"/>
              <a:gd name="T7" fmla="*/ 2147483647 h 165"/>
              <a:gd name="T8" fmla="*/ 2147483647 w 344"/>
              <a:gd name="T9" fmla="*/ 2147483647 h 165"/>
              <a:gd name="T10" fmla="*/ 2147483647 w 344"/>
              <a:gd name="T11" fmla="*/ 2147483647 h 165"/>
              <a:gd name="T12" fmla="*/ 2147483647 w 344"/>
              <a:gd name="T13" fmla="*/ 2147483647 h 165"/>
              <a:gd name="T14" fmla="*/ 2147483647 w 344"/>
              <a:gd name="T15" fmla="*/ 2147483647 h 165"/>
              <a:gd name="T16" fmla="*/ 2147483647 w 344"/>
              <a:gd name="T17" fmla="*/ 2147483647 h 165"/>
              <a:gd name="T18" fmla="*/ 2147483647 w 344"/>
              <a:gd name="T19" fmla="*/ 2147483647 h 165"/>
              <a:gd name="T20" fmla="*/ 2147483647 w 344"/>
              <a:gd name="T21" fmla="*/ 2147483647 h 165"/>
              <a:gd name="T22" fmla="*/ 2147483647 w 344"/>
              <a:gd name="T23" fmla="*/ 2147483647 h 165"/>
              <a:gd name="T24" fmla="*/ 2147483647 w 344"/>
              <a:gd name="T25" fmla="*/ 2147483647 h 165"/>
              <a:gd name="T26" fmla="*/ 2147483647 w 344"/>
              <a:gd name="T27" fmla="*/ 2147483647 h 165"/>
              <a:gd name="T28" fmla="*/ 2147483647 w 344"/>
              <a:gd name="T29" fmla="*/ 2147483647 h 165"/>
              <a:gd name="T30" fmla="*/ 2147483647 w 344"/>
              <a:gd name="T31" fmla="*/ 2147483647 h 165"/>
              <a:gd name="T32" fmla="*/ 2147483647 w 344"/>
              <a:gd name="T33" fmla="*/ 2147483647 h 165"/>
              <a:gd name="T34" fmla="*/ 2147483647 w 344"/>
              <a:gd name="T35" fmla="*/ 2147483647 h 165"/>
              <a:gd name="T36" fmla="*/ 2147483647 w 344"/>
              <a:gd name="T37" fmla="*/ 2147483647 h 165"/>
              <a:gd name="T38" fmla="*/ 2147483647 w 344"/>
              <a:gd name="T39" fmla="*/ 2147483647 h 165"/>
              <a:gd name="T40" fmla="*/ 2147483647 w 344"/>
              <a:gd name="T41" fmla="*/ 2147483647 h 165"/>
              <a:gd name="T42" fmla="*/ 2147483647 w 344"/>
              <a:gd name="T43" fmla="*/ 2147483647 h 165"/>
              <a:gd name="T44" fmla="*/ 2147483647 w 344"/>
              <a:gd name="T45" fmla="*/ 2147483647 h 165"/>
              <a:gd name="T46" fmla="*/ 2147483647 w 344"/>
              <a:gd name="T47" fmla="*/ 2147483647 h 165"/>
              <a:gd name="T48" fmla="*/ 2147483647 w 344"/>
              <a:gd name="T49" fmla="*/ 2147483647 h 165"/>
              <a:gd name="T50" fmla="*/ 2147483647 w 344"/>
              <a:gd name="T51" fmla="*/ 2147483647 h 165"/>
              <a:gd name="T52" fmla="*/ 2147483647 w 344"/>
              <a:gd name="T53" fmla="*/ 2147483647 h 165"/>
              <a:gd name="T54" fmla="*/ 2147483647 w 344"/>
              <a:gd name="T55" fmla="*/ 2147483647 h 165"/>
              <a:gd name="T56" fmla="*/ 2147483647 w 344"/>
              <a:gd name="T57" fmla="*/ 2147483647 h 165"/>
              <a:gd name="T58" fmla="*/ 2147483647 w 344"/>
              <a:gd name="T59" fmla="*/ 2147483647 h 165"/>
              <a:gd name="T60" fmla="*/ 2147483647 w 344"/>
              <a:gd name="T61" fmla="*/ 2147483647 h 165"/>
              <a:gd name="T62" fmla="*/ 2147483647 w 344"/>
              <a:gd name="T63" fmla="*/ 2147483647 h 165"/>
              <a:gd name="T64" fmla="*/ 2147483647 w 344"/>
              <a:gd name="T65" fmla="*/ 2147483647 h 165"/>
              <a:gd name="T66" fmla="*/ 2147483647 w 344"/>
              <a:gd name="T67" fmla="*/ 2147483647 h 165"/>
              <a:gd name="T68" fmla="*/ 2147483647 w 344"/>
              <a:gd name="T69" fmla="*/ 2147483647 h 165"/>
              <a:gd name="T70" fmla="*/ 2147483647 w 344"/>
              <a:gd name="T71" fmla="*/ 2147483647 h 165"/>
              <a:gd name="T72" fmla="*/ 2147483647 w 344"/>
              <a:gd name="T73" fmla="*/ 2147483647 h 165"/>
              <a:gd name="T74" fmla="*/ 2147483647 w 344"/>
              <a:gd name="T75" fmla="*/ 2147483647 h 165"/>
              <a:gd name="T76" fmla="*/ 2147483647 w 344"/>
              <a:gd name="T77" fmla="*/ 2147483647 h 165"/>
              <a:gd name="T78" fmla="*/ 2147483647 w 344"/>
              <a:gd name="T79" fmla="*/ 2147483647 h 165"/>
              <a:gd name="T80" fmla="*/ 2147483647 w 344"/>
              <a:gd name="T81" fmla="*/ 2147483647 h 165"/>
              <a:gd name="T82" fmla="*/ 2147483647 w 344"/>
              <a:gd name="T83" fmla="*/ 2147483647 h 165"/>
              <a:gd name="T84" fmla="*/ 2147483647 w 344"/>
              <a:gd name="T85" fmla="*/ 2147483647 h 165"/>
              <a:gd name="T86" fmla="*/ 2147483647 w 344"/>
              <a:gd name="T87" fmla="*/ 2147483647 h 165"/>
              <a:gd name="T88" fmla="*/ 2147483647 w 344"/>
              <a:gd name="T89" fmla="*/ 2147483647 h 165"/>
              <a:gd name="T90" fmla="*/ 2147483647 w 344"/>
              <a:gd name="T91" fmla="*/ 2147483647 h 165"/>
              <a:gd name="T92" fmla="*/ 2147483647 w 344"/>
              <a:gd name="T93" fmla="*/ 2147483647 h 165"/>
              <a:gd name="T94" fmla="*/ 2147483647 w 344"/>
              <a:gd name="T95" fmla="*/ 2147483647 h 165"/>
              <a:gd name="T96" fmla="*/ 2147483647 w 344"/>
              <a:gd name="T97" fmla="*/ 2147483647 h 165"/>
              <a:gd name="T98" fmla="*/ 2147483647 w 344"/>
              <a:gd name="T99" fmla="*/ 2147483647 h 165"/>
              <a:gd name="T100" fmla="*/ 2147483647 w 344"/>
              <a:gd name="T101" fmla="*/ 2147483647 h 165"/>
              <a:gd name="T102" fmla="*/ 2147483647 w 344"/>
              <a:gd name="T103" fmla="*/ 2147483647 h 165"/>
              <a:gd name="T104" fmla="*/ 2147483647 w 344"/>
              <a:gd name="T105" fmla="*/ 2147483647 h 165"/>
              <a:gd name="T106" fmla="*/ 2147483647 w 344"/>
              <a:gd name="T107" fmla="*/ 2147483647 h 165"/>
              <a:gd name="T108" fmla="*/ 2147483647 w 344"/>
              <a:gd name="T109" fmla="*/ 2147483647 h 165"/>
              <a:gd name="T110" fmla="*/ 2147483647 w 344"/>
              <a:gd name="T111" fmla="*/ 2147483647 h 165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344"/>
              <a:gd name="T169" fmla="*/ 0 h 165"/>
              <a:gd name="T170" fmla="*/ 344 w 344"/>
              <a:gd name="T171" fmla="*/ 165 h 165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344" h="165">
                <a:moveTo>
                  <a:pt x="88" y="2"/>
                </a:moveTo>
                <a:lnTo>
                  <a:pt x="91" y="2"/>
                </a:lnTo>
                <a:lnTo>
                  <a:pt x="95" y="0"/>
                </a:lnTo>
                <a:lnTo>
                  <a:pt x="99" y="0"/>
                </a:lnTo>
                <a:lnTo>
                  <a:pt x="101" y="0"/>
                </a:lnTo>
                <a:lnTo>
                  <a:pt x="104" y="1"/>
                </a:lnTo>
                <a:lnTo>
                  <a:pt x="110" y="4"/>
                </a:lnTo>
                <a:lnTo>
                  <a:pt x="115" y="7"/>
                </a:lnTo>
                <a:lnTo>
                  <a:pt x="118" y="8"/>
                </a:lnTo>
                <a:lnTo>
                  <a:pt x="121" y="10"/>
                </a:lnTo>
                <a:lnTo>
                  <a:pt x="123" y="11"/>
                </a:lnTo>
                <a:lnTo>
                  <a:pt x="127" y="16"/>
                </a:lnTo>
                <a:lnTo>
                  <a:pt x="129" y="19"/>
                </a:lnTo>
                <a:lnTo>
                  <a:pt x="135" y="23"/>
                </a:lnTo>
                <a:lnTo>
                  <a:pt x="137" y="26"/>
                </a:lnTo>
                <a:lnTo>
                  <a:pt x="146" y="32"/>
                </a:lnTo>
                <a:lnTo>
                  <a:pt x="152" y="36"/>
                </a:lnTo>
                <a:lnTo>
                  <a:pt x="156" y="39"/>
                </a:lnTo>
                <a:lnTo>
                  <a:pt x="164" y="42"/>
                </a:lnTo>
                <a:lnTo>
                  <a:pt x="165" y="43"/>
                </a:lnTo>
                <a:lnTo>
                  <a:pt x="184" y="51"/>
                </a:lnTo>
                <a:lnTo>
                  <a:pt x="187" y="54"/>
                </a:lnTo>
                <a:lnTo>
                  <a:pt x="195" y="57"/>
                </a:lnTo>
                <a:lnTo>
                  <a:pt x="198" y="58"/>
                </a:lnTo>
                <a:lnTo>
                  <a:pt x="202" y="60"/>
                </a:lnTo>
                <a:lnTo>
                  <a:pt x="206" y="61"/>
                </a:lnTo>
                <a:lnTo>
                  <a:pt x="209" y="61"/>
                </a:lnTo>
                <a:lnTo>
                  <a:pt x="214" y="61"/>
                </a:lnTo>
                <a:lnTo>
                  <a:pt x="217" y="61"/>
                </a:lnTo>
                <a:lnTo>
                  <a:pt x="218" y="61"/>
                </a:lnTo>
                <a:lnTo>
                  <a:pt x="222" y="63"/>
                </a:lnTo>
                <a:lnTo>
                  <a:pt x="227" y="63"/>
                </a:lnTo>
                <a:lnTo>
                  <a:pt x="231" y="63"/>
                </a:lnTo>
                <a:lnTo>
                  <a:pt x="234" y="63"/>
                </a:lnTo>
                <a:lnTo>
                  <a:pt x="247" y="64"/>
                </a:lnTo>
                <a:lnTo>
                  <a:pt x="249" y="64"/>
                </a:lnTo>
                <a:lnTo>
                  <a:pt x="250" y="64"/>
                </a:lnTo>
                <a:lnTo>
                  <a:pt x="252" y="64"/>
                </a:lnTo>
                <a:lnTo>
                  <a:pt x="253" y="63"/>
                </a:lnTo>
                <a:lnTo>
                  <a:pt x="255" y="63"/>
                </a:lnTo>
                <a:lnTo>
                  <a:pt x="256" y="64"/>
                </a:lnTo>
                <a:lnTo>
                  <a:pt x="258" y="63"/>
                </a:lnTo>
                <a:lnTo>
                  <a:pt x="256" y="61"/>
                </a:lnTo>
                <a:lnTo>
                  <a:pt x="255" y="60"/>
                </a:lnTo>
                <a:lnTo>
                  <a:pt x="256" y="58"/>
                </a:lnTo>
                <a:lnTo>
                  <a:pt x="258" y="57"/>
                </a:lnTo>
                <a:lnTo>
                  <a:pt x="262" y="58"/>
                </a:lnTo>
                <a:lnTo>
                  <a:pt x="265" y="60"/>
                </a:lnTo>
                <a:lnTo>
                  <a:pt x="265" y="61"/>
                </a:lnTo>
                <a:lnTo>
                  <a:pt x="263" y="63"/>
                </a:lnTo>
                <a:lnTo>
                  <a:pt x="266" y="63"/>
                </a:lnTo>
                <a:lnTo>
                  <a:pt x="268" y="63"/>
                </a:lnTo>
                <a:lnTo>
                  <a:pt x="272" y="61"/>
                </a:lnTo>
                <a:lnTo>
                  <a:pt x="284" y="55"/>
                </a:lnTo>
                <a:lnTo>
                  <a:pt x="287" y="54"/>
                </a:lnTo>
                <a:lnTo>
                  <a:pt x="293" y="52"/>
                </a:lnTo>
                <a:lnTo>
                  <a:pt x="297" y="49"/>
                </a:lnTo>
                <a:lnTo>
                  <a:pt x="303" y="45"/>
                </a:lnTo>
                <a:lnTo>
                  <a:pt x="305" y="43"/>
                </a:lnTo>
                <a:lnTo>
                  <a:pt x="307" y="41"/>
                </a:lnTo>
                <a:lnTo>
                  <a:pt x="313" y="33"/>
                </a:lnTo>
                <a:lnTo>
                  <a:pt x="315" y="33"/>
                </a:lnTo>
                <a:lnTo>
                  <a:pt x="322" y="39"/>
                </a:lnTo>
                <a:lnTo>
                  <a:pt x="322" y="41"/>
                </a:lnTo>
                <a:lnTo>
                  <a:pt x="321" y="43"/>
                </a:lnTo>
                <a:lnTo>
                  <a:pt x="321" y="45"/>
                </a:lnTo>
                <a:lnTo>
                  <a:pt x="324" y="46"/>
                </a:lnTo>
                <a:lnTo>
                  <a:pt x="325" y="49"/>
                </a:lnTo>
                <a:lnTo>
                  <a:pt x="331" y="54"/>
                </a:lnTo>
                <a:lnTo>
                  <a:pt x="331" y="57"/>
                </a:lnTo>
                <a:lnTo>
                  <a:pt x="335" y="57"/>
                </a:lnTo>
                <a:lnTo>
                  <a:pt x="340" y="65"/>
                </a:lnTo>
                <a:lnTo>
                  <a:pt x="343" y="74"/>
                </a:lnTo>
                <a:lnTo>
                  <a:pt x="344" y="82"/>
                </a:lnTo>
                <a:lnTo>
                  <a:pt x="344" y="92"/>
                </a:lnTo>
                <a:lnTo>
                  <a:pt x="337" y="99"/>
                </a:lnTo>
                <a:lnTo>
                  <a:pt x="340" y="108"/>
                </a:lnTo>
                <a:lnTo>
                  <a:pt x="340" y="111"/>
                </a:lnTo>
                <a:lnTo>
                  <a:pt x="335" y="124"/>
                </a:lnTo>
                <a:lnTo>
                  <a:pt x="335" y="128"/>
                </a:lnTo>
                <a:lnTo>
                  <a:pt x="335" y="131"/>
                </a:lnTo>
                <a:lnTo>
                  <a:pt x="331" y="134"/>
                </a:lnTo>
                <a:lnTo>
                  <a:pt x="328" y="134"/>
                </a:lnTo>
                <a:lnTo>
                  <a:pt x="327" y="136"/>
                </a:lnTo>
                <a:lnTo>
                  <a:pt x="329" y="139"/>
                </a:lnTo>
                <a:lnTo>
                  <a:pt x="328" y="146"/>
                </a:lnTo>
                <a:lnTo>
                  <a:pt x="325" y="149"/>
                </a:lnTo>
                <a:lnTo>
                  <a:pt x="322" y="152"/>
                </a:lnTo>
                <a:lnTo>
                  <a:pt x="321" y="153"/>
                </a:lnTo>
                <a:lnTo>
                  <a:pt x="318" y="153"/>
                </a:lnTo>
                <a:lnTo>
                  <a:pt x="315" y="150"/>
                </a:lnTo>
                <a:lnTo>
                  <a:pt x="312" y="149"/>
                </a:lnTo>
                <a:lnTo>
                  <a:pt x="306" y="149"/>
                </a:lnTo>
                <a:lnTo>
                  <a:pt x="306" y="148"/>
                </a:lnTo>
                <a:lnTo>
                  <a:pt x="300" y="148"/>
                </a:lnTo>
                <a:lnTo>
                  <a:pt x="300" y="146"/>
                </a:lnTo>
                <a:lnTo>
                  <a:pt x="299" y="145"/>
                </a:lnTo>
                <a:lnTo>
                  <a:pt x="297" y="146"/>
                </a:lnTo>
                <a:lnTo>
                  <a:pt x="296" y="145"/>
                </a:lnTo>
                <a:lnTo>
                  <a:pt x="288" y="145"/>
                </a:lnTo>
                <a:lnTo>
                  <a:pt x="287" y="145"/>
                </a:lnTo>
                <a:lnTo>
                  <a:pt x="285" y="143"/>
                </a:lnTo>
                <a:lnTo>
                  <a:pt x="287" y="140"/>
                </a:lnTo>
                <a:lnTo>
                  <a:pt x="287" y="139"/>
                </a:lnTo>
                <a:lnTo>
                  <a:pt x="285" y="137"/>
                </a:lnTo>
                <a:lnTo>
                  <a:pt x="284" y="137"/>
                </a:lnTo>
                <a:lnTo>
                  <a:pt x="283" y="134"/>
                </a:lnTo>
                <a:lnTo>
                  <a:pt x="280" y="134"/>
                </a:lnTo>
                <a:lnTo>
                  <a:pt x="278" y="133"/>
                </a:lnTo>
                <a:lnTo>
                  <a:pt x="277" y="133"/>
                </a:lnTo>
                <a:lnTo>
                  <a:pt x="275" y="133"/>
                </a:lnTo>
                <a:lnTo>
                  <a:pt x="274" y="128"/>
                </a:lnTo>
                <a:lnTo>
                  <a:pt x="271" y="128"/>
                </a:lnTo>
                <a:lnTo>
                  <a:pt x="268" y="124"/>
                </a:lnTo>
                <a:lnTo>
                  <a:pt x="265" y="124"/>
                </a:lnTo>
                <a:lnTo>
                  <a:pt x="258" y="126"/>
                </a:lnTo>
                <a:lnTo>
                  <a:pt x="256" y="128"/>
                </a:lnTo>
                <a:lnTo>
                  <a:pt x="252" y="134"/>
                </a:lnTo>
                <a:lnTo>
                  <a:pt x="250" y="134"/>
                </a:lnTo>
                <a:lnTo>
                  <a:pt x="237" y="133"/>
                </a:lnTo>
                <a:lnTo>
                  <a:pt x="236" y="133"/>
                </a:lnTo>
                <a:lnTo>
                  <a:pt x="234" y="136"/>
                </a:lnTo>
                <a:lnTo>
                  <a:pt x="228" y="140"/>
                </a:lnTo>
                <a:lnTo>
                  <a:pt x="221" y="143"/>
                </a:lnTo>
                <a:lnTo>
                  <a:pt x="215" y="143"/>
                </a:lnTo>
                <a:lnTo>
                  <a:pt x="208" y="149"/>
                </a:lnTo>
                <a:lnTo>
                  <a:pt x="203" y="152"/>
                </a:lnTo>
                <a:lnTo>
                  <a:pt x="202" y="150"/>
                </a:lnTo>
                <a:lnTo>
                  <a:pt x="200" y="152"/>
                </a:lnTo>
                <a:lnTo>
                  <a:pt x="199" y="155"/>
                </a:lnTo>
                <a:lnTo>
                  <a:pt x="198" y="161"/>
                </a:lnTo>
                <a:lnTo>
                  <a:pt x="195" y="162"/>
                </a:lnTo>
                <a:lnTo>
                  <a:pt x="190" y="164"/>
                </a:lnTo>
                <a:lnTo>
                  <a:pt x="187" y="165"/>
                </a:lnTo>
                <a:lnTo>
                  <a:pt x="183" y="164"/>
                </a:lnTo>
                <a:lnTo>
                  <a:pt x="178" y="161"/>
                </a:lnTo>
                <a:lnTo>
                  <a:pt x="146" y="149"/>
                </a:lnTo>
                <a:lnTo>
                  <a:pt x="126" y="140"/>
                </a:lnTo>
                <a:lnTo>
                  <a:pt x="98" y="146"/>
                </a:lnTo>
                <a:lnTo>
                  <a:pt x="95" y="145"/>
                </a:lnTo>
                <a:lnTo>
                  <a:pt x="88" y="143"/>
                </a:lnTo>
                <a:lnTo>
                  <a:pt x="79" y="140"/>
                </a:lnTo>
                <a:lnTo>
                  <a:pt x="73" y="139"/>
                </a:lnTo>
                <a:lnTo>
                  <a:pt x="58" y="139"/>
                </a:lnTo>
                <a:lnTo>
                  <a:pt x="54" y="140"/>
                </a:lnTo>
                <a:lnTo>
                  <a:pt x="51" y="139"/>
                </a:lnTo>
                <a:lnTo>
                  <a:pt x="50" y="137"/>
                </a:lnTo>
                <a:lnTo>
                  <a:pt x="48" y="136"/>
                </a:lnTo>
                <a:lnTo>
                  <a:pt x="32" y="128"/>
                </a:lnTo>
                <a:lnTo>
                  <a:pt x="26" y="127"/>
                </a:lnTo>
                <a:lnTo>
                  <a:pt x="25" y="126"/>
                </a:lnTo>
                <a:lnTo>
                  <a:pt x="23" y="123"/>
                </a:lnTo>
                <a:lnTo>
                  <a:pt x="23" y="121"/>
                </a:lnTo>
                <a:lnTo>
                  <a:pt x="22" y="120"/>
                </a:lnTo>
                <a:lnTo>
                  <a:pt x="20" y="114"/>
                </a:lnTo>
                <a:lnTo>
                  <a:pt x="19" y="111"/>
                </a:lnTo>
                <a:lnTo>
                  <a:pt x="20" y="106"/>
                </a:lnTo>
                <a:lnTo>
                  <a:pt x="19" y="105"/>
                </a:lnTo>
                <a:lnTo>
                  <a:pt x="17" y="102"/>
                </a:lnTo>
                <a:lnTo>
                  <a:pt x="16" y="102"/>
                </a:lnTo>
                <a:lnTo>
                  <a:pt x="16" y="101"/>
                </a:lnTo>
                <a:lnTo>
                  <a:pt x="16" y="98"/>
                </a:lnTo>
                <a:lnTo>
                  <a:pt x="16" y="96"/>
                </a:lnTo>
                <a:lnTo>
                  <a:pt x="17" y="93"/>
                </a:lnTo>
                <a:lnTo>
                  <a:pt x="19" y="92"/>
                </a:lnTo>
                <a:lnTo>
                  <a:pt x="20" y="92"/>
                </a:lnTo>
                <a:lnTo>
                  <a:pt x="22" y="93"/>
                </a:lnTo>
                <a:lnTo>
                  <a:pt x="23" y="93"/>
                </a:lnTo>
                <a:lnTo>
                  <a:pt x="28" y="92"/>
                </a:lnTo>
                <a:lnTo>
                  <a:pt x="30" y="92"/>
                </a:lnTo>
                <a:lnTo>
                  <a:pt x="32" y="92"/>
                </a:lnTo>
                <a:lnTo>
                  <a:pt x="35" y="92"/>
                </a:lnTo>
                <a:lnTo>
                  <a:pt x="38" y="90"/>
                </a:lnTo>
                <a:lnTo>
                  <a:pt x="44" y="89"/>
                </a:lnTo>
                <a:lnTo>
                  <a:pt x="45" y="89"/>
                </a:lnTo>
                <a:lnTo>
                  <a:pt x="48" y="92"/>
                </a:lnTo>
                <a:lnTo>
                  <a:pt x="54" y="93"/>
                </a:lnTo>
                <a:lnTo>
                  <a:pt x="60" y="92"/>
                </a:lnTo>
                <a:lnTo>
                  <a:pt x="61" y="92"/>
                </a:lnTo>
                <a:lnTo>
                  <a:pt x="64" y="89"/>
                </a:lnTo>
                <a:lnTo>
                  <a:pt x="66" y="89"/>
                </a:lnTo>
                <a:lnTo>
                  <a:pt x="66" y="86"/>
                </a:lnTo>
                <a:lnTo>
                  <a:pt x="67" y="85"/>
                </a:lnTo>
                <a:lnTo>
                  <a:pt x="69" y="86"/>
                </a:lnTo>
                <a:lnTo>
                  <a:pt x="70" y="86"/>
                </a:lnTo>
                <a:lnTo>
                  <a:pt x="69" y="86"/>
                </a:lnTo>
                <a:lnTo>
                  <a:pt x="67" y="87"/>
                </a:lnTo>
                <a:lnTo>
                  <a:pt x="69" y="87"/>
                </a:lnTo>
                <a:lnTo>
                  <a:pt x="70" y="87"/>
                </a:lnTo>
                <a:lnTo>
                  <a:pt x="73" y="86"/>
                </a:lnTo>
                <a:lnTo>
                  <a:pt x="77" y="86"/>
                </a:lnTo>
                <a:lnTo>
                  <a:pt x="82" y="85"/>
                </a:lnTo>
                <a:lnTo>
                  <a:pt x="88" y="85"/>
                </a:lnTo>
                <a:lnTo>
                  <a:pt x="91" y="85"/>
                </a:lnTo>
                <a:lnTo>
                  <a:pt x="92" y="85"/>
                </a:lnTo>
                <a:lnTo>
                  <a:pt x="96" y="85"/>
                </a:lnTo>
                <a:lnTo>
                  <a:pt x="101" y="85"/>
                </a:lnTo>
                <a:lnTo>
                  <a:pt x="104" y="83"/>
                </a:lnTo>
                <a:lnTo>
                  <a:pt x="105" y="82"/>
                </a:lnTo>
                <a:lnTo>
                  <a:pt x="105" y="83"/>
                </a:lnTo>
                <a:lnTo>
                  <a:pt x="107" y="83"/>
                </a:lnTo>
                <a:lnTo>
                  <a:pt x="108" y="83"/>
                </a:lnTo>
                <a:lnTo>
                  <a:pt x="108" y="82"/>
                </a:lnTo>
                <a:lnTo>
                  <a:pt x="107" y="82"/>
                </a:lnTo>
                <a:lnTo>
                  <a:pt x="108" y="80"/>
                </a:lnTo>
                <a:lnTo>
                  <a:pt x="117" y="76"/>
                </a:lnTo>
                <a:lnTo>
                  <a:pt x="121" y="76"/>
                </a:lnTo>
                <a:lnTo>
                  <a:pt x="124" y="76"/>
                </a:lnTo>
                <a:lnTo>
                  <a:pt x="132" y="74"/>
                </a:lnTo>
                <a:lnTo>
                  <a:pt x="136" y="73"/>
                </a:lnTo>
                <a:lnTo>
                  <a:pt x="136" y="71"/>
                </a:lnTo>
                <a:lnTo>
                  <a:pt x="136" y="70"/>
                </a:lnTo>
                <a:lnTo>
                  <a:pt x="135" y="65"/>
                </a:lnTo>
                <a:lnTo>
                  <a:pt x="136" y="63"/>
                </a:lnTo>
                <a:lnTo>
                  <a:pt x="139" y="60"/>
                </a:lnTo>
                <a:lnTo>
                  <a:pt x="139" y="57"/>
                </a:lnTo>
                <a:lnTo>
                  <a:pt x="137" y="57"/>
                </a:lnTo>
                <a:lnTo>
                  <a:pt x="133" y="57"/>
                </a:lnTo>
                <a:lnTo>
                  <a:pt x="127" y="55"/>
                </a:lnTo>
                <a:lnTo>
                  <a:pt x="123" y="54"/>
                </a:lnTo>
                <a:lnTo>
                  <a:pt x="115" y="54"/>
                </a:lnTo>
                <a:lnTo>
                  <a:pt x="110" y="55"/>
                </a:lnTo>
                <a:lnTo>
                  <a:pt x="101" y="55"/>
                </a:lnTo>
                <a:lnTo>
                  <a:pt x="93" y="57"/>
                </a:lnTo>
                <a:lnTo>
                  <a:pt x="88" y="58"/>
                </a:lnTo>
                <a:lnTo>
                  <a:pt x="85" y="60"/>
                </a:lnTo>
                <a:lnTo>
                  <a:pt x="82" y="61"/>
                </a:lnTo>
                <a:lnTo>
                  <a:pt x="80" y="61"/>
                </a:lnTo>
                <a:lnTo>
                  <a:pt x="79" y="61"/>
                </a:lnTo>
                <a:lnTo>
                  <a:pt x="77" y="57"/>
                </a:lnTo>
                <a:lnTo>
                  <a:pt x="76" y="49"/>
                </a:lnTo>
                <a:lnTo>
                  <a:pt x="74" y="45"/>
                </a:lnTo>
                <a:lnTo>
                  <a:pt x="74" y="42"/>
                </a:lnTo>
                <a:lnTo>
                  <a:pt x="74" y="38"/>
                </a:lnTo>
                <a:lnTo>
                  <a:pt x="73" y="33"/>
                </a:lnTo>
                <a:lnTo>
                  <a:pt x="73" y="30"/>
                </a:lnTo>
                <a:lnTo>
                  <a:pt x="73" y="29"/>
                </a:lnTo>
                <a:lnTo>
                  <a:pt x="74" y="30"/>
                </a:lnTo>
                <a:lnTo>
                  <a:pt x="76" y="30"/>
                </a:lnTo>
                <a:lnTo>
                  <a:pt x="77" y="29"/>
                </a:lnTo>
                <a:lnTo>
                  <a:pt x="79" y="29"/>
                </a:lnTo>
                <a:lnTo>
                  <a:pt x="79" y="32"/>
                </a:lnTo>
                <a:lnTo>
                  <a:pt x="79" y="33"/>
                </a:lnTo>
                <a:lnTo>
                  <a:pt x="80" y="35"/>
                </a:lnTo>
                <a:lnTo>
                  <a:pt x="82" y="36"/>
                </a:lnTo>
                <a:lnTo>
                  <a:pt x="83" y="38"/>
                </a:lnTo>
                <a:lnTo>
                  <a:pt x="85" y="38"/>
                </a:lnTo>
                <a:lnTo>
                  <a:pt x="89" y="36"/>
                </a:lnTo>
                <a:lnTo>
                  <a:pt x="91" y="36"/>
                </a:lnTo>
                <a:lnTo>
                  <a:pt x="93" y="35"/>
                </a:lnTo>
                <a:lnTo>
                  <a:pt x="95" y="33"/>
                </a:lnTo>
                <a:lnTo>
                  <a:pt x="96" y="32"/>
                </a:lnTo>
                <a:lnTo>
                  <a:pt x="96" y="30"/>
                </a:lnTo>
                <a:lnTo>
                  <a:pt x="98" y="32"/>
                </a:lnTo>
                <a:lnTo>
                  <a:pt x="96" y="35"/>
                </a:lnTo>
                <a:lnTo>
                  <a:pt x="98" y="35"/>
                </a:lnTo>
                <a:lnTo>
                  <a:pt x="99" y="32"/>
                </a:lnTo>
                <a:lnTo>
                  <a:pt x="99" y="30"/>
                </a:lnTo>
                <a:lnTo>
                  <a:pt x="98" y="29"/>
                </a:lnTo>
                <a:lnTo>
                  <a:pt x="89" y="27"/>
                </a:lnTo>
                <a:lnTo>
                  <a:pt x="88" y="27"/>
                </a:lnTo>
                <a:lnTo>
                  <a:pt x="88" y="26"/>
                </a:lnTo>
                <a:lnTo>
                  <a:pt x="88" y="24"/>
                </a:lnTo>
                <a:lnTo>
                  <a:pt x="86" y="24"/>
                </a:lnTo>
                <a:lnTo>
                  <a:pt x="85" y="23"/>
                </a:lnTo>
                <a:lnTo>
                  <a:pt x="82" y="24"/>
                </a:lnTo>
                <a:lnTo>
                  <a:pt x="80" y="23"/>
                </a:lnTo>
                <a:lnTo>
                  <a:pt x="79" y="17"/>
                </a:lnTo>
                <a:lnTo>
                  <a:pt x="77" y="16"/>
                </a:lnTo>
                <a:lnTo>
                  <a:pt x="76" y="16"/>
                </a:lnTo>
                <a:lnTo>
                  <a:pt x="73" y="17"/>
                </a:lnTo>
                <a:lnTo>
                  <a:pt x="71" y="19"/>
                </a:lnTo>
                <a:lnTo>
                  <a:pt x="70" y="20"/>
                </a:lnTo>
                <a:lnTo>
                  <a:pt x="70" y="22"/>
                </a:lnTo>
                <a:lnTo>
                  <a:pt x="66" y="27"/>
                </a:lnTo>
                <a:lnTo>
                  <a:pt x="64" y="29"/>
                </a:lnTo>
                <a:lnTo>
                  <a:pt x="60" y="33"/>
                </a:lnTo>
                <a:lnTo>
                  <a:pt x="58" y="38"/>
                </a:lnTo>
                <a:lnTo>
                  <a:pt x="58" y="36"/>
                </a:lnTo>
                <a:lnTo>
                  <a:pt x="58" y="35"/>
                </a:lnTo>
                <a:lnTo>
                  <a:pt x="54" y="38"/>
                </a:lnTo>
                <a:lnTo>
                  <a:pt x="54" y="39"/>
                </a:lnTo>
                <a:lnTo>
                  <a:pt x="52" y="41"/>
                </a:lnTo>
                <a:lnTo>
                  <a:pt x="51" y="42"/>
                </a:lnTo>
                <a:lnTo>
                  <a:pt x="51" y="41"/>
                </a:lnTo>
                <a:lnTo>
                  <a:pt x="51" y="39"/>
                </a:lnTo>
                <a:lnTo>
                  <a:pt x="50" y="41"/>
                </a:lnTo>
                <a:lnTo>
                  <a:pt x="50" y="42"/>
                </a:lnTo>
                <a:lnTo>
                  <a:pt x="50" y="43"/>
                </a:lnTo>
                <a:lnTo>
                  <a:pt x="48" y="45"/>
                </a:lnTo>
                <a:lnTo>
                  <a:pt x="47" y="43"/>
                </a:lnTo>
                <a:lnTo>
                  <a:pt x="45" y="46"/>
                </a:lnTo>
                <a:lnTo>
                  <a:pt x="44" y="48"/>
                </a:lnTo>
                <a:lnTo>
                  <a:pt x="44" y="45"/>
                </a:lnTo>
                <a:lnTo>
                  <a:pt x="42" y="45"/>
                </a:lnTo>
                <a:lnTo>
                  <a:pt x="41" y="49"/>
                </a:lnTo>
                <a:lnTo>
                  <a:pt x="39" y="51"/>
                </a:lnTo>
                <a:lnTo>
                  <a:pt x="39" y="52"/>
                </a:lnTo>
                <a:lnTo>
                  <a:pt x="38" y="51"/>
                </a:lnTo>
                <a:lnTo>
                  <a:pt x="39" y="48"/>
                </a:lnTo>
                <a:lnTo>
                  <a:pt x="35" y="51"/>
                </a:lnTo>
                <a:lnTo>
                  <a:pt x="35" y="52"/>
                </a:lnTo>
                <a:lnTo>
                  <a:pt x="33" y="54"/>
                </a:lnTo>
                <a:lnTo>
                  <a:pt x="33" y="51"/>
                </a:lnTo>
                <a:lnTo>
                  <a:pt x="29" y="54"/>
                </a:lnTo>
                <a:lnTo>
                  <a:pt x="28" y="55"/>
                </a:lnTo>
                <a:lnTo>
                  <a:pt x="28" y="54"/>
                </a:lnTo>
                <a:lnTo>
                  <a:pt x="30" y="51"/>
                </a:lnTo>
                <a:lnTo>
                  <a:pt x="35" y="48"/>
                </a:lnTo>
                <a:lnTo>
                  <a:pt x="38" y="46"/>
                </a:lnTo>
                <a:lnTo>
                  <a:pt x="41" y="43"/>
                </a:lnTo>
                <a:lnTo>
                  <a:pt x="41" y="42"/>
                </a:lnTo>
                <a:lnTo>
                  <a:pt x="42" y="41"/>
                </a:lnTo>
                <a:lnTo>
                  <a:pt x="42" y="39"/>
                </a:lnTo>
                <a:lnTo>
                  <a:pt x="44" y="39"/>
                </a:lnTo>
                <a:lnTo>
                  <a:pt x="48" y="38"/>
                </a:lnTo>
                <a:lnTo>
                  <a:pt x="57" y="30"/>
                </a:lnTo>
                <a:lnTo>
                  <a:pt x="66" y="22"/>
                </a:lnTo>
                <a:lnTo>
                  <a:pt x="74" y="10"/>
                </a:lnTo>
                <a:lnTo>
                  <a:pt x="79" y="5"/>
                </a:lnTo>
                <a:lnTo>
                  <a:pt x="80" y="4"/>
                </a:lnTo>
                <a:lnTo>
                  <a:pt x="83" y="2"/>
                </a:lnTo>
                <a:lnTo>
                  <a:pt x="85" y="2"/>
                </a:lnTo>
                <a:lnTo>
                  <a:pt x="88" y="2"/>
                </a:lnTo>
                <a:close/>
                <a:moveTo>
                  <a:pt x="8" y="74"/>
                </a:moveTo>
                <a:lnTo>
                  <a:pt x="11" y="76"/>
                </a:lnTo>
                <a:lnTo>
                  <a:pt x="11" y="73"/>
                </a:lnTo>
                <a:lnTo>
                  <a:pt x="13" y="76"/>
                </a:lnTo>
                <a:lnTo>
                  <a:pt x="13" y="77"/>
                </a:lnTo>
                <a:lnTo>
                  <a:pt x="13" y="79"/>
                </a:lnTo>
                <a:lnTo>
                  <a:pt x="11" y="79"/>
                </a:lnTo>
                <a:lnTo>
                  <a:pt x="10" y="77"/>
                </a:lnTo>
                <a:lnTo>
                  <a:pt x="7" y="74"/>
                </a:lnTo>
                <a:lnTo>
                  <a:pt x="4" y="68"/>
                </a:lnTo>
                <a:lnTo>
                  <a:pt x="4" y="67"/>
                </a:lnTo>
                <a:lnTo>
                  <a:pt x="3" y="65"/>
                </a:lnTo>
                <a:lnTo>
                  <a:pt x="1" y="63"/>
                </a:lnTo>
                <a:lnTo>
                  <a:pt x="1" y="61"/>
                </a:lnTo>
                <a:lnTo>
                  <a:pt x="0" y="60"/>
                </a:lnTo>
                <a:lnTo>
                  <a:pt x="0" y="58"/>
                </a:lnTo>
                <a:lnTo>
                  <a:pt x="3" y="60"/>
                </a:lnTo>
                <a:lnTo>
                  <a:pt x="4" y="63"/>
                </a:lnTo>
                <a:lnTo>
                  <a:pt x="4" y="65"/>
                </a:lnTo>
                <a:lnTo>
                  <a:pt x="6" y="68"/>
                </a:lnTo>
                <a:lnTo>
                  <a:pt x="8" y="74"/>
                </a:lnTo>
                <a:close/>
                <a:moveTo>
                  <a:pt x="42" y="51"/>
                </a:moveTo>
                <a:lnTo>
                  <a:pt x="42" y="51"/>
                </a:lnTo>
                <a:lnTo>
                  <a:pt x="42" y="49"/>
                </a:lnTo>
                <a:lnTo>
                  <a:pt x="44" y="49"/>
                </a:lnTo>
                <a:lnTo>
                  <a:pt x="45" y="51"/>
                </a:lnTo>
                <a:lnTo>
                  <a:pt x="45" y="52"/>
                </a:lnTo>
                <a:lnTo>
                  <a:pt x="44" y="52"/>
                </a:lnTo>
                <a:lnTo>
                  <a:pt x="42" y="52"/>
                </a:lnTo>
                <a:lnTo>
                  <a:pt x="41" y="52"/>
                </a:lnTo>
                <a:lnTo>
                  <a:pt x="41" y="51"/>
                </a:lnTo>
                <a:lnTo>
                  <a:pt x="42" y="51"/>
                </a:lnTo>
                <a:close/>
                <a:moveTo>
                  <a:pt x="55" y="46"/>
                </a:moveTo>
                <a:lnTo>
                  <a:pt x="55" y="48"/>
                </a:lnTo>
                <a:lnTo>
                  <a:pt x="54" y="48"/>
                </a:lnTo>
                <a:lnTo>
                  <a:pt x="52" y="48"/>
                </a:lnTo>
                <a:lnTo>
                  <a:pt x="51" y="48"/>
                </a:lnTo>
                <a:lnTo>
                  <a:pt x="51" y="46"/>
                </a:lnTo>
                <a:lnTo>
                  <a:pt x="52" y="46"/>
                </a:lnTo>
                <a:lnTo>
                  <a:pt x="54" y="46"/>
                </a:lnTo>
                <a:lnTo>
                  <a:pt x="55" y="46"/>
                </a:lnTo>
                <a:close/>
                <a:moveTo>
                  <a:pt x="268" y="60"/>
                </a:moveTo>
                <a:lnTo>
                  <a:pt x="268" y="61"/>
                </a:lnTo>
                <a:lnTo>
                  <a:pt x="266" y="61"/>
                </a:lnTo>
                <a:lnTo>
                  <a:pt x="266" y="60"/>
                </a:lnTo>
                <a:lnTo>
                  <a:pt x="266" y="58"/>
                </a:lnTo>
                <a:lnTo>
                  <a:pt x="268" y="60"/>
                </a:lnTo>
                <a:close/>
                <a:moveTo>
                  <a:pt x="16" y="85"/>
                </a:moveTo>
                <a:lnTo>
                  <a:pt x="16" y="86"/>
                </a:lnTo>
                <a:lnTo>
                  <a:pt x="14" y="85"/>
                </a:lnTo>
                <a:lnTo>
                  <a:pt x="14" y="83"/>
                </a:lnTo>
                <a:lnTo>
                  <a:pt x="16" y="83"/>
                </a:lnTo>
                <a:lnTo>
                  <a:pt x="16" y="85"/>
                </a:lnTo>
                <a:close/>
                <a:moveTo>
                  <a:pt x="58" y="42"/>
                </a:moveTo>
                <a:lnTo>
                  <a:pt x="58" y="43"/>
                </a:lnTo>
                <a:lnTo>
                  <a:pt x="57" y="43"/>
                </a:lnTo>
                <a:lnTo>
                  <a:pt x="57" y="45"/>
                </a:lnTo>
                <a:lnTo>
                  <a:pt x="57" y="43"/>
                </a:lnTo>
                <a:lnTo>
                  <a:pt x="57" y="42"/>
                </a:lnTo>
                <a:lnTo>
                  <a:pt x="58" y="42"/>
                </a:lnTo>
                <a:close/>
                <a:moveTo>
                  <a:pt x="47" y="46"/>
                </a:moveTo>
                <a:lnTo>
                  <a:pt x="47" y="48"/>
                </a:lnTo>
                <a:lnTo>
                  <a:pt x="45" y="48"/>
                </a:lnTo>
                <a:lnTo>
                  <a:pt x="45" y="46"/>
                </a:lnTo>
                <a:lnTo>
                  <a:pt x="47" y="46"/>
                </a:lnTo>
                <a:close/>
                <a:moveTo>
                  <a:pt x="55" y="39"/>
                </a:moveTo>
                <a:lnTo>
                  <a:pt x="55" y="39"/>
                </a:lnTo>
                <a:lnTo>
                  <a:pt x="55" y="38"/>
                </a:lnTo>
                <a:lnTo>
                  <a:pt x="55" y="39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5" name="Freeform 282"/>
          <p:cNvSpPr>
            <a:spLocks/>
          </p:cNvSpPr>
          <p:nvPr/>
        </p:nvSpPr>
        <p:spPr bwMode="auto">
          <a:xfrm rot="21334256">
            <a:off x="21594975" y="2905838"/>
            <a:ext cx="1001373" cy="632331"/>
          </a:xfrm>
          <a:custGeom>
            <a:avLst/>
            <a:gdLst>
              <a:gd name="T0" fmla="*/ 2147483647 w 243"/>
              <a:gd name="T1" fmla="*/ 2147483647 h 174"/>
              <a:gd name="T2" fmla="*/ 2147483647 w 243"/>
              <a:gd name="T3" fmla="*/ 2147483647 h 174"/>
              <a:gd name="T4" fmla="*/ 2147483647 w 243"/>
              <a:gd name="T5" fmla="*/ 2147483647 h 174"/>
              <a:gd name="T6" fmla="*/ 2147483647 w 243"/>
              <a:gd name="T7" fmla="*/ 2147483647 h 174"/>
              <a:gd name="T8" fmla="*/ 2147483647 w 243"/>
              <a:gd name="T9" fmla="*/ 2147483647 h 174"/>
              <a:gd name="T10" fmla="*/ 2147483647 w 243"/>
              <a:gd name="T11" fmla="*/ 2147483647 h 174"/>
              <a:gd name="T12" fmla="*/ 2147483647 w 243"/>
              <a:gd name="T13" fmla="*/ 2147483647 h 174"/>
              <a:gd name="T14" fmla="*/ 2147483647 w 243"/>
              <a:gd name="T15" fmla="*/ 2147483647 h 174"/>
              <a:gd name="T16" fmla="*/ 2147483647 w 243"/>
              <a:gd name="T17" fmla="*/ 2147483647 h 174"/>
              <a:gd name="T18" fmla="*/ 2147483647 w 243"/>
              <a:gd name="T19" fmla="*/ 2147483647 h 174"/>
              <a:gd name="T20" fmla="*/ 2147483647 w 243"/>
              <a:gd name="T21" fmla="*/ 2147483647 h 174"/>
              <a:gd name="T22" fmla="*/ 2147483647 w 243"/>
              <a:gd name="T23" fmla="*/ 2147483647 h 174"/>
              <a:gd name="T24" fmla="*/ 2147483647 w 243"/>
              <a:gd name="T25" fmla="*/ 0 h 174"/>
              <a:gd name="T26" fmla="*/ 2147483647 w 243"/>
              <a:gd name="T27" fmla="*/ 2147483647 h 174"/>
              <a:gd name="T28" fmla="*/ 2147483647 w 243"/>
              <a:gd name="T29" fmla="*/ 2147483647 h 174"/>
              <a:gd name="T30" fmla="*/ 2147483647 w 243"/>
              <a:gd name="T31" fmla="*/ 2147483647 h 174"/>
              <a:gd name="T32" fmla="*/ 2147483647 w 243"/>
              <a:gd name="T33" fmla="*/ 2147483647 h 174"/>
              <a:gd name="T34" fmla="*/ 2147483647 w 243"/>
              <a:gd name="T35" fmla="*/ 2147483647 h 174"/>
              <a:gd name="T36" fmla="*/ 2147483647 w 243"/>
              <a:gd name="T37" fmla="*/ 2147483647 h 174"/>
              <a:gd name="T38" fmla="*/ 2147483647 w 243"/>
              <a:gd name="T39" fmla="*/ 2147483647 h 174"/>
              <a:gd name="T40" fmla="*/ 2147483647 w 243"/>
              <a:gd name="T41" fmla="*/ 2147483647 h 174"/>
              <a:gd name="T42" fmla="*/ 2147483647 w 243"/>
              <a:gd name="T43" fmla="*/ 2147483647 h 174"/>
              <a:gd name="T44" fmla="*/ 2147483647 w 243"/>
              <a:gd name="T45" fmla="*/ 2147483647 h 174"/>
              <a:gd name="T46" fmla="*/ 2147483647 w 243"/>
              <a:gd name="T47" fmla="*/ 2147483647 h 174"/>
              <a:gd name="T48" fmla="*/ 2147483647 w 243"/>
              <a:gd name="T49" fmla="*/ 2147483647 h 174"/>
              <a:gd name="T50" fmla="*/ 2147483647 w 243"/>
              <a:gd name="T51" fmla="*/ 2147483647 h 174"/>
              <a:gd name="T52" fmla="*/ 2147483647 w 243"/>
              <a:gd name="T53" fmla="*/ 2147483647 h 174"/>
              <a:gd name="T54" fmla="*/ 2147483647 w 243"/>
              <a:gd name="T55" fmla="*/ 2147483647 h 174"/>
              <a:gd name="T56" fmla="*/ 2147483647 w 243"/>
              <a:gd name="T57" fmla="*/ 2147483647 h 174"/>
              <a:gd name="T58" fmla="*/ 2147483647 w 243"/>
              <a:gd name="T59" fmla="*/ 2147483647 h 174"/>
              <a:gd name="T60" fmla="*/ 2147483647 w 243"/>
              <a:gd name="T61" fmla="*/ 2147483647 h 174"/>
              <a:gd name="T62" fmla="*/ 2147483647 w 243"/>
              <a:gd name="T63" fmla="*/ 2147483647 h 174"/>
              <a:gd name="T64" fmla="*/ 2147483647 w 243"/>
              <a:gd name="T65" fmla="*/ 2147483647 h 174"/>
              <a:gd name="T66" fmla="*/ 2147483647 w 243"/>
              <a:gd name="T67" fmla="*/ 2147483647 h 174"/>
              <a:gd name="T68" fmla="*/ 2147483647 w 243"/>
              <a:gd name="T69" fmla="*/ 2147483647 h 174"/>
              <a:gd name="T70" fmla="*/ 2147483647 w 243"/>
              <a:gd name="T71" fmla="*/ 2147483647 h 174"/>
              <a:gd name="T72" fmla="*/ 2147483647 w 243"/>
              <a:gd name="T73" fmla="*/ 2147483647 h 174"/>
              <a:gd name="T74" fmla="*/ 2147483647 w 243"/>
              <a:gd name="T75" fmla="*/ 2147483647 h 174"/>
              <a:gd name="T76" fmla="*/ 2147483647 w 243"/>
              <a:gd name="T77" fmla="*/ 2147483647 h 174"/>
              <a:gd name="T78" fmla="*/ 2147483647 w 243"/>
              <a:gd name="T79" fmla="*/ 2147483647 h 174"/>
              <a:gd name="T80" fmla="*/ 2147483647 w 243"/>
              <a:gd name="T81" fmla="*/ 2147483647 h 174"/>
              <a:gd name="T82" fmla="*/ 2147483647 w 243"/>
              <a:gd name="T83" fmla="*/ 2147483647 h 174"/>
              <a:gd name="T84" fmla="*/ 2147483647 w 243"/>
              <a:gd name="T85" fmla="*/ 2147483647 h 174"/>
              <a:gd name="T86" fmla="*/ 2147483647 w 243"/>
              <a:gd name="T87" fmla="*/ 2147483647 h 174"/>
              <a:gd name="T88" fmla="*/ 2147483647 w 243"/>
              <a:gd name="T89" fmla="*/ 2147483647 h 174"/>
              <a:gd name="T90" fmla="*/ 2147483647 w 243"/>
              <a:gd name="T91" fmla="*/ 2147483647 h 174"/>
              <a:gd name="T92" fmla="*/ 2147483647 w 243"/>
              <a:gd name="T93" fmla="*/ 2147483647 h 174"/>
              <a:gd name="T94" fmla="*/ 2147483647 w 243"/>
              <a:gd name="T95" fmla="*/ 2147483647 h 174"/>
              <a:gd name="T96" fmla="*/ 2147483647 w 243"/>
              <a:gd name="T97" fmla="*/ 2147483647 h 174"/>
              <a:gd name="T98" fmla="*/ 2147483647 w 243"/>
              <a:gd name="T99" fmla="*/ 2147483647 h 174"/>
              <a:gd name="T100" fmla="*/ 2147483647 w 243"/>
              <a:gd name="T101" fmla="*/ 2147483647 h 174"/>
              <a:gd name="T102" fmla="*/ 2147483647 w 243"/>
              <a:gd name="T103" fmla="*/ 2147483647 h 174"/>
              <a:gd name="T104" fmla="*/ 2147483647 w 243"/>
              <a:gd name="T105" fmla="*/ 2147483647 h 174"/>
              <a:gd name="T106" fmla="*/ 2147483647 w 243"/>
              <a:gd name="T107" fmla="*/ 2147483647 h 174"/>
              <a:gd name="T108" fmla="*/ 2147483647 w 243"/>
              <a:gd name="T109" fmla="*/ 2147483647 h 174"/>
              <a:gd name="T110" fmla="*/ 2147483647 w 243"/>
              <a:gd name="T111" fmla="*/ 2147483647 h 174"/>
              <a:gd name="T112" fmla="*/ 0 w 243"/>
              <a:gd name="T113" fmla="*/ 2147483647 h 174"/>
              <a:gd name="T114" fmla="*/ 2147483647 w 243"/>
              <a:gd name="T115" fmla="*/ 2147483647 h 174"/>
              <a:gd name="T116" fmla="*/ 2147483647 w 243"/>
              <a:gd name="T117" fmla="*/ 2147483647 h 174"/>
              <a:gd name="T118" fmla="*/ 2147483647 w 243"/>
              <a:gd name="T119" fmla="*/ 2147483647 h 174"/>
              <a:gd name="T120" fmla="*/ 2147483647 w 243"/>
              <a:gd name="T121" fmla="*/ 2147483647 h 174"/>
              <a:gd name="T122" fmla="*/ 2147483647 w 243"/>
              <a:gd name="T123" fmla="*/ 2147483647 h 174"/>
              <a:gd name="T124" fmla="*/ 2147483647 w 243"/>
              <a:gd name="T125" fmla="*/ 2147483647 h 174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243"/>
              <a:gd name="T190" fmla="*/ 0 h 174"/>
              <a:gd name="T191" fmla="*/ 243 w 243"/>
              <a:gd name="T192" fmla="*/ 174 h 174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243" h="174">
                <a:moveTo>
                  <a:pt x="16" y="7"/>
                </a:moveTo>
                <a:lnTo>
                  <a:pt x="17" y="10"/>
                </a:lnTo>
                <a:lnTo>
                  <a:pt x="19" y="10"/>
                </a:lnTo>
                <a:lnTo>
                  <a:pt x="20" y="9"/>
                </a:lnTo>
                <a:lnTo>
                  <a:pt x="23" y="6"/>
                </a:lnTo>
                <a:lnTo>
                  <a:pt x="25" y="6"/>
                </a:lnTo>
                <a:lnTo>
                  <a:pt x="26" y="4"/>
                </a:lnTo>
                <a:lnTo>
                  <a:pt x="28" y="6"/>
                </a:lnTo>
                <a:lnTo>
                  <a:pt x="28" y="10"/>
                </a:lnTo>
                <a:lnTo>
                  <a:pt x="29" y="12"/>
                </a:lnTo>
                <a:lnTo>
                  <a:pt x="36" y="12"/>
                </a:lnTo>
                <a:lnTo>
                  <a:pt x="36" y="10"/>
                </a:lnTo>
                <a:lnTo>
                  <a:pt x="36" y="9"/>
                </a:lnTo>
                <a:lnTo>
                  <a:pt x="38" y="12"/>
                </a:lnTo>
                <a:lnTo>
                  <a:pt x="39" y="13"/>
                </a:lnTo>
                <a:lnTo>
                  <a:pt x="41" y="12"/>
                </a:lnTo>
                <a:lnTo>
                  <a:pt x="41" y="7"/>
                </a:lnTo>
                <a:lnTo>
                  <a:pt x="42" y="4"/>
                </a:lnTo>
                <a:lnTo>
                  <a:pt x="48" y="6"/>
                </a:lnTo>
                <a:lnTo>
                  <a:pt x="50" y="6"/>
                </a:lnTo>
                <a:lnTo>
                  <a:pt x="50" y="7"/>
                </a:lnTo>
                <a:lnTo>
                  <a:pt x="50" y="9"/>
                </a:lnTo>
                <a:lnTo>
                  <a:pt x="50" y="12"/>
                </a:lnTo>
                <a:lnTo>
                  <a:pt x="51" y="13"/>
                </a:lnTo>
                <a:lnTo>
                  <a:pt x="53" y="12"/>
                </a:lnTo>
                <a:lnTo>
                  <a:pt x="55" y="0"/>
                </a:lnTo>
                <a:lnTo>
                  <a:pt x="104" y="3"/>
                </a:lnTo>
                <a:lnTo>
                  <a:pt x="102" y="25"/>
                </a:lnTo>
                <a:lnTo>
                  <a:pt x="136" y="28"/>
                </a:lnTo>
                <a:lnTo>
                  <a:pt x="143" y="26"/>
                </a:lnTo>
                <a:lnTo>
                  <a:pt x="146" y="34"/>
                </a:lnTo>
                <a:lnTo>
                  <a:pt x="149" y="32"/>
                </a:lnTo>
                <a:lnTo>
                  <a:pt x="152" y="35"/>
                </a:lnTo>
                <a:lnTo>
                  <a:pt x="168" y="28"/>
                </a:lnTo>
                <a:lnTo>
                  <a:pt x="164" y="16"/>
                </a:lnTo>
                <a:lnTo>
                  <a:pt x="165" y="15"/>
                </a:lnTo>
                <a:lnTo>
                  <a:pt x="173" y="15"/>
                </a:lnTo>
                <a:lnTo>
                  <a:pt x="174" y="21"/>
                </a:lnTo>
                <a:lnTo>
                  <a:pt x="201" y="22"/>
                </a:lnTo>
                <a:lnTo>
                  <a:pt x="201" y="26"/>
                </a:lnTo>
                <a:lnTo>
                  <a:pt x="221" y="26"/>
                </a:lnTo>
                <a:lnTo>
                  <a:pt x="230" y="28"/>
                </a:lnTo>
                <a:lnTo>
                  <a:pt x="230" y="34"/>
                </a:lnTo>
                <a:lnTo>
                  <a:pt x="242" y="34"/>
                </a:lnTo>
                <a:lnTo>
                  <a:pt x="243" y="48"/>
                </a:lnTo>
                <a:lnTo>
                  <a:pt x="239" y="48"/>
                </a:lnTo>
                <a:lnTo>
                  <a:pt x="239" y="56"/>
                </a:lnTo>
                <a:lnTo>
                  <a:pt x="242" y="56"/>
                </a:lnTo>
                <a:lnTo>
                  <a:pt x="242" y="63"/>
                </a:lnTo>
                <a:lnTo>
                  <a:pt x="231" y="63"/>
                </a:lnTo>
                <a:lnTo>
                  <a:pt x="231" y="62"/>
                </a:lnTo>
                <a:lnTo>
                  <a:pt x="220" y="60"/>
                </a:lnTo>
                <a:lnTo>
                  <a:pt x="220" y="59"/>
                </a:lnTo>
                <a:lnTo>
                  <a:pt x="198" y="57"/>
                </a:lnTo>
                <a:lnTo>
                  <a:pt x="198" y="63"/>
                </a:lnTo>
                <a:lnTo>
                  <a:pt x="196" y="63"/>
                </a:lnTo>
                <a:lnTo>
                  <a:pt x="193" y="67"/>
                </a:lnTo>
                <a:lnTo>
                  <a:pt x="192" y="67"/>
                </a:lnTo>
                <a:lnTo>
                  <a:pt x="190" y="69"/>
                </a:lnTo>
                <a:lnTo>
                  <a:pt x="187" y="69"/>
                </a:lnTo>
                <a:lnTo>
                  <a:pt x="187" y="70"/>
                </a:lnTo>
                <a:lnTo>
                  <a:pt x="186" y="70"/>
                </a:lnTo>
                <a:lnTo>
                  <a:pt x="183" y="73"/>
                </a:lnTo>
                <a:lnTo>
                  <a:pt x="182" y="73"/>
                </a:lnTo>
                <a:lnTo>
                  <a:pt x="180" y="76"/>
                </a:lnTo>
                <a:lnTo>
                  <a:pt x="177" y="76"/>
                </a:lnTo>
                <a:lnTo>
                  <a:pt x="177" y="73"/>
                </a:lnTo>
                <a:lnTo>
                  <a:pt x="176" y="73"/>
                </a:lnTo>
                <a:lnTo>
                  <a:pt x="173" y="73"/>
                </a:lnTo>
                <a:lnTo>
                  <a:pt x="171" y="78"/>
                </a:lnTo>
                <a:lnTo>
                  <a:pt x="170" y="79"/>
                </a:lnTo>
                <a:lnTo>
                  <a:pt x="171" y="82"/>
                </a:lnTo>
                <a:lnTo>
                  <a:pt x="171" y="86"/>
                </a:lnTo>
                <a:lnTo>
                  <a:pt x="170" y="88"/>
                </a:lnTo>
                <a:lnTo>
                  <a:pt x="167" y="86"/>
                </a:lnTo>
                <a:lnTo>
                  <a:pt x="165" y="86"/>
                </a:lnTo>
                <a:lnTo>
                  <a:pt x="164" y="86"/>
                </a:lnTo>
                <a:lnTo>
                  <a:pt x="158" y="85"/>
                </a:lnTo>
                <a:lnTo>
                  <a:pt x="155" y="123"/>
                </a:lnTo>
                <a:lnTo>
                  <a:pt x="161" y="125"/>
                </a:lnTo>
                <a:lnTo>
                  <a:pt x="158" y="169"/>
                </a:lnTo>
                <a:lnTo>
                  <a:pt x="151" y="166"/>
                </a:lnTo>
                <a:lnTo>
                  <a:pt x="145" y="169"/>
                </a:lnTo>
                <a:lnTo>
                  <a:pt x="142" y="170"/>
                </a:lnTo>
                <a:lnTo>
                  <a:pt x="139" y="171"/>
                </a:lnTo>
                <a:lnTo>
                  <a:pt x="136" y="174"/>
                </a:lnTo>
                <a:lnTo>
                  <a:pt x="104" y="170"/>
                </a:lnTo>
                <a:lnTo>
                  <a:pt x="99" y="174"/>
                </a:lnTo>
                <a:lnTo>
                  <a:pt x="80" y="157"/>
                </a:lnTo>
                <a:lnTo>
                  <a:pt x="85" y="151"/>
                </a:lnTo>
                <a:lnTo>
                  <a:pt x="80" y="147"/>
                </a:lnTo>
                <a:lnTo>
                  <a:pt x="75" y="152"/>
                </a:lnTo>
                <a:lnTo>
                  <a:pt x="66" y="144"/>
                </a:lnTo>
                <a:lnTo>
                  <a:pt x="79" y="129"/>
                </a:lnTo>
                <a:lnTo>
                  <a:pt x="55" y="107"/>
                </a:lnTo>
                <a:lnTo>
                  <a:pt x="47" y="114"/>
                </a:lnTo>
                <a:lnTo>
                  <a:pt x="6" y="75"/>
                </a:lnTo>
                <a:lnTo>
                  <a:pt x="23" y="54"/>
                </a:lnTo>
                <a:lnTo>
                  <a:pt x="22" y="53"/>
                </a:lnTo>
                <a:lnTo>
                  <a:pt x="31" y="44"/>
                </a:lnTo>
                <a:lnTo>
                  <a:pt x="25" y="40"/>
                </a:lnTo>
                <a:lnTo>
                  <a:pt x="25" y="38"/>
                </a:lnTo>
                <a:lnTo>
                  <a:pt x="23" y="35"/>
                </a:lnTo>
                <a:lnTo>
                  <a:pt x="22" y="32"/>
                </a:lnTo>
                <a:lnTo>
                  <a:pt x="14" y="28"/>
                </a:lnTo>
                <a:lnTo>
                  <a:pt x="14" y="26"/>
                </a:lnTo>
                <a:lnTo>
                  <a:pt x="13" y="26"/>
                </a:lnTo>
                <a:lnTo>
                  <a:pt x="7" y="23"/>
                </a:lnTo>
                <a:lnTo>
                  <a:pt x="7" y="22"/>
                </a:lnTo>
                <a:lnTo>
                  <a:pt x="9" y="21"/>
                </a:lnTo>
                <a:lnTo>
                  <a:pt x="4" y="13"/>
                </a:lnTo>
                <a:lnTo>
                  <a:pt x="4" y="10"/>
                </a:lnTo>
                <a:lnTo>
                  <a:pt x="0" y="7"/>
                </a:lnTo>
                <a:lnTo>
                  <a:pt x="3" y="3"/>
                </a:lnTo>
                <a:lnTo>
                  <a:pt x="4" y="3"/>
                </a:lnTo>
                <a:lnTo>
                  <a:pt x="6" y="3"/>
                </a:lnTo>
                <a:lnTo>
                  <a:pt x="7" y="6"/>
                </a:lnTo>
                <a:lnTo>
                  <a:pt x="10" y="6"/>
                </a:lnTo>
                <a:lnTo>
                  <a:pt x="13" y="3"/>
                </a:lnTo>
                <a:lnTo>
                  <a:pt x="13" y="1"/>
                </a:lnTo>
                <a:lnTo>
                  <a:pt x="14" y="3"/>
                </a:lnTo>
                <a:lnTo>
                  <a:pt x="13" y="4"/>
                </a:lnTo>
                <a:lnTo>
                  <a:pt x="14" y="6"/>
                </a:lnTo>
                <a:lnTo>
                  <a:pt x="14" y="9"/>
                </a:lnTo>
                <a:lnTo>
                  <a:pt x="16" y="7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6" name="Freeform 283"/>
          <p:cNvSpPr>
            <a:spLocks/>
          </p:cNvSpPr>
          <p:nvPr/>
        </p:nvSpPr>
        <p:spPr bwMode="auto">
          <a:xfrm rot="21334256">
            <a:off x="23092101" y="2430925"/>
            <a:ext cx="872992" cy="812301"/>
          </a:xfrm>
          <a:custGeom>
            <a:avLst/>
            <a:gdLst>
              <a:gd name="T0" fmla="*/ 2147483647 w 212"/>
              <a:gd name="T1" fmla="*/ 2147483647 h 223"/>
              <a:gd name="T2" fmla="*/ 2147483647 w 212"/>
              <a:gd name="T3" fmla="*/ 2147483647 h 223"/>
              <a:gd name="T4" fmla="*/ 2147483647 w 212"/>
              <a:gd name="T5" fmla="*/ 2147483647 h 223"/>
              <a:gd name="T6" fmla="*/ 2147483647 w 212"/>
              <a:gd name="T7" fmla="*/ 2147483647 h 223"/>
              <a:gd name="T8" fmla="*/ 2147483647 w 212"/>
              <a:gd name="T9" fmla="*/ 2147483647 h 223"/>
              <a:gd name="T10" fmla="*/ 2147483647 w 212"/>
              <a:gd name="T11" fmla="*/ 2147483647 h 223"/>
              <a:gd name="T12" fmla="*/ 2147483647 w 212"/>
              <a:gd name="T13" fmla="*/ 2147483647 h 223"/>
              <a:gd name="T14" fmla="*/ 2147483647 w 212"/>
              <a:gd name="T15" fmla="*/ 2147483647 h 223"/>
              <a:gd name="T16" fmla="*/ 2147483647 w 212"/>
              <a:gd name="T17" fmla="*/ 2147483647 h 223"/>
              <a:gd name="T18" fmla="*/ 2147483647 w 212"/>
              <a:gd name="T19" fmla="*/ 2147483647 h 223"/>
              <a:gd name="T20" fmla="*/ 2147483647 w 212"/>
              <a:gd name="T21" fmla="*/ 2147483647 h 223"/>
              <a:gd name="T22" fmla="*/ 2147483647 w 212"/>
              <a:gd name="T23" fmla="*/ 2147483647 h 223"/>
              <a:gd name="T24" fmla="*/ 2147483647 w 212"/>
              <a:gd name="T25" fmla="*/ 2147483647 h 223"/>
              <a:gd name="T26" fmla="*/ 2147483647 w 212"/>
              <a:gd name="T27" fmla="*/ 2147483647 h 223"/>
              <a:gd name="T28" fmla="*/ 2147483647 w 212"/>
              <a:gd name="T29" fmla="*/ 2147483647 h 223"/>
              <a:gd name="T30" fmla="*/ 2147483647 w 212"/>
              <a:gd name="T31" fmla="*/ 2147483647 h 223"/>
              <a:gd name="T32" fmla="*/ 2147483647 w 212"/>
              <a:gd name="T33" fmla="*/ 2147483647 h 223"/>
              <a:gd name="T34" fmla="*/ 2147483647 w 212"/>
              <a:gd name="T35" fmla="*/ 2147483647 h 223"/>
              <a:gd name="T36" fmla="*/ 2147483647 w 212"/>
              <a:gd name="T37" fmla="*/ 2147483647 h 223"/>
              <a:gd name="T38" fmla="*/ 2147483647 w 212"/>
              <a:gd name="T39" fmla="*/ 2147483647 h 223"/>
              <a:gd name="T40" fmla="*/ 2147483647 w 212"/>
              <a:gd name="T41" fmla="*/ 2147483647 h 223"/>
              <a:gd name="T42" fmla="*/ 2147483647 w 212"/>
              <a:gd name="T43" fmla="*/ 2147483647 h 223"/>
              <a:gd name="T44" fmla="*/ 2147483647 w 212"/>
              <a:gd name="T45" fmla="*/ 2147483647 h 223"/>
              <a:gd name="T46" fmla="*/ 2147483647 w 212"/>
              <a:gd name="T47" fmla="*/ 2147483647 h 223"/>
              <a:gd name="T48" fmla="*/ 2147483647 w 212"/>
              <a:gd name="T49" fmla="*/ 2147483647 h 223"/>
              <a:gd name="T50" fmla="*/ 2147483647 w 212"/>
              <a:gd name="T51" fmla="*/ 2147483647 h 223"/>
              <a:gd name="T52" fmla="*/ 2147483647 w 212"/>
              <a:gd name="T53" fmla="*/ 2147483647 h 223"/>
              <a:gd name="T54" fmla="*/ 2147483647 w 212"/>
              <a:gd name="T55" fmla="*/ 2147483647 h 223"/>
              <a:gd name="T56" fmla="*/ 2147483647 w 212"/>
              <a:gd name="T57" fmla="*/ 2147483647 h 223"/>
              <a:gd name="T58" fmla="*/ 2147483647 w 212"/>
              <a:gd name="T59" fmla="*/ 2147483647 h 223"/>
              <a:gd name="T60" fmla="*/ 2147483647 w 212"/>
              <a:gd name="T61" fmla="*/ 2147483647 h 223"/>
              <a:gd name="T62" fmla="*/ 2147483647 w 212"/>
              <a:gd name="T63" fmla="*/ 2147483647 h 223"/>
              <a:gd name="T64" fmla="*/ 2147483647 w 212"/>
              <a:gd name="T65" fmla="*/ 2147483647 h 223"/>
              <a:gd name="T66" fmla="*/ 2147483647 w 212"/>
              <a:gd name="T67" fmla="*/ 2147483647 h 223"/>
              <a:gd name="T68" fmla="*/ 2147483647 w 212"/>
              <a:gd name="T69" fmla="*/ 2147483647 h 223"/>
              <a:gd name="T70" fmla="*/ 2147483647 w 212"/>
              <a:gd name="T71" fmla="*/ 2147483647 h 223"/>
              <a:gd name="T72" fmla="*/ 2147483647 w 212"/>
              <a:gd name="T73" fmla="*/ 2147483647 h 223"/>
              <a:gd name="T74" fmla="*/ 2147483647 w 212"/>
              <a:gd name="T75" fmla="*/ 2147483647 h 223"/>
              <a:gd name="T76" fmla="*/ 2147483647 w 212"/>
              <a:gd name="T77" fmla="*/ 2147483647 h 223"/>
              <a:gd name="T78" fmla="*/ 2147483647 w 212"/>
              <a:gd name="T79" fmla="*/ 2147483647 h 223"/>
              <a:gd name="T80" fmla="*/ 2147483647 w 212"/>
              <a:gd name="T81" fmla="*/ 0 h 223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212"/>
              <a:gd name="T124" fmla="*/ 0 h 223"/>
              <a:gd name="T125" fmla="*/ 212 w 212"/>
              <a:gd name="T126" fmla="*/ 223 h 223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212" h="223">
                <a:moveTo>
                  <a:pt x="126" y="0"/>
                </a:moveTo>
                <a:lnTo>
                  <a:pt x="124" y="48"/>
                </a:lnTo>
                <a:lnTo>
                  <a:pt x="153" y="50"/>
                </a:lnTo>
                <a:lnTo>
                  <a:pt x="159" y="56"/>
                </a:lnTo>
                <a:lnTo>
                  <a:pt x="164" y="56"/>
                </a:lnTo>
                <a:lnTo>
                  <a:pt x="167" y="59"/>
                </a:lnTo>
                <a:lnTo>
                  <a:pt x="173" y="59"/>
                </a:lnTo>
                <a:lnTo>
                  <a:pt x="177" y="59"/>
                </a:lnTo>
                <a:lnTo>
                  <a:pt x="183" y="56"/>
                </a:lnTo>
                <a:lnTo>
                  <a:pt x="184" y="57"/>
                </a:lnTo>
                <a:lnTo>
                  <a:pt x="184" y="59"/>
                </a:lnTo>
                <a:lnTo>
                  <a:pt x="189" y="59"/>
                </a:lnTo>
                <a:lnTo>
                  <a:pt x="189" y="56"/>
                </a:lnTo>
                <a:lnTo>
                  <a:pt x="190" y="56"/>
                </a:lnTo>
                <a:lnTo>
                  <a:pt x="197" y="60"/>
                </a:lnTo>
                <a:lnTo>
                  <a:pt x="199" y="60"/>
                </a:lnTo>
                <a:lnTo>
                  <a:pt x="193" y="151"/>
                </a:lnTo>
                <a:lnTo>
                  <a:pt x="206" y="154"/>
                </a:lnTo>
                <a:lnTo>
                  <a:pt x="206" y="164"/>
                </a:lnTo>
                <a:lnTo>
                  <a:pt x="212" y="163"/>
                </a:lnTo>
                <a:lnTo>
                  <a:pt x="212" y="190"/>
                </a:lnTo>
                <a:lnTo>
                  <a:pt x="211" y="202"/>
                </a:lnTo>
                <a:lnTo>
                  <a:pt x="187" y="201"/>
                </a:lnTo>
                <a:lnTo>
                  <a:pt x="186" y="214"/>
                </a:lnTo>
                <a:lnTo>
                  <a:pt x="177" y="214"/>
                </a:lnTo>
                <a:lnTo>
                  <a:pt x="174" y="215"/>
                </a:lnTo>
                <a:lnTo>
                  <a:pt x="167" y="215"/>
                </a:lnTo>
                <a:lnTo>
                  <a:pt x="156" y="223"/>
                </a:lnTo>
                <a:lnTo>
                  <a:pt x="145" y="208"/>
                </a:lnTo>
                <a:lnTo>
                  <a:pt x="143" y="204"/>
                </a:lnTo>
                <a:lnTo>
                  <a:pt x="143" y="202"/>
                </a:lnTo>
                <a:lnTo>
                  <a:pt x="109" y="201"/>
                </a:lnTo>
                <a:lnTo>
                  <a:pt x="109" y="208"/>
                </a:lnTo>
                <a:lnTo>
                  <a:pt x="77" y="207"/>
                </a:lnTo>
                <a:lnTo>
                  <a:pt x="77" y="212"/>
                </a:lnTo>
                <a:lnTo>
                  <a:pt x="70" y="212"/>
                </a:lnTo>
                <a:lnTo>
                  <a:pt x="70" y="210"/>
                </a:lnTo>
                <a:lnTo>
                  <a:pt x="66" y="210"/>
                </a:lnTo>
                <a:lnTo>
                  <a:pt x="66" y="205"/>
                </a:lnTo>
                <a:lnTo>
                  <a:pt x="61" y="207"/>
                </a:lnTo>
                <a:lnTo>
                  <a:pt x="60" y="207"/>
                </a:lnTo>
                <a:lnTo>
                  <a:pt x="57" y="207"/>
                </a:lnTo>
                <a:lnTo>
                  <a:pt x="58" y="193"/>
                </a:lnTo>
                <a:lnTo>
                  <a:pt x="61" y="193"/>
                </a:lnTo>
                <a:lnTo>
                  <a:pt x="63" y="179"/>
                </a:lnTo>
                <a:lnTo>
                  <a:pt x="95" y="180"/>
                </a:lnTo>
                <a:lnTo>
                  <a:pt x="96" y="148"/>
                </a:lnTo>
                <a:lnTo>
                  <a:pt x="64" y="145"/>
                </a:lnTo>
                <a:lnTo>
                  <a:pt x="66" y="122"/>
                </a:lnTo>
                <a:lnTo>
                  <a:pt x="54" y="120"/>
                </a:lnTo>
                <a:lnTo>
                  <a:pt x="54" y="108"/>
                </a:lnTo>
                <a:lnTo>
                  <a:pt x="51" y="110"/>
                </a:lnTo>
                <a:lnTo>
                  <a:pt x="41" y="126"/>
                </a:lnTo>
                <a:lnTo>
                  <a:pt x="7" y="105"/>
                </a:lnTo>
                <a:lnTo>
                  <a:pt x="16" y="89"/>
                </a:lnTo>
                <a:lnTo>
                  <a:pt x="0" y="81"/>
                </a:lnTo>
                <a:lnTo>
                  <a:pt x="13" y="59"/>
                </a:lnTo>
                <a:lnTo>
                  <a:pt x="14" y="59"/>
                </a:lnTo>
                <a:lnTo>
                  <a:pt x="17" y="59"/>
                </a:lnTo>
                <a:lnTo>
                  <a:pt x="26" y="50"/>
                </a:lnTo>
                <a:lnTo>
                  <a:pt x="42" y="63"/>
                </a:lnTo>
                <a:lnTo>
                  <a:pt x="49" y="56"/>
                </a:lnTo>
                <a:lnTo>
                  <a:pt x="51" y="59"/>
                </a:lnTo>
                <a:lnTo>
                  <a:pt x="54" y="62"/>
                </a:lnTo>
                <a:lnTo>
                  <a:pt x="61" y="53"/>
                </a:lnTo>
                <a:lnTo>
                  <a:pt x="66" y="54"/>
                </a:lnTo>
                <a:lnTo>
                  <a:pt x="70" y="57"/>
                </a:lnTo>
                <a:lnTo>
                  <a:pt x="73" y="42"/>
                </a:lnTo>
                <a:lnTo>
                  <a:pt x="68" y="42"/>
                </a:lnTo>
                <a:lnTo>
                  <a:pt x="66" y="38"/>
                </a:lnTo>
                <a:lnTo>
                  <a:pt x="68" y="15"/>
                </a:lnTo>
                <a:lnTo>
                  <a:pt x="71" y="15"/>
                </a:lnTo>
                <a:lnTo>
                  <a:pt x="76" y="16"/>
                </a:lnTo>
                <a:lnTo>
                  <a:pt x="79" y="18"/>
                </a:lnTo>
                <a:lnTo>
                  <a:pt x="79" y="10"/>
                </a:lnTo>
                <a:lnTo>
                  <a:pt x="88" y="12"/>
                </a:lnTo>
                <a:lnTo>
                  <a:pt x="93" y="13"/>
                </a:lnTo>
                <a:lnTo>
                  <a:pt x="95" y="9"/>
                </a:lnTo>
                <a:lnTo>
                  <a:pt x="95" y="6"/>
                </a:lnTo>
                <a:lnTo>
                  <a:pt x="114" y="7"/>
                </a:lnTo>
                <a:lnTo>
                  <a:pt x="115" y="0"/>
                </a:lnTo>
                <a:lnTo>
                  <a:pt x="126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87" name="Freeform 284"/>
          <p:cNvSpPr>
            <a:spLocks/>
          </p:cNvSpPr>
          <p:nvPr/>
        </p:nvSpPr>
        <p:spPr bwMode="auto">
          <a:xfrm rot="21334256">
            <a:off x="21635254" y="4816202"/>
            <a:ext cx="1186609" cy="771767"/>
          </a:xfrm>
          <a:custGeom>
            <a:avLst/>
            <a:gdLst>
              <a:gd name="T0" fmla="*/ 2147483647 w 289"/>
              <a:gd name="T1" fmla="*/ 2147483647 h 213"/>
              <a:gd name="T2" fmla="*/ 2147483647 w 289"/>
              <a:gd name="T3" fmla="*/ 2147483647 h 213"/>
              <a:gd name="T4" fmla="*/ 2147483647 w 289"/>
              <a:gd name="T5" fmla="*/ 2147483647 h 213"/>
              <a:gd name="T6" fmla="*/ 2147483647 w 289"/>
              <a:gd name="T7" fmla="*/ 2147483647 h 213"/>
              <a:gd name="T8" fmla="*/ 2147483647 w 289"/>
              <a:gd name="T9" fmla="*/ 2147483647 h 213"/>
              <a:gd name="T10" fmla="*/ 2147483647 w 289"/>
              <a:gd name="T11" fmla="*/ 2147483647 h 213"/>
              <a:gd name="T12" fmla="*/ 2147483647 w 289"/>
              <a:gd name="T13" fmla="*/ 2147483647 h 213"/>
              <a:gd name="T14" fmla="*/ 2147483647 w 289"/>
              <a:gd name="T15" fmla="*/ 2147483647 h 213"/>
              <a:gd name="T16" fmla="*/ 2147483647 w 289"/>
              <a:gd name="T17" fmla="*/ 2147483647 h 213"/>
              <a:gd name="T18" fmla="*/ 2147483647 w 289"/>
              <a:gd name="T19" fmla="*/ 2147483647 h 213"/>
              <a:gd name="T20" fmla="*/ 2147483647 w 289"/>
              <a:gd name="T21" fmla="*/ 2147483647 h 213"/>
              <a:gd name="T22" fmla="*/ 2147483647 w 289"/>
              <a:gd name="T23" fmla="*/ 2147483647 h 213"/>
              <a:gd name="T24" fmla="*/ 2147483647 w 289"/>
              <a:gd name="T25" fmla="*/ 2147483647 h 213"/>
              <a:gd name="T26" fmla="*/ 2147483647 w 289"/>
              <a:gd name="T27" fmla="*/ 2147483647 h 213"/>
              <a:gd name="T28" fmla="*/ 2147483647 w 289"/>
              <a:gd name="T29" fmla="*/ 2147483647 h 213"/>
              <a:gd name="T30" fmla="*/ 2147483647 w 289"/>
              <a:gd name="T31" fmla="*/ 2147483647 h 213"/>
              <a:gd name="T32" fmla="*/ 2147483647 w 289"/>
              <a:gd name="T33" fmla="*/ 2147483647 h 213"/>
              <a:gd name="T34" fmla="*/ 2147483647 w 289"/>
              <a:gd name="T35" fmla="*/ 2147483647 h 213"/>
              <a:gd name="T36" fmla="*/ 2147483647 w 289"/>
              <a:gd name="T37" fmla="*/ 2147483647 h 213"/>
              <a:gd name="T38" fmla="*/ 2147483647 w 289"/>
              <a:gd name="T39" fmla="*/ 2147483647 h 213"/>
              <a:gd name="T40" fmla="*/ 2147483647 w 289"/>
              <a:gd name="T41" fmla="*/ 2147483647 h 213"/>
              <a:gd name="T42" fmla="*/ 2147483647 w 289"/>
              <a:gd name="T43" fmla="*/ 2147483647 h 213"/>
              <a:gd name="T44" fmla="*/ 2147483647 w 289"/>
              <a:gd name="T45" fmla="*/ 2147483647 h 213"/>
              <a:gd name="T46" fmla="*/ 2147483647 w 289"/>
              <a:gd name="T47" fmla="*/ 2147483647 h 213"/>
              <a:gd name="T48" fmla="*/ 2147483647 w 289"/>
              <a:gd name="T49" fmla="*/ 2147483647 h 213"/>
              <a:gd name="T50" fmla="*/ 2147483647 w 289"/>
              <a:gd name="T51" fmla="*/ 2147483647 h 213"/>
              <a:gd name="T52" fmla="*/ 2147483647 w 289"/>
              <a:gd name="T53" fmla="*/ 2147483647 h 213"/>
              <a:gd name="T54" fmla="*/ 2147483647 w 289"/>
              <a:gd name="T55" fmla="*/ 2147483647 h 213"/>
              <a:gd name="T56" fmla="*/ 2147483647 w 289"/>
              <a:gd name="T57" fmla="*/ 2147483647 h 213"/>
              <a:gd name="T58" fmla="*/ 2147483647 w 289"/>
              <a:gd name="T59" fmla="*/ 2147483647 h 213"/>
              <a:gd name="T60" fmla="*/ 2147483647 w 289"/>
              <a:gd name="T61" fmla="*/ 2147483647 h 213"/>
              <a:gd name="T62" fmla="*/ 2147483647 w 289"/>
              <a:gd name="T63" fmla="*/ 2147483647 h 213"/>
              <a:gd name="T64" fmla="*/ 2147483647 w 289"/>
              <a:gd name="T65" fmla="*/ 2147483647 h 213"/>
              <a:gd name="T66" fmla="*/ 2147483647 w 289"/>
              <a:gd name="T67" fmla="*/ 2147483647 h 213"/>
              <a:gd name="T68" fmla="*/ 2147483647 w 289"/>
              <a:gd name="T69" fmla="*/ 2147483647 h 213"/>
              <a:gd name="T70" fmla="*/ 2147483647 w 289"/>
              <a:gd name="T71" fmla="*/ 2147483647 h 213"/>
              <a:gd name="T72" fmla="*/ 2147483647 w 289"/>
              <a:gd name="T73" fmla="*/ 2147483647 h 213"/>
              <a:gd name="T74" fmla="*/ 2147483647 w 289"/>
              <a:gd name="T75" fmla="*/ 2147483647 h 213"/>
              <a:gd name="T76" fmla="*/ 2147483647 w 289"/>
              <a:gd name="T77" fmla="*/ 2147483647 h 213"/>
              <a:gd name="T78" fmla="*/ 2147483647 w 289"/>
              <a:gd name="T79" fmla="*/ 2147483647 h 213"/>
              <a:gd name="T80" fmla="*/ 2147483647 w 289"/>
              <a:gd name="T81" fmla="*/ 2147483647 h 213"/>
              <a:gd name="T82" fmla="*/ 2147483647 w 289"/>
              <a:gd name="T83" fmla="*/ 2147483647 h 213"/>
              <a:gd name="T84" fmla="*/ 2147483647 w 289"/>
              <a:gd name="T85" fmla="*/ 2147483647 h 213"/>
              <a:gd name="T86" fmla="*/ 2147483647 w 289"/>
              <a:gd name="T87" fmla="*/ 2147483647 h 213"/>
              <a:gd name="T88" fmla="*/ 2147483647 w 289"/>
              <a:gd name="T89" fmla="*/ 2147483647 h 213"/>
              <a:gd name="T90" fmla="*/ 2147483647 w 289"/>
              <a:gd name="T91" fmla="*/ 2147483647 h 213"/>
              <a:gd name="T92" fmla="*/ 2147483647 w 289"/>
              <a:gd name="T93" fmla="*/ 2147483647 h 213"/>
              <a:gd name="T94" fmla="*/ 2147483647 w 289"/>
              <a:gd name="T95" fmla="*/ 2147483647 h 213"/>
              <a:gd name="T96" fmla="*/ 2147483647 w 289"/>
              <a:gd name="T97" fmla="*/ 2147483647 h 213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w 289"/>
              <a:gd name="T148" fmla="*/ 0 h 213"/>
              <a:gd name="T149" fmla="*/ 289 w 289"/>
              <a:gd name="T150" fmla="*/ 213 h 213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T147" t="T148" r="T149" b="T150"/>
            <a:pathLst>
              <a:path w="289" h="213">
                <a:moveTo>
                  <a:pt x="87" y="6"/>
                </a:moveTo>
                <a:lnTo>
                  <a:pt x="88" y="9"/>
                </a:lnTo>
                <a:lnTo>
                  <a:pt x="89" y="10"/>
                </a:lnTo>
                <a:lnTo>
                  <a:pt x="95" y="9"/>
                </a:lnTo>
                <a:lnTo>
                  <a:pt x="98" y="10"/>
                </a:lnTo>
                <a:lnTo>
                  <a:pt x="101" y="12"/>
                </a:lnTo>
                <a:lnTo>
                  <a:pt x="104" y="16"/>
                </a:lnTo>
                <a:lnTo>
                  <a:pt x="114" y="34"/>
                </a:lnTo>
                <a:lnTo>
                  <a:pt x="113" y="38"/>
                </a:lnTo>
                <a:lnTo>
                  <a:pt x="109" y="35"/>
                </a:lnTo>
                <a:lnTo>
                  <a:pt x="109" y="37"/>
                </a:lnTo>
                <a:lnTo>
                  <a:pt x="109" y="40"/>
                </a:lnTo>
                <a:lnTo>
                  <a:pt x="107" y="41"/>
                </a:lnTo>
                <a:lnTo>
                  <a:pt x="97" y="41"/>
                </a:lnTo>
                <a:lnTo>
                  <a:pt x="94" y="41"/>
                </a:lnTo>
                <a:lnTo>
                  <a:pt x="94" y="43"/>
                </a:lnTo>
                <a:lnTo>
                  <a:pt x="95" y="44"/>
                </a:lnTo>
                <a:lnTo>
                  <a:pt x="113" y="54"/>
                </a:lnTo>
                <a:lnTo>
                  <a:pt x="117" y="53"/>
                </a:lnTo>
                <a:lnTo>
                  <a:pt x="117" y="50"/>
                </a:lnTo>
                <a:lnTo>
                  <a:pt x="119" y="50"/>
                </a:lnTo>
                <a:lnTo>
                  <a:pt x="122" y="48"/>
                </a:lnTo>
                <a:lnTo>
                  <a:pt x="126" y="50"/>
                </a:lnTo>
                <a:lnTo>
                  <a:pt x="128" y="53"/>
                </a:lnTo>
                <a:lnTo>
                  <a:pt x="128" y="56"/>
                </a:lnTo>
                <a:lnTo>
                  <a:pt x="125" y="60"/>
                </a:lnTo>
                <a:lnTo>
                  <a:pt x="126" y="62"/>
                </a:lnTo>
                <a:lnTo>
                  <a:pt x="135" y="56"/>
                </a:lnTo>
                <a:lnTo>
                  <a:pt x="139" y="50"/>
                </a:lnTo>
                <a:lnTo>
                  <a:pt x="138" y="44"/>
                </a:lnTo>
                <a:lnTo>
                  <a:pt x="142" y="41"/>
                </a:lnTo>
                <a:lnTo>
                  <a:pt x="145" y="35"/>
                </a:lnTo>
                <a:lnTo>
                  <a:pt x="150" y="34"/>
                </a:lnTo>
                <a:lnTo>
                  <a:pt x="152" y="34"/>
                </a:lnTo>
                <a:lnTo>
                  <a:pt x="155" y="35"/>
                </a:lnTo>
                <a:lnTo>
                  <a:pt x="163" y="32"/>
                </a:lnTo>
                <a:lnTo>
                  <a:pt x="172" y="38"/>
                </a:lnTo>
                <a:lnTo>
                  <a:pt x="179" y="40"/>
                </a:lnTo>
                <a:lnTo>
                  <a:pt x="195" y="45"/>
                </a:lnTo>
                <a:lnTo>
                  <a:pt x="202" y="47"/>
                </a:lnTo>
                <a:lnTo>
                  <a:pt x="208" y="51"/>
                </a:lnTo>
                <a:lnTo>
                  <a:pt x="214" y="54"/>
                </a:lnTo>
                <a:lnTo>
                  <a:pt x="220" y="57"/>
                </a:lnTo>
                <a:lnTo>
                  <a:pt x="224" y="62"/>
                </a:lnTo>
                <a:lnTo>
                  <a:pt x="235" y="60"/>
                </a:lnTo>
                <a:lnTo>
                  <a:pt x="237" y="62"/>
                </a:lnTo>
                <a:lnTo>
                  <a:pt x="240" y="66"/>
                </a:lnTo>
                <a:lnTo>
                  <a:pt x="242" y="70"/>
                </a:lnTo>
                <a:lnTo>
                  <a:pt x="246" y="73"/>
                </a:lnTo>
                <a:lnTo>
                  <a:pt x="254" y="76"/>
                </a:lnTo>
                <a:lnTo>
                  <a:pt x="257" y="78"/>
                </a:lnTo>
                <a:lnTo>
                  <a:pt x="265" y="85"/>
                </a:lnTo>
                <a:lnTo>
                  <a:pt x="265" y="88"/>
                </a:lnTo>
                <a:lnTo>
                  <a:pt x="262" y="91"/>
                </a:lnTo>
                <a:lnTo>
                  <a:pt x="262" y="94"/>
                </a:lnTo>
                <a:lnTo>
                  <a:pt x="265" y="97"/>
                </a:lnTo>
                <a:lnTo>
                  <a:pt x="268" y="100"/>
                </a:lnTo>
                <a:lnTo>
                  <a:pt x="270" y="106"/>
                </a:lnTo>
                <a:lnTo>
                  <a:pt x="277" y="108"/>
                </a:lnTo>
                <a:lnTo>
                  <a:pt x="289" y="110"/>
                </a:lnTo>
                <a:lnTo>
                  <a:pt x="289" y="114"/>
                </a:lnTo>
                <a:lnTo>
                  <a:pt x="289" y="120"/>
                </a:lnTo>
                <a:lnTo>
                  <a:pt x="287" y="123"/>
                </a:lnTo>
                <a:lnTo>
                  <a:pt x="284" y="135"/>
                </a:lnTo>
                <a:lnTo>
                  <a:pt x="276" y="145"/>
                </a:lnTo>
                <a:lnTo>
                  <a:pt x="284" y="158"/>
                </a:lnTo>
                <a:lnTo>
                  <a:pt x="284" y="166"/>
                </a:lnTo>
                <a:lnTo>
                  <a:pt x="286" y="171"/>
                </a:lnTo>
                <a:lnTo>
                  <a:pt x="287" y="177"/>
                </a:lnTo>
                <a:lnTo>
                  <a:pt x="287" y="183"/>
                </a:lnTo>
                <a:lnTo>
                  <a:pt x="286" y="186"/>
                </a:lnTo>
                <a:lnTo>
                  <a:pt x="261" y="196"/>
                </a:lnTo>
                <a:lnTo>
                  <a:pt x="254" y="188"/>
                </a:lnTo>
                <a:lnTo>
                  <a:pt x="242" y="176"/>
                </a:lnTo>
                <a:lnTo>
                  <a:pt x="240" y="179"/>
                </a:lnTo>
                <a:lnTo>
                  <a:pt x="239" y="180"/>
                </a:lnTo>
                <a:lnTo>
                  <a:pt x="237" y="185"/>
                </a:lnTo>
                <a:lnTo>
                  <a:pt x="229" y="186"/>
                </a:lnTo>
                <a:lnTo>
                  <a:pt x="226" y="189"/>
                </a:lnTo>
                <a:lnTo>
                  <a:pt x="226" y="201"/>
                </a:lnTo>
                <a:lnTo>
                  <a:pt x="221" y="205"/>
                </a:lnTo>
                <a:lnTo>
                  <a:pt x="202" y="205"/>
                </a:lnTo>
                <a:lnTo>
                  <a:pt x="198" y="204"/>
                </a:lnTo>
                <a:lnTo>
                  <a:pt x="194" y="198"/>
                </a:lnTo>
                <a:lnTo>
                  <a:pt x="191" y="195"/>
                </a:lnTo>
                <a:lnTo>
                  <a:pt x="188" y="195"/>
                </a:lnTo>
                <a:lnTo>
                  <a:pt x="182" y="195"/>
                </a:lnTo>
                <a:lnTo>
                  <a:pt x="180" y="201"/>
                </a:lnTo>
                <a:lnTo>
                  <a:pt x="177" y="199"/>
                </a:lnTo>
                <a:lnTo>
                  <a:pt x="166" y="207"/>
                </a:lnTo>
                <a:lnTo>
                  <a:pt x="161" y="205"/>
                </a:lnTo>
                <a:lnTo>
                  <a:pt x="155" y="213"/>
                </a:lnTo>
                <a:lnTo>
                  <a:pt x="154" y="211"/>
                </a:lnTo>
                <a:lnTo>
                  <a:pt x="152" y="210"/>
                </a:lnTo>
                <a:lnTo>
                  <a:pt x="151" y="204"/>
                </a:lnTo>
                <a:lnTo>
                  <a:pt x="148" y="201"/>
                </a:lnTo>
                <a:lnTo>
                  <a:pt x="144" y="196"/>
                </a:lnTo>
                <a:lnTo>
                  <a:pt x="141" y="191"/>
                </a:lnTo>
                <a:lnTo>
                  <a:pt x="139" y="189"/>
                </a:lnTo>
                <a:lnTo>
                  <a:pt x="139" y="188"/>
                </a:lnTo>
                <a:lnTo>
                  <a:pt x="138" y="186"/>
                </a:lnTo>
                <a:lnTo>
                  <a:pt x="135" y="183"/>
                </a:lnTo>
                <a:lnTo>
                  <a:pt x="135" y="182"/>
                </a:lnTo>
                <a:lnTo>
                  <a:pt x="132" y="182"/>
                </a:lnTo>
                <a:lnTo>
                  <a:pt x="129" y="180"/>
                </a:lnTo>
                <a:lnTo>
                  <a:pt x="128" y="180"/>
                </a:lnTo>
                <a:lnTo>
                  <a:pt x="126" y="182"/>
                </a:lnTo>
                <a:lnTo>
                  <a:pt x="125" y="182"/>
                </a:lnTo>
                <a:lnTo>
                  <a:pt x="122" y="179"/>
                </a:lnTo>
                <a:lnTo>
                  <a:pt x="122" y="177"/>
                </a:lnTo>
                <a:lnTo>
                  <a:pt x="122" y="173"/>
                </a:lnTo>
                <a:lnTo>
                  <a:pt x="122" y="169"/>
                </a:lnTo>
                <a:lnTo>
                  <a:pt x="120" y="166"/>
                </a:lnTo>
                <a:lnTo>
                  <a:pt x="120" y="163"/>
                </a:lnTo>
                <a:lnTo>
                  <a:pt x="117" y="160"/>
                </a:lnTo>
                <a:lnTo>
                  <a:pt x="116" y="157"/>
                </a:lnTo>
                <a:lnTo>
                  <a:pt x="113" y="155"/>
                </a:lnTo>
                <a:lnTo>
                  <a:pt x="110" y="151"/>
                </a:lnTo>
                <a:lnTo>
                  <a:pt x="107" y="149"/>
                </a:lnTo>
                <a:lnTo>
                  <a:pt x="104" y="148"/>
                </a:lnTo>
                <a:lnTo>
                  <a:pt x="101" y="149"/>
                </a:lnTo>
                <a:lnTo>
                  <a:pt x="100" y="148"/>
                </a:lnTo>
                <a:lnTo>
                  <a:pt x="97" y="147"/>
                </a:lnTo>
                <a:lnTo>
                  <a:pt x="94" y="145"/>
                </a:lnTo>
                <a:lnTo>
                  <a:pt x="89" y="141"/>
                </a:lnTo>
                <a:lnTo>
                  <a:pt x="84" y="141"/>
                </a:lnTo>
                <a:lnTo>
                  <a:pt x="81" y="139"/>
                </a:lnTo>
                <a:lnTo>
                  <a:pt x="78" y="136"/>
                </a:lnTo>
                <a:lnTo>
                  <a:pt x="76" y="136"/>
                </a:lnTo>
                <a:lnTo>
                  <a:pt x="75" y="136"/>
                </a:lnTo>
                <a:lnTo>
                  <a:pt x="75" y="135"/>
                </a:lnTo>
                <a:lnTo>
                  <a:pt x="73" y="135"/>
                </a:lnTo>
                <a:lnTo>
                  <a:pt x="72" y="133"/>
                </a:lnTo>
                <a:lnTo>
                  <a:pt x="72" y="132"/>
                </a:lnTo>
                <a:lnTo>
                  <a:pt x="70" y="128"/>
                </a:lnTo>
                <a:lnTo>
                  <a:pt x="69" y="126"/>
                </a:lnTo>
                <a:lnTo>
                  <a:pt x="67" y="122"/>
                </a:lnTo>
                <a:lnTo>
                  <a:pt x="67" y="119"/>
                </a:lnTo>
                <a:lnTo>
                  <a:pt x="66" y="116"/>
                </a:lnTo>
                <a:lnTo>
                  <a:pt x="65" y="116"/>
                </a:lnTo>
                <a:lnTo>
                  <a:pt x="62" y="114"/>
                </a:lnTo>
                <a:lnTo>
                  <a:pt x="62" y="111"/>
                </a:lnTo>
                <a:lnTo>
                  <a:pt x="60" y="108"/>
                </a:lnTo>
                <a:lnTo>
                  <a:pt x="59" y="104"/>
                </a:lnTo>
                <a:lnTo>
                  <a:pt x="57" y="101"/>
                </a:lnTo>
                <a:lnTo>
                  <a:pt x="51" y="95"/>
                </a:lnTo>
                <a:lnTo>
                  <a:pt x="44" y="89"/>
                </a:lnTo>
                <a:lnTo>
                  <a:pt x="41" y="88"/>
                </a:lnTo>
                <a:lnTo>
                  <a:pt x="40" y="86"/>
                </a:lnTo>
                <a:lnTo>
                  <a:pt x="37" y="86"/>
                </a:lnTo>
                <a:lnTo>
                  <a:pt x="32" y="86"/>
                </a:lnTo>
                <a:lnTo>
                  <a:pt x="28" y="85"/>
                </a:lnTo>
                <a:lnTo>
                  <a:pt x="26" y="84"/>
                </a:lnTo>
                <a:lnTo>
                  <a:pt x="25" y="84"/>
                </a:lnTo>
                <a:lnTo>
                  <a:pt x="21" y="82"/>
                </a:lnTo>
                <a:lnTo>
                  <a:pt x="18" y="81"/>
                </a:lnTo>
                <a:lnTo>
                  <a:pt x="12" y="78"/>
                </a:lnTo>
                <a:lnTo>
                  <a:pt x="7" y="76"/>
                </a:lnTo>
                <a:lnTo>
                  <a:pt x="3" y="72"/>
                </a:lnTo>
                <a:lnTo>
                  <a:pt x="2" y="72"/>
                </a:lnTo>
                <a:lnTo>
                  <a:pt x="0" y="67"/>
                </a:lnTo>
                <a:lnTo>
                  <a:pt x="0" y="63"/>
                </a:lnTo>
                <a:lnTo>
                  <a:pt x="2" y="62"/>
                </a:lnTo>
                <a:lnTo>
                  <a:pt x="4" y="62"/>
                </a:lnTo>
                <a:lnTo>
                  <a:pt x="6" y="59"/>
                </a:lnTo>
                <a:lnTo>
                  <a:pt x="7" y="54"/>
                </a:lnTo>
                <a:lnTo>
                  <a:pt x="7" y="50"/>
                </a:lnTo>
                <a:lnTo>
                  <a:pt x="7" y="47"/>
                </a:lnTo>
                <a:lnTo>
                  <a:pt x="9" y="45"/>
                </a:lnTo>
                <a:lnTo>
                  <a:pt x="13" y="35"/>
                </a:lnTo>
                <a:lnTo>
                  <a:pt x="16" y="31"/>
                </a:lnTo>
                <a:lnTo>
                  <a:pt x="21" y="26"/>
                </a:lnTo>
                <a:lnTo>
                  <a:pt x="26" y="22"/>
                </a:lnTo>
                <a:lnTo>
                  <a:pt x="28" y="19"/>
                </a:lnTo>
                <a:lnTo>
                  <a:pt x="28" y="18"/>
                </a:lnTo>
                <a:lnTo>
                  <a:pt x="25" y="16"/>
                </a:lnTo>
                <a:lnTo>
                  <a:pt x="24" y="15"/>
                </a:lnTo>
                <a:lnTo>
                  <a:pt x="24" y="12"/>
                </a:lnTo>
                <a:lnTo>
                  <a:pt x="24" y="7"/>
                </a:lnTo>
                <a:lnTo>
                  <a:pt x="28" y="7"/>
                </a:lnTo>
                <a:lnTo>
                  <a:pt x="31" y="6"/>
                </a:lnTo>
                <a:lnTo>
                  <a:pt x="34" y="6"/>
                </a:lnTo>
                <a:lnTo>
                  <a:pt x="38" y="6"/>
                </a:lnTo>
                <a:lnTo>
                  <a:pt x="41" y="3"/>
                </a:lnTo>
                <a:lnTo>
                  <a:pt x="45" y="3"/>
                </a:lnTo>
                <a:lnTo>
                  <a:pt x="50" y="4"/>
                </a:lnTo>
                <a:lnTo>
                  <a:pt x="54" y="3"/>
                </a:lnTo>
                <a:lnTo>
                  <a:pt x="59" y="4"/>
                </a:lnTo>
                <a:lnTo>
                  <a:pt x="65" y="0"/>
                </a:lnTo>
                <a:lnTo>
                  <a:pt x="67" y="4"/>
                </a:lnTo>
                <a:lnTo>
                  <a:pt x="70" y="7"/>
                </a:lnTo>
                <a:lnTo>
                  <a:pt x="78" y="3"/>
                </a:lnTo>
                <a:lnTo>
                  <a:pt x="79" y="6"/>
                </a:lnTo>
                <a:lnTo>
                  <a:pt x="84" y="7"/>
                </a:lnTo>
                <a:lnTo>
                  <a:pt x="85" y="6"/>
                </a:lnTo>
                <a:lnTo>
                  <a:pt x="87" y="6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/>
          </a:p>
        </p:txBody>
      </p:sp>
      <p:sp>
        <p:nvSpPr>
          <p:cNvPr id="288" name="Freeform 285"/>
          <p:cNvSpPr>
            <a:spLocks/>
          </p:cNvSpPr>
          <p:nvPr/>
        </p:nvSpPr>
        <p:spPr bwMode="auto">
          <a:xfrm rot="21334256">
            <a:off x="24763238" y="3981624"/>
            <a:ext cx="597891" cy="655029"/>
          </a:xfrm>
          <a:custGeom>
            <a:avLst/>
            <a:gdLst>
              <a:gd name="T0" fmla="*/ 2147483647 w 145"/>
              <a:gd name="T1" fmla="*/ 2147483647 h 180"/>
              <a:gd name="T2" fmla="*/ 2147483647 w 145"/>
              <a:gd name="T3" fmla="*/ 2147483647 h 180"/>
              <a:gd name="T4" fmla="*/ 2147483647 w 145"/>
              <a:gd name="T5" fmla="*/ 2147483647 h 180"/>
              <a:gd name="T6" fmla="*/ 2147483647 w 145"/>
              <a:gd name="T7" fmla="*/ 2147483647 h 180"/>
              <a:gd name="T8" fmla="*/ 2147483647 w 145"/>
              <a:gd name="T9" fmla="*/ 2147483647 h 180"/>
              <a:gd name="T10" fmla="*/ 2147483647 w 145"/>
              <a:gd name="T11" fmla="*/ 2147483647 h 180"/>
              <a:gd name="T12" fmla="*/ 2147483647 w 145"/>
              <a:gd name="T13" fmla="*/ 2147483647 h 180"/>
              <a:gd name="T14" fmla="*/ 2147483647 w 145"/>
              <a:gd name="T15" fmla="*/ 2147483647 h 180"/>
              <a:gd name="T16" fmla="*/ 2147483647 w 145"/>
              <a:gd name="T17" fmla="*/ 2147483647 h 180"/>
              <a:gd name="T18" fmla="*/ 2147483647 w 145"/>
              <a:gd name="T19" fmla="*/ 2147483647 h 180"/>
              <a:gd name="T20" fmla="*/ 2147483647 w 145"/>
              <a:gd name="T21" fmla="*/ 2147483647 h 180"/>
              <a:gd name="T22" fmla="*/ 2147483647 w 145"/>
              <a:gd name="T23" fmla="*/ 2147483647 h 180"/>
              <a:gd name="T24" fmla="*/ 2147483647 w 145"/>
              <a:gd name="T25" fmla="*/ 2147483647 h 180"/>
              <a:gd name="T26" fmla="*/ 2147483647 w 145"/>
              <a:gd name="T27" fmla="*/ 2147483647 h 180"/>
              <a:gd name="T28" fmla="*/ 2147483647 w 145"/>
              <a:gd name="T29" fmla="*/ 2147483647 h 180"/>
              <a:gd name="T30" fmla="*/ 2147483647 w 145"/>
              <a:gd name="T31" fmla="*/ 2147483647 h 180"/>
              <a:gd name="T32" fmla="*/ 2147483647 w 145"/>
              <a:gd name="T33" fmla="*/ 2147483647 h 180"/>
              <a:gd name="T34" fmla="*/ 2147483647 w 145"/>
              <a:gd name="T35" fmla="*/ 2147483647 h 180"/>
              <a:gd name="T36" fmla="*/ 2147483647 w 145"/>
              <a:gd name="T37" fmla="*/ 2147483647 h 180"/>
              <a:gd name="T38" fmla="*/ 2147483647 w 145"/>
              <a:gd name="T39" fmla="*/ 2147483647 h 180"/>
              <a:gd name="T40" fmla="*/ 2147483647 w 145"/>
              <a:gd name="T41" fmla="*/ 2147483647 h 180"/>
              <a:gd name="T42" fmla="*/ 2147483647 w 145"/>
              <a:gd name="T43" fmla="*/ 2147483647 h 180"/>
              <a:gd name="T44" fmla="*/ 2147483647 w 145"/>
              <a:gd name="T45" fmla="*/ 2147483647 h 180"/>
              <a:gd name="T46" fmla="*/ 2147483647 w 145"/>
              <a:gd name="T47" fmla="*/ 2147483647 h 180"/>
              <a:gd name="T48" fmla="*/ 2147483647 w 145"/>
              <a:gd name="T49" fmla="*/ 2147483647 h 180"/>
              <a:gd name="T50" fmla="*/ 2147483647 w 145"/>
              <a:gd name="T51" fmla="*/ 2147483647 h 180"/>
              <a:gd name="T52" fmla="*/ 2147483647 w 145"/>
              <a:gd name="T53" fmla="*/ 2147483647 h 180"/>
              <a:gd name="T54" fmla="*/ 2147483647 w 145"/>
              <a:gd name="T55" fmla="*/ 2147483647 h 180"/>
              <a:gd name="T56" fmla="*/ 2147483647 w 145"/>
              <a:gd name="T57" fmla="*/ 2147483647 h 180"/>
              <a:gd name="T58" fmla="*/ 2147483647 w 145"/>
              <a:gd name="T59" fmla="*/ 2147483647 h 180"/>
              <a:gd name="T60" fmla="*/ 2147483647 w 145"/>
              <a:gd name="T61" fmla="*/ 2147483647 h 180"/>
              <a:gd name="T62" fmla="*/ 2147483647 w 145"/>
              <a:gd name="T63" fmla="*/ 2147483647 h 180"/>
              <a:gd name="T64" fmla="*/ 2147483647 w 145"/>
              <a:gd name="T65" fmla="*/ 2147483647 h 180"/>
              <a:gd name="T66" fmla="*/ 2147483647 w 145"/>
              <a:gd name="T67" fmla="*/ 2147483647 h 180"/>
              <a:gd name="T68" fmla="*/ 2147483647 w 145"/>
              <a:gd name="T69" fmla="*/ 2147483647 h 180"/>
              <a:gd name="T70" fmla="*/ 2147483647 w 145"/>
              <a:gd name="T71" fmla="*/ 2147483647 h 180"/>
              <a:gd name="T72" fmla="*/ 2147483647 w 145"/>
              <a:gd name="T73" fmla="*/ 2147483647 h 180"/>
              <a:gd name="T74" fmla="*/ 2147483647 w 145"/>
              <a:gd name="T75" fmla="*/ 2147483647 h 180"/>
              <a:gd name="T76" fmla="*/ 2147483647 w 145"/>
              <a:gd name="T77" fmla="*/ 2147483647 h 180"/>
              <a:gd name="T78" fmla="*/ 2147483647 w 145"/>
              <a:gd name="T79" fmla="*/ 2147483647 h 180"/>
              <a:gd name="T80" fmla="*/ 0 w 145"/>
              <a:gd name="T81" fmla="*/ 2147483647 h 180"/>
              <a:gd name="T82" fmla="*/ 2147483647 w 145"/>
              <a:gd name="T83" fmla="*/ 2147483647 h 180"/>
              <a:gd name="T84" fmla="*/ 2147483647 w 145"/>
              <a:gd name="T85" fmla="*/ 2147483647 h 180"/>
              <a:gd name="T86" fmla="*/ 2147483647 w 145"/>
              <a:gd name="T87" fmla="*/ 2147483647 h 180"/>
              <a:gd name="T88" fmla="*/ 2147483647 w 145"/>
              <a:gd name="T89" fmla="*/ 2147483647 h 180"/>
              <a:gd name="T90" fmla="*/ 2147483647 w 145"/>
              <a:gd name="T91" fmla="*/ 2147483647 h 180"/>
              <a:gd name="T92" fmla="*/ 2147483647 w 145"/>
              <a:gd name="T93" fmla="*/ 2147483647 h 180"/>
              <a:gd name="T94" fmla="*/ 2147483647 w 145"/>
              <a:gd name="T95" fmla="*/ 2147483647 h 180"/>
              <a:gd name="T96" fmla="*/ 2147483647 w 145"/>
              <a:gd name="T97" fmla="*/ 2147483647 h 180"/>
              <a:gd name="T98" fmla="*/ 2147483647 w 145"/>
              <a:gd name="T99" fmla="*/ 2147483647 h 180"/>
              <a:gd name="T100" fmla="*/ 2147483647 w 145"/>
              <a:gd name="T101" fmla="*/ 2147483647 h 180"/>
              <a:gd name="T102" fmla="*/ 2147483647 w 145"/>
              <a:gd name="T103" fmla="*/ 2147483647 h 180"/>
              <a:gd name="T104" fmla="*/ 2147483647 w 145"/>
              <a:gd name="T105" fmla="*/ 2147483647 h 180"/>
              <a:gd name="T106" fmla="*/ 2147483647 w 145"/>
              <a:gd name="T107" fmla="*/ 2147483647 h 180"/>
              <a:gd name="T108" fmla="*/ 2147483647 w 145"/>
              <a:gd name="T109" fmla="*/ 2147483647 h 180"/>
              <a:gd name="T110" fmla="*/ 2147483647 w 145"/>
              <a:gd name="T111" fmla="*/ 2147483647 h 180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45"/>
              <a:gd name="T169" fmla="*/ 0 h 180"/>
              <a:gd name="T170" fmla="*/ 145 w 145"/>
              <a:gd name="T171" fmla="*/ 180 h 180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45" h="180">
                <a:moveTo>
                  <a:pt x="145" y="31"/>
                </a:moveTo>
                <a:lnTo>
                  <a:pt x="145" y="39"/>
                </a:lnTo>
                <a:lnTo>
                  <a:pt x="145" y="45"/>
                </a:lnTo>
                <a:lnTo>
                  <a:pt x="145" y="55"/>
                </a:lnTo>
                <a:lnTo>
                  <a:pt x="145" y="61"/>
                </a:lnTo>
                <a:lnTo>
                  <a:pt x="145" y="64"/>
                </a:lnTo>
                <a:lnTo>
                  <a:pt x="142" y="64"/>
                </a:lnTo>
                <a:lnTo>
                  <a:pt x="142" y="69"/>
                </a:lnTo>
                <a:lnTo>
                  <a:pt x="141" y="73"/>
                </a:lnTo>
                <a:lnTo>
                  <a:pt x="141" y="80"/>
                </a:lnTo>
                <a:lnTo>
                  <a:pt x="140" y="85"/>
                </a:lnTo>
                <a:lnTo>
                  <a:pt x="138" y="88"/>
                </a:lnTo>
                <a:lnTo>
                  <a:pt x="137" y="91"/>
                </a:lnTo>
                <a:lnTo>
                  <a:pt x="132" y="95"/>
                </a:lnTo>
                <a:lnTo>
                  <a:pt x="132" y="96"/>
                </a:lnTo>
                <a:lnTo>
                  <a:pt x="132" y="99"/>
                </a:lnTo>
                <a:lnTo>
                  <a:pt x="132" y="101"/>
                </a:lnTo>
                <a:lnTo>
                  <a:pt x="132" y="104"/>
                </a:lnTo>
                <a:lnTo>
                  <a:pt x="128" y="108"/>
                </a:lnTo>
                <a:lnTo>
                  <a:pt x="125" y="110"/>
                </a:lnTo>
                <a:lnTo>
                  <a:pt x="125" y="111"/>
                </a:lnTo>
                <a:lnTo>
                  <a:pt x="126" y="115"/>
                </a:lnTo>
                <a:lnTo>
                  <a:pt x="126" y="121"/>
                </a:lnTo>
                <a:lnTo>
                  <a:pt x="125" y="123"/>
                </a:lnTo>
                <a:lnTo>
                  <a:pt x="123" y="123"/>
                </a:lnTo>
                <a:lnTo>
                  <a:pt x="118" y="126"/>
                </a:lnTo>
                <a:lnTo>
                  <a:pt x="119" y="127"/>
                </a:lnTo>
                <a:lnTo>
                  <a:pt x="119" y="132"/>
                </a:lnTo>
                <a:lnTo>
                  <a:pt x="115" y="133"/>
                </a:lnTo>
                <a:lnTo>
                  <a:pt x="112" y="135"/>
                </a:lnTo>
                <a:lnTo>
                  <a:pt x="104" y="136"/>
                </a:lnTo>
                <a:lnTo>
                  <a:pt x="88" y="140"/>
                </a:lnTo>
                <a:lnTo>
                  <a:pt x="77" y="145"/>
                </a:lnTo>
                <a:lnTo>
                  <a:pt x="77" y="146"/>
                </a:lnTo>
                <a:lnTo>
                  <a:pt x="78" y="152"/>
                </a:lnTo>
                <a:lnTo>
                  <a:pt x="79" y="157"/>
                </a:lnTo>
                <a:lnTo>
                  <a:pt x="81" y="162"/>
                </a:lnTo>
                <a:lnTo>
                  <a:pt x="90" y="170"/>
                </a:lnTo>
                <a:lnTo>
                  <a:pt x="90" y="174"/>
                </a:lnTo>
                <a:lnTo>
                  <a:pt x="57" y="180"/>
                </a:lnTo>
                <a:lnTo>
                  <a:pt x="55" y="179"/>
                </a:lnTo>
                <a:lnTo>
                  <a:pt x="50" y="179"/>
                </a:lnTo>
                <a:lnTo>
                  <a:pt x="41" y="171"/>
                </a:lnTo>
                <a:lnTo>
                  <a:pt x="41" y="168"/>
                </a:lnTo>
                <a:lnTo>
                  <a:pt x="38" y="161"/>
                </a:lnTo>
                <a:lnTo>
                  <a:pt x="34" y="157"/>
                </a:lnTo>
                <a:lnTo>
                  <a:pt x="35" y="151"/>
                </a:lnTo>
                <a:lnTo>
                  <a:pt x="33" y="151"/>
                </a:lnTo>
                <a:lnTo>
                  <a:pt x="33" y="148"/>
                </a:lnTo>
                <a:lnTo>
                  <a:pt x="30" y="146"/>
                </a:lnTo>
                <a:lnTo>
                  <a:pt x="28" y="145"/>
                </a:lnTo>
                <a:lnTo>
                  <a:pt x="27" y="143"/>
                </a:lnTo>
                <a:lnTo>
                  <a:pt x="28" y="142"/>
                </a:lnTo>
                <a:lnTo>
                  <a:pt x="27" y="142"/>
                </a:lnTo>
                <a:lnTo>
                  <a:pt x="27" y="137"/>
                </a:lnTo>
                <a:lnTo>
                  <a:pt x="22" y="135"/>
                </a:lnTo>
                <a:lnTo>
                  <a:pt x="19" y="127"/>
                </a:lnTo>
                <a:lnTo>
                  <a:pt x="16" y="124"/>
                </a:lnTo>
                <a:lnTo>
                  <a:pt x="15" y="123"/>
                </a:lnTo>
                <a:lnTo>
                  <a:pt x="12" y="123"/>
                </a:lnTo>
                <a:lnTo>
                  <a:pt x="11" y="121"/>
                </a:lnTo>
                <a:lnTo>
                  <a:pt x="11" y="120"/>
                </a:lnTo>
                <a:lnTo>
                  <a:pt x="12" y="118"/>
                </a:lnTo>
                <a:lnTo>
                  <a:pt x="11" y="115"/>
                </a:lnTo>
                <a:lnTo>
                  <a:pt x="9" y="114"/>
                </a:lnTo>
                <a:lnTo>
                  <a:pt x="19" y="104"/>
                </a:lnTo>
                <a:lnTo>
                  <a:pt x="24" y="110"/>
                </a:lnTo>
                <a:lnTo>
                  <a:pt x="30" y="105"/>
                </a:lnTo>
                <a:lnTo>
                  <a:pt x="16" y="91"/>
                </a:lnTo>
                <a:lnTo>
                  <a:pt x="28" y="80"/>
                </a:lnTo>
                <a:lnTo>
                  <a:pt x="24" y="74"/>
                </a:lnTo>
                <a:lnTo>
                  <a:pt x="25" y="73"/>
                </a:lnTo>
                <a:lnTo>
                  <a:pt x="19" y="69"/>
                </a:lnTo>
                <a:lnTo>
                  <a:pt x="25" y="66"/>
                </a:lnTo>
                <a:lnTo>
                  <a:pt x="11" y="51"/>
                </a:lnTo>
                <a:lnTo>
                  <a:pt x="8" y="52"/>
                </a:lnTo>
                <a:lnTo>
                  <a:pt x="6" y="50"/>
                </a:lnTo>
                <a:lnTo>
                  <a:pt x="5" y="54"/>
                </a:lnTo>
                <a:lnTo>
                  <a:pt x="0" y="54"/>
                </a:lnTo>
                <a:lnTo>
                  <a:pt x="0" y="42"/>
                </a:lnTo>
                <a:lnTo>
                  <a:pt x="0" y="41"/>
                </a:lnTo>
                <a:lnTo>
                  <a:pt x="2" y="39"/>
                </a:lnTo>
                <a:lnTo>
                  <a:pt x="3" y="38"/>
                </a:lnTo>
                <a:lnTo>
                  <a:pt x="2" y="36"/>
                </a:lnTo>
                <a:lnTo>
                  <a:pt x="5" y="35"/>
                </a:lnTo>
                <a:lnTo>
                  <a:pt x="3" y="31"/>
                </a:lnTo>
                <a:lnTo>
                  <a:pt x="5" y="28"/>
                </a:lnTo>
                <a:lnTo>
                  <a:pt x="3" y="25"/>
                </a:lnTo>
                <a:lnTo>
                  <a:pt x="8" y="23"/>
                </a:lnTo>
                <a:lnTo>
                  <a:pt x="9" y="25"/>
                </a:lnTo>
                <a:lnTo>
                  <a:pt x="16" y="19"/>
                </a:lnTo>
                <a:lnTo>
                  <a:pt x="30" y="7"/>
                </a:lnTo>
                <a:lnTo>
                  <a:pt x="37" y="0"/>
                </a:lnTo>
                <a:lnTo>
                  <a:pt x="50" y="13"/>
                </a:lnTo>
                <a:lnTo>
                  <a:pt x="57" y="6"/>
                </a:lnTo>
                <a:lnTo>
                  <a:pt x="74" y="22"/>
                </a:lnTo>
                <a:lnTo>
                  <a:pt x="81" y="16"/>
                </a:lnTo>
                <a:lnTo>
                  <a:pt x="84" y="20"/>
                </a:lnTo>
                <a:lnTo>
                  <a:pt x="84" y="23"/>
                </a:lnTo>
                <a:lnTo>
                  <a:pt x="87" y="25"/>
                </a:lnTo>
                <a:lnTo>
                  <a:pt x="88" y="26"/>
                </a:lnTo>
                <a:lnTo>
                  <a:pt x="91" y="28"/>
                </a:lnTo>
                <a:lnTo>
                  <a:pt x="96" y="26"/>
                </a:lnTo>
                <a:lnTo>
                  <a:pt x="106" y="28"/>
                </a:lnTo>
                <a:lnTo>
                  <a:pt x="109" y="28"/>
                </a:lnTo>
                <a:lnTo>
                  <a:pt x="120" y="28"/>
                </a:lnTo>
                <a:lnTo>
                  <a:pt x="132" y="28"/>
                </a:lnTo>
                <a:lnTo>
                  <a:pt x="140" y="29"/>
                </a:lnTo>
                <a:lnTo>
                  <a:pt x="145" y="29"/>
                </a:lnTo>
                <a:lnTo>
                  <a:pt x="145" y="3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89" name="Freeform 286"/>
          <p:cNvSpPr>
            <a:spLocks/>
          </p:cNvSpPr>
          <p:nvPr/>
        </p:nvSpPr>
        <p:spPr bwMode="auto">
          <a:xfrm rot="21334256">
            <a:off x="22549056" y="3416201"/>
            <a:ext cx="920677" cy="572339"/>
          </a:xfrm>
          <a:custGeom>
            <a:avLst/>
            <a:gdLst>
              <a:gd name="T0" fmla="*/ 2147483647 w 223"/>
              <a:gd name="T1" fmla="*/ 2147483647 h 157"/>
              <a:gd name="T2" fmla="*/ 2147483647 w 223"/>
              <a:gd name="T3" fmla="*/ 2147483647 h 157"/>
              <a:gd name="T4" fmla="*/ 2147483647 w 223"/>
              <a:gd name="T5" fmla="*/ 2147483647 h 157"/>
              <a:gd name="T6" fmla="*/ 2147483647 w 223"/>
              <a:gd name="T7" fmla="*/ 2147483647 h 157"/>
              <a:gd name="T8" fmla="*/ 2147483647 w 223"/>
              <a:gd name="T9" fmla="*/ 2147483647 h 157"/>
              <a:gd name="T10" fmla="*/ 2147483647 w 223"/>
              <a:gd name="T11" fmla="*/ 2147483647 h 157"/>
              <a:gd name="T12" fmla="*/ 2147483647 w 223"/>
              <a:gd name="T13" fmla="*/ 2147483647 h 157"/>
              <a:gd name="T14" fmla="*/ 2147483647 w 223"/>
              <a:gd name="T15" fmla="*/ 2147483647 h 157"/>
              <a:gd name="T16" fmla="*/ 2147483647 w 223"/>
              <a:gd name="T17" fmla="*/ 2147483647 h 157"/>
              <a:gd name="T18" fmla="*/ 2147483647 w 223"/>
              <a:gd name="T19" fmla="*/ 2147483647 h 157"/>
              <a:gd name="T20" fmla="*/ 2147483647 w 223"/>
              <a:gd name="T21" fmla="*/ 2147483647 h 157"/>
              <a:gd name="T22" fmla="*/ 2147483647 w 223"/>
              <a:gd name="T23" fmla="*/ 2147483647 h 157"/>
              <a:gd name="T24" fmla="*/ 2147483647 w 223"/>
              <a:gd name="T25" fmla="*/ 2147483647 h 157"/>
              <a:gd name="T26" fmla="*/ 2147483647 w 223"/>
              <a:gd name="T27" fmla="*/ 2147483647 h 157"/>
              <a:gd name="T28" fmla="*/ 2147483647 w 223"/>
              <a:gd name="T29" fmla="*/ 2147483647 h 157"/>
              <a:gd name="T30" fmla="*/ 2147483647 w 223"/>
              <a:gd name="T31" fmla="*/ 2147483647 h 157"/>
              <a:gd name="T32" fmla="*/ 2147483647 w 223"/>
              <a:gd name="T33" fmla="*/ 2147483647 h 157"/>
              <a:gd name="T34" fmla="*/ 2147483647 w 223"/>
              <a:gd name="T35" fmla="*/ 2147483647 h 157"/>
              <a:gd name="T36" fmla="*/ 2147483647 w 223"/>
              <a:gd name="T37" fmla="*/ 2147483647 h 157"/>
              <a:gd name="T38" fmla="*/ 2147483647 w 223"/>
              <a:gd name="T39" fmla="*/ 2147483647 h 157"/>
              <a:gd name="T40" fmla="*/ 2147483647 w 223"/>
              <a:gd name="T41" fmla="*/ 2147483647 h 157"/>
              <a:gd name="T42" fmla="*/ 2147483647 w 223"/>
              <a:gd name="T43" fmla="*/ 2147483647 h 157"/>
              <a:gd name="T44" fmla="*/ 2147483647 w 223"/>
              <a:gd name="T45" fmla="*/ 2147483647 h 157"/>
              <a:gd name="T46" fmla="*/ 2147483647 w 223"/>
              <a:gd name="T47" fmla="*/ 2147483647 h 157"/>
              <a:gd name="T48" fmla="*/ 2147483647 w 223"/>
              <a:gd name="T49" fmla="*/ 2147483647 h 157"/>
              <a:gd name="T50" fmla="*/ 2147483647 w 223"/>
              <a:gd name="T51" fmla="*/ 2147483647 h 157"/>
              <a:gd name="T52" fmla="*/ 2147483647 w 223"/>
              <a:gd name="T53" fmla="*/ 2147483647 h 157"/>
              <a:gd name="T54" fmla="*/ 2147483647 w 223"/>
              <a:gd name="T55" fmla="*/ 2147483647 h 157"/>
              <a:gd name="T56" fmla="*/ 2147483647 w 223"/>
              <a:gd name="T57" fmla="*/ 2147483647 h 157"/>
              <a:gd name="T58" fmla="*/ 2147483647 w 223"/>
              <a:gd name="T59" fmla="*/ 2147483647 h 157"/>
              <a:gd name="T60" fmla="*/ 2147483647 w 223"/>
              <a:gd name="T61" fmla="*/ 2147483647 h 157"/>
              <a:gd name="T62" fmla="*/ 2147483647 w 223"/>
              <a:gd name="T63" fmla="*/ 2147483647 h 157"/>
              <a:gd name="T64" fmla="*/ 2147483647 w 223"/>
              <a:gd name="T65" fmla="*/ 2147483647 h 157"/>
              <a:gd name="T66" fmla="*/ 2147483647 w 223"/>
              <a:gd name="T67" fmla="*/ 2147483647 h 157"/>
              <a:gd name="T68" fmla="*/ 2147483647 w 223"/>
              <a:gd name="T69" fmla="*/ 2147483647 h 157"/>
              <a:gd name="T70" fmla="*/ 2147483647 w 223"/>
              <a:gd name="T71" fmla="*/ 2147483647 h 157"/>
              <a:gd name="T72" fmla="*/ 2147483647 w 223"/>
              <a:gd name="T73" fmla="*/ 2147483647 h 157"/>
              <a:gd name="T74" fmla="*/ 2147483647 w 223"/>
              <a:gd name="T75" fmla="*/ 2147483647 h 157"/>
              <a:gd name="T76" fmla="*/ 2147483647 w 223"/>
              <a:gd name="T77" fmla="*/ 2147483647 h 157"/>
              <a:gd name="T78" fmla="*/ 2147483647 w 223"/>
              <a:gd name="T79" fmla="*/ 2147483647 h 157"/>
              <a:gd name="T80" fmla="*/ 2147483647 w 223"/>
              <a:gd name="T81" fmla="*/ 2147483647 h 157"/>
              <a:gd name="T82" fmla="*/ 2147483647 w 223"/>
              <a:gd name="T83" fmla="*/ 2147483647 h 157"/>
              <a:gd name="T84" fmla="*/ 2147483647 w 223"/>
              <a:gd name="T85" fmla="*/ 2147483647 h 157"/>
              <a:gd name="T86" fmla="*/ 2147483647 w 223"/>
              <a:gd name="T87" fmla="*/ 2147483647 h 157"/>
              <a:gd name="T88" fmla="*/ 2147483647 w 223"/>
              <a:gd name="T89" fmla="*/ 2147483647 h 157"/>
              <a:gd name="T90" fmla="*/ 2147483647 w 223"/>
              <a:gd name="T91" fmla="*/ 2147483647 h 157"/>
              <a:gd name="T92" fmla="*/ 2147483647 w 223"/>
              <a:gd name="T93" fmla="*/ 0 h 157"/>
              <a:gd name="T94" fmla="*/ 2147483647 w 223"/>
              <a:gd name="T95" fmla="*/ 2147483647 h 157"/>
              <a:gd name="T96" fmla="*/ 2147483647 w 223"/>
              <a:gd name="T97" fmla="*/ 2147483647 h 157"/>
              <a:gd name="T98" fmla="*/ 2147483647 w 223"/>
              <a:gd name="T99" fmla="*/ 2147483647 h 15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223"/>
              <a:gd name="T151" fmla="*/ 0 h 157"/>
              <a:gd name="T152" fmla="*/ 223 w 223"/>
              <a:gd name="T153" fmla="*/ 157 h 157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223" h="157">
                <a:moveTo>
                  <a:pt x="195" y="1"/>
                </a:moveTo>
                <a:lnTo>
                  <a:pt x="202" y="0"/>
                </a:lnTo>
                <a:lnTo>
                  <a:pt x="205" y="4"/>
                </a:lnTo>
                <a:lnTo>
                  <a:pt x="204" y="17"/>
                </a:lnTo>
                <a:lnTo>
                  <a:pt x="207" y="17"/>
                </a:lnTo>
                <a:lnTo>
                  <a:pt x="207" y="39"/>
                </a:lnTo>
                <a:lnTo>
                  <a:pt x="210" y="42"/>
                </a:lnTo>
                <a:lnTo>
                  <a:pt x="208" y="63"/>
                </a:lnTo>
                <a:lnTo>
                  <a:pt x="207" y="63"/>
                </a:lnTo>
                <a:lnTo>
                  <a:pt x="207" y="85"/>
                </a:lnTo>
                <a:lnTo>
                  <a:pt x="208" y="86"/>
                </a:lnTo>
                <a:lnTo>
                  <a:pt x="216" y="83"/>
                </a:lnTo>
                <a:lnTo>
                  <a:pt x="217" y="82"/>
                </a:lnTo>
                <a:lnTo>
                  <a:pt x="218" y="80"/>
                </a:lnTo>
                <a:lnTo>
                  <a:pt x="220" y="82"/>
                </a:lnTo>
                <a:lnTo>
                  <a:pt x="221" y="79"/>
                </a:lnTo>
                <a:lnTo>
                  <a:pt x="223" y="77"/>
                </a:lnTo>
                <a:lnTo>
                  <a:pt x="221" y="88"/>
                </a:lnTo>
                <a:lnTo>
                  <a:pt x="223" y="89"/>
                </a:lnTo>
                <a:lnTo>
                  <a:pt x="213" y="111"/>
                </a:lnTo>
                <a:lnTo>
                  <a:pt x="223" y="117"/>
                </a:lnTo>
                <a:lnTo>
                  <a:pt x="211" y="136"/>
                </a:lnTo>
                <a:lnTo>
                  <a:pt x="214" y="138"/>
                </a:lnTo>
                <a:lnTo>
                  <a:pt x="208" y="149"/>
                </a:lnTo>
                <a:lnTo>
                  <a:pt x="207" y="148"/>
                </a:lnTo>
                <a:lnTo>
                  <a:pt x="207" y="146"/>
                </a:lnTo>
                <a:lnTo>
                  <a:pt x="207" y="148"/>
                </a:lnTo>
                <a:lnTo>
                  <a:pt x="205" y="148"/>
                </a:lnTo>
                <a:lnTo>
                  <a:pt x="205" y="149"/>
                </a:lnTo>
                <a:lnTo>
                  <a:pt x="204" y="151"/>
                </a:lnTo>
                <a:lnTo>
                  <a:pt x="202" y="149"/>
                </a:lnTo>
                <a:lnTo>
                  <a:pt x="199" y="149"/>
                </a:lnTo>
                <a:lnTo>
                  <a:pt x="198" y="151"/>
                </a:lnTo>
                <a:lnTo>
                  <a:pt x="196" y="149"/>
                </a:lnTo>
                <a:lnTo>
                  <a:pt x="194" y="151"/>
                </a:lnTo>
                <a:lnTo>
                  <a:pt x="192" y="152"/>
                </a:lnTo>
                <a:lnTo>
                  <a:pt x="191" y="152"/>
                </a:lnTo>
                <a:lnTo>
                  <a:pt x="189" y="151"/>
                </a:lnTo>
                <a:lnTo>
                  <a:pt x="188" y="151"/>
                </a:lnTo>
                <a:lnTo>
                  <a:pt x="186" y="154"/>
                </a:lnTo>
                <a:lnTo>
                  <a:pt x="183" y="152"/>
                </a:lnTo>
                <a:lnTo>
                  <a:pt x="182" y="152"/>
                </a:lnTo>
                <a:lnTo>
                  <a:pt x="180" y="152"/>
                </a:lnTo>
                <a:lnTo>
                  <a:pt x="179" y="152"/>
                </a:lnTo>
                <a:lnTo>
                  <a:pt x="177" y="152"/>
                </a:lnTo>
                <a:lnTo>
                  <a:pt x="176" y="154"/>
                </a:lnTo>
                <a:lnTo>
                  <a:pt x="174" y="155"/>
                </a:lnTo>
                <a:lnTo>
                  <a:pt x="173" y="155"/>
                </a:lnTo>
                <a:lnTo>
                  <a:pt x="170" y="157"/>
                </a:lnTo>
                <a:lnTo>
                  <a:pt x="169" y="155"/>
                </a:lnTo>
                <a:lnTo>
                  <a:pt x="169" y="152"/>
                </a:lnTo>
                <a:lnTo>
                  <a:pt x="169" y="151"/>
                </a:lnTo>
                <a:lnTo>
                  <a:pt x="167" y="151"/>
                </a:lnTo>
                <a:lnTo>
                  <a:pt x="166" y="151"/>
                </a:lnTo>
                <a:lnTo>
                  <a:pt x="163" y="151"/>
                </a:lnTo>
                <a:lnTo>
                  <a:pt x="158" y="151"/>
                </a:lnTo>
                <a:lnTo>
                  <a:pt x="157" y="151"/>
                </a:lnTo>
                <a:lnTo>
                  <a:pt x="154" y="152"/>
                </a:lnTo>
                <a:lnTo>
                  <a:pt x="152" y="154"/>
                </a:lnTo>
                <a:lnTo>
                  <a:pt x="152" y="151"/>
                </a:lnTo>
                <a:lnTo>
                  <a:pt x="151" y="146"/>
                </a:lnTo>
                <a:lnTo>
                  <a:pt x="150" y="145"/>
                </a:lnTo>
                <a:lnTo>
                  <a:pt x="148" y="145"/>
                </a:lnTo>
                <a:lnTo>
                  <a:pt x="147" y="145"/>
                </a:lnTo>
                <a:lnTo>
                  <a:pt x="144" y="146"/>
                </a:lnTo>
                <a:lnTo>
                  <a:pt x="141" y="146"/>
                </a:lnTo>
                <a:lnTo>
                  <a:pt x="141" y="145"/>
                </a:lnTo>
                <a:lnTo>
                  <a:pt x="142" y="143"/>
                </a:lnTo>
                <a:lnTo>
                  <a:pt x="144" y="143"/>
                </a:lnTo>
                <a:lnTo>
                  <a:pt x="145" y="143"/>
                </a:lnTo>
                <a:lnTo>
                  <a:pt x="145" y="142"/>
                </a:lnTo>
                <a:lnTo>
                  <a:pt x="142" y="140"/>
                </a:lnTo>
                <a:lnTo>
                  <a:pt x="141" y="140"/>
                </a:lnTo>
                <a:lnTo>
                  <a:pt x="139" y="140"/>
                </a:lnTo>
                <a:lnTo>
                  <a:pt x="139" y="142"/>
                </a:lnTo>
                <a:lnTo>
                  <a:pt x="138" y="142"/>
                </a:lnTo>
                <a:lnTo>
                  <a:pt x="138" y="139"/>
                </a:lnTo>
                <a:lnTo>
                  <a:pt x="136" y="139"/>
                </a:lnTo>
                <a:lnTo>
                  <a:pt x="135" y="140"/>
                </a:lnTo>
                <a:lnTo>
                  <a:pt x="135" y="139"/>
                </a:lnTo>
                <a:lnTo>
                  <a:pt x="133" y="139"/>
                </a:lnTo>
                <a:lnTo>
                  <a:pt x="132" y="138"/>
                </a:lnTo>
                <a:lnTo>
                  <a:pt x="131" y="139"/>
                </a:lnTo>
                <a:lnTo>
                  <a:pt x="129" y="139"/>
                </a:lnTo>
                <a:lnTo>
                  <a:pt x="129" y="138"/>
                </a:lnTo>
                <a:lnTo>
                  <a:pt x="128" y="136"/>
                </a:lnTo>
                <a:lnTo>
                  <a:pt x="126" y="135"/>
                </a:lnTo>
                <a:lnTo>
                  <a:pt x="123" y="133"/>
                </a:lnTo>
                <a:lnTo>
                  <a:pt x="122" y="133"/>
                </a:lnTo>
                <a:lnTo>
                  <a:pt x="120" y="133"/>
                </a:lnTo>
                <a:lnTo>
                  <a:pt x="117" y="130"/>
                </a:lnTo>
                <a:lnTo>
                  <a:pt x="116" y="129"/>
                </a:lnTo>
                <a:lnTo>
                  <a:pt x="114" y="129"/>
                </a:lnTo>
                <a:lnTo>
                  <a:pt x="113" y="129"/>
                </a:lnTo>
                <a:lnTo>
                  <a:pt x="111" y="130"/>
                </a:lnTo>
                <a:lnTo>
                  <a:pt x="109" y="129"/>
                </a:lnTo>
                <a:lnTo>
                  <a:pt x="107" y="127"/>
                </a:lnTo>
                <a:lnTo>
                  <a:pt x="106" y="124"/>
                </a:lnTo>
                <a:lnTo>
                  <a:pt x="104" y="123"/>
                </a:lnTo>
                <a:lnTo>
                  <a:pt x="103" y="123"/>
                </a:lnTo>
                <a:lnTo>
                  <a:pt x="101" y="124"/>
                </a:lnTo>
                <a:lnTo>
                  <a:pt x="100" y="124"/>
                </a:lnTo>
                <a:lnTo>
                  <a:pt x="100" y="121"/>
                </a:lnTo>
                <a:lnTo>
                  <a:pt x="98" y="121"/>
                </a:lnTo>
                <a:lnTo>
                  <a:pt x="94" y="120"/>
                </a:lnTo>
                <a:lnTo>
                  <a:pt x="94" y="118"/>
                </a:lnTo>
                <a:lnTo>
                  <a:pt x="92" y="117"/>
                </a:lnTo>
                <a:lnTo>
                  <a:pt x="91" y="117"/>
                </a:lnTo>
                <a:lnTo>
                  <a:pt x="89" y="117"/>
                </a:lnTo>
                <a:lnTo>
                  <a:pt x="89" y="116"/>
                </a:lnTo>
                <a:lnTo>
                  <a:pt x="92" y="113"/>
                </a:lnTo>
                <a:lnTo>
                  <a:pt x="92" y="111"/>
                </a:lnTo>
                <a:lnTo>
                  <a:pt x="94" y="111"/>
                </a:lnTo>
                <a:lnTo>
                  <a:pt x="92" y="110"/>
                </a:lnTo>
                <a:lnTo>
                  <a:pt x="91" y="107"/>
                </a:lnTo>
                <a:lnTo>
                  <a:pt x="88" y="104"/>
                </a:lnTo>
                <a:lnTo>
                  <a:pt x="87" y="101"/>
                </a:lnTo>
                <a:lnTo>
                  <a:pt x="87" y="99"/>
                </a:lnTo>
                <a:lnTo>
                  <a:pt x="85" y="99"/>
                </a:lnTo>
                <a:lnTo>
                  <a:pt x="82" y="98"/>
                </a:lnTo>
                <a:lnTo>
                  <a:pt x="81" y="97"/>
                </a:lnTo>
                <a:lnTo>
                  <a:pt x="78" y="95"/>
                </a:lnTo>
                <a:lnTo>
                  <a:pt x="78" y="94"/>
                </a:lnTo>
                <a:lnTo>
                  <a:pt x="75" y="94"/>
                </a:lnTo>
                <a:lnTo>
                  <a:pt x="73" y="94"/>
                </a:lnTo>
                <a:lnTo>
                  <a:pt x="70" y="95"/>
                </a:lnTo>
                <a:lnTo>
                  <a:pt x="66" y="98"/>
                </a:lnTo>
                <a:lnTo>
                  <a:pt x="63" y="99"/>
                </a:lnTo>
                <a:lnTo>
                  <a:pt x="62" y="99"/>
                </a:lnTo>
                <a:lnTo>
                  <a:pt x="57" y="99"/>
                </a:lnTo>
                <a:lnTo>
                  <a:pt x="56" y="101"/>
                </a:lnTo>
                <a:lnTo>
                  <a:pt x="53" y="101"/>
                </a:lnTo>
                <a:lnTo>
                  <a:pt x="53" y="102"/>
                </a:lnTo>
                <a:lnTo>
                  <a:pt x="51" y="102"/>
                </a:lnTo>
                <a:lnTo>
                  <a:pt x="50" y="105"/>
                </a:lnTo>
                <a:lnTo>
                  <a:pt x="50" y="107"/>
                </a:lnTo>
                <a:lnTo>
                  <a:pt x="50" y="110"/>
                </a:lnTo>
                <a:lnTo>
                  <a:pt x="50" y="111"/>
                </a:lnTo>
                <a:lnTo>
                  <a:pt x="50" y="113"/>
                </a:lnTo>
                <a:lnTo>
                  <a:pt x="48" y="113"/>
                </a:lnTo>
                <a:lnTo>
                  <a:pt x="46" y="113"/>
                </a:lnTo>
                <a:lnTo>
                  <a:pt x="44" y="113"/>
                </a:lnTo>
                <a:lnTo>
                  <a:pt x="43" y="114"/>
                </a:lnTo>
                <a:lnTo>
                  <a:pt x="41" y="114"/>
                </a:lnTo>
                <a:lnTo>
                  <a:pt x="40" y="116"/>
                </a:lnTo>
                <a:lnTo>
                  <a:pt x="34" y="108"/>
                </a:lnTo>
                <a:lnTo>
                  <a:pt x="38" y="105"/>
                </a:lnTo>
                <a:lnTo>
                  <a:pt x="40" y="79"/>
                </a:lnTo>
                <a:lnTo>
                  <a:pt x="4" y="77"/>
                </a:lnTo>
                <a:lnTo>
                  <a:pt x="6" y="75"/>
                </a:lnTo>
                <a:lnTo>
                  <a:pt x="3" y="75"/>
                </a:lnTo>
                <a:lnTo>
                  <a:pt x="4" y="64"/>
                </a:lnTo>
                <a:lnTo>
                  <a:pt x="0" y="63"/>
                </a:lnTo>
                <a:lnTo>
                  <a:pt x="0" y="60"/>
                </a:lnTo>
                <a:lnTo>
                  <a:pt x="2" y="58"/>
                </a:lnTo>
                <a:lnTo>
                  <a:pt x="4" y="60"/>
                </a:lnTo>
                <a:lnTo>
                  <a:pt x="6" y="53"/>
                </a:lnTo>
                <a:lnTo>
                  <a:pt x="18" y="53"/>
                </a:lnTo>
                <a:lnTo>
                  <a:pt x="32" y="54"/>
                </a:lnTo>
                <a:lnTo>
                  <a:pt x="34" y="50"/>
                </a:lnTo>
                <a:lnTo>
                  <a:pt x="46" y="50"/>
                </a:lnTo>
                <a:lnTo>
                  <a:pt x="47" y="31"/>
                </a:lnTo>
                <a:lnTo>
                  <a:pt x="66" y="32"/>
                </a:lnTo>
                <a:lnTo>
                  <a:pt x="66" y="31"/>
                </a:lnTo>
                <a:lnTo>
                  <a:pt x="66" y="28"/>
                </a:lnTo>
                <a:lnTo>
                  <a:pt x="69" y="28"/>
                </a:lnTo>
                <a:lnTo>
                  <a:pt x="70" y="26"/>
                </a:lnTo>
                <a:lnTo>
                  <a:pt x="72" y="25"/>
                </a:lnTo>
                <a:lnTo>
                  <a:pt x="76" y="29"/>
                </a:lnTo>
                <a:lnTo>
                  <a:pt x="78" y="29"/>
                </a:lnTo>
                <a:lnTo>
                  <a:pt x="79" y="0"/>
                </a:lnTo>
                <a:lnTo>
                  <a:pt x="94" y="0"/>
                </a:lnTo>
                <a:lnTo>
                  <a:pt x="125" y="3"/>
                </a:lnTo>
                <a:lnTo>
                  <a:pt x="125" y="6"/>
                </a:lnTo>
                <a:lnTo>
                  <a:pt x="151" y="9"/>
                </a:lnTo>
                <a:lnTo>
                  <a:pt x="151" y="13"/>
                </a:lnTo>
                <a:lnTo>
                  <a:pt x="158" y="13"/>
                </a:lnTo>
                <a:lnTo>
                  <a:pt x="160" y="9"/>
                </a:lnTo>
                <a:lnTo>
                  <a:pt x="183" y="10"/>
                </a:lnTo>
                <a:lnTo>
                  <a:pt x="185" y="6"/>
                </a:lnTo>
                <a:lnTo>
                  <a:pt x="186" y="1"/>
                </a:lnTo>
                <a:lnTo>
                  <a:pt x="191" y="3"/>
                </a:lnTo>
                <a:lnTo>
                  <a:pt x="195" y="1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290" name="Freeform 287"/>
          <p:cNvSpPr>
            <a:spLocks noEditPoints="1"/>
          </p:cNvSpPr>
          <p:nvPr/>
        </p:nvSpPr>
        <p:spPr bwMode="auto">
          <a:xfrm rot="21334256">
            <a:off x="21387456" y="1228433"/>
            <a:ext cx="658413" cy="765280"/>
          </a:xfrm>
          <a:custGeom>
            <a:avLst/>
            <a:gdLst>
              <a:gd name="T0" fmla="*/ 2147483647 w 160"/>
              <a:gd name="T1" fmla="*/ 2147483647 h 211"/>
              <a:gd name="T2" fmla="*/ 2147483647 w 160"/>
              <a:gd name="T3" fmla="*/ 2147483647 h 211"/>
              <a:gd name="T4" fmla="*/ 2147483647 w 160"/>
              <a:gd name="T5" fmla="*/ 2147483647 h 211"/>
              <a:gd name="T6" fmla="*/ 2147483647 w 160"/>
              <a:gd name="T7" fmla="*/ 2147483647 h 211"/>
              <a:gd name="T8" fmla="*/ 2147483647 w 160"/>
              <a:gd name="T9" fmla="*/ 2147483647 h 211"/>
              <a:gd name="T10" fmla="*/ 2147483647 w 160"/>
              <a:gd name="T11" fmla="*/ 2147483647 h 211"/>
              <a:gd name="T12" fmla="*/ 2147483647 w 160"/>
              <a:gd name="T13" fmla="*/ 2147483647 h 211"/>
              <a:gd name="T14" fmla="*/ 2147483647 w 160"/>
              <a:gd name="T15" fmla="*/ 2147483647 h 211"/>
              <a:gd name="T16" fmla="*/ 2147483647 w 160"/>
              <a:gd name="T17" fmla="*/ 2147483647 h 211"/>
              <a:gd name="T18" fmla="*/ 2147483647 w 160"/>
              <a:gd name="T19" fmla="*/ 2147483647 h 211"/>
              <a:gd name="T20" fmla="*/ 2147483647 w 160"/>
              <a:gd name="T21" fmla="*/ 2147483647 h 211"/>
              <a:gd name="T22" fmla="*/ 2147483647 w 160"/>
              <a:gd name="T23" fmla="*/ 2147483647 h 211"/>
              <a:gd name="T24" fmla="*/ 2147483647 w 160"/>
              <a:gd name="T25" fmla="*/ 2147483647 h 211"/>
              <a:gd name="T26" fmla="*/ 2147483647 w 160"/>
              <a:gd name="T27" fmla="*/ 2147483647 h 211"/>
              <a:gd name="T28" fmla="*/ 2147483647 w 160"/>
              <a:gd name="T29" fmla="*/ 2147483647 h 211"/>
              <a:gd name="T30" fmla="*/ 2147483647 w 160"/>
              <a:gd name="T31" fmla="*/ 2147483647 h 211"/>
              <a:gd name="T32" fmla="*/ 2147483647 w 160"/>
              <a:gd name="T33" fmla="*/ 2147483647 h 211"/>
              <a:gd name="T34" fmla="*/ 2147483647 w 160"/>
              <a:gd name="T35" fmla="*/ 2147483647 h 211"/>
              <a:gd name="T36" fmla="*/ 2147483647 w 160"/>
              <a:gd name="T37" fmla="*/ 2147483647 h 211"/>
              <a:gd name="T38" fmla="*/ 2147483647 w 160"/>
              <a:gd name="T39" fmla="*/ 2147483647 h 211"/>
              <a:gd name="T40" fmla="*/ 2147483647 w 160"/>
              <a:gd name="T41" fmla="*/ 2147483647 h 211"/>
              <a:gd name="T42" fmla="*/ 2147483647 w 160"/>
              <a:gd name="T43" fmla="*/ 2147483647 h 211"/>
              <a:gd name="T44" fmla="*/ 2147483647 w 160"/>
              <a:gd name="T45" fmla="*/ 2147483647 h 211"/>
              <a:gd name="T46" fmla="*/ 2147483647 w 160"/>
              <a:gd name="T47" fmla="*/ 2147483647 h 211"/>
              <a:gd name="T48" fmla="*/ 2147483647 w 160"/>
              <a:gd name="T49" fmla="*/ 2147483647 h 211"/>
              <a:gd name="T50" fmla="*/ 2147483647 w 160"/>
              <a:gd name="T51" fmla="*/ 2147483647 h 211"/>
              <a:gd name="T52" fmla="*/ 2147483647 w 160"/>
              <a:gd name="T53" fmla="*/ 2147483647 h 211"/>
              <a:gd name="T54" fmla="*/ 2147483647 w 160"/>
              <a:gd name="T55" fmla="*/ 2147483647 h 211"/>
              <a:gd name="T56" fmla="*/ 2147483647 w 160"/>
              <a:gd name="T57" fmla="*/ 2147483647 h 211"/>
              <a:gd name="T58" fmla="*/ 2147483647 w 160"/>
              <a:gd name="T59" fmla="*/ 2147483647 h 211"/>
              <a:gd name="T60" fmla="*/ 2147483647 w 160"/>
              <a:gd name="T61" fmla="*/ 2147483647 h 211"/>
              <a:gd name="T62" fmla="*/ 2147483647 w 160"/>
              <a:gd name="T63" fmla="*/ 2147483647 h 211"/>
              <a:gd name="T64" fmla="*/ 2147483647 w 160"/>
              <a:gd name="T65" fmla="*/ 2147483647 h 211"/>
              <a:gd name="T66" fmla="*/ 2147483647 w 160"/>
              <a:gd name="T67" fmla="*/ 2147483647 h 211"/>
              <a:gd name="T68" fmla="*/ 2147483647 w 160"/>
              <a:gd name="T69" fmla="*/ 2147483647 h 211"/>
              <a:gd name="T70" fmla="*/ 2147483647 w 160"/>
              <a:gd name="T71" fmla="*/ 2147483647 h 211"/>
              <a:gd name="T72" fmla="*/ 2147483647 w 160"/>
              <a:gd name="T73" fmla="*/ 2147483647 h 211"/>
              <a:gd name="T74" fmla="*/ 2147483647 w 160"/>
              <a:gd name="T75" fmla="*/ 2147483647 h 211"/>
              <a:gd name="T76" fmla="*/ 2147483647 w 160"/>
              <a:gd name="T77" fmla="*/ 2147483647 h 211"/>
              <a:gd name="T78" fmla="*/ 0 w 160"/>
              <a:gd name="T79" fmla="*/ 2147483647 h 211"/>
              <a:gd name="T80" fmla="*/ 2147483647 w 160"/>
              <a:gd name="T81" fmla="*/ 2147483647 h 211"/>
              <a:gd name="T82" fmla="*/ 2147483647 w 160"/>
              <a:gd name="T83" fmla="*/ 2147483647 h 211"/>
              <a:gd name="T84" fmla="*/ 2147483647 w 160"/>
              <a:gd name="T85" fmla="*/ 2147483647 h 211"/>
              <a:gd name="T86" fmla="*/ 2147483647 w 160"/>
              <a:gd name="T87" fmla="*/ 0 h 211"/>
              <a:gd name="T88" fmla="*/ 2147483647 w 160"/>
              <a:gd name="T89" fmla="*/ 2147483647 h 211"/>
              <a:gd name="T90" fmla="*/ 2147483647 w 160"/>
              <a:gd name="T91" fmla="*/ 2147483647 h 211"/>
              <a:gd name="T92" fmla="*/ 2147483647 w 160"/>
              <a:gd name="T93" fmla="*/ 2147483647 h 211"/>
              <a:gd name="T94" fmla="*/ 2147483647 w 160"/>
              <a:gd name="T95" fmla="*/ 2147483647 h 211"/>
              <a:gd name="T96" fmla="*/ 2147483647 w 160"/>
              <a:gd name="T97" fmla="*/ 2147483647 h 211"/>
              <a:gd name="T98" fmla="*/ 2147483647 w 160"/>
              <a:gd name="T99" fmla="*/ 2147483647 h 211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w 160"/>
              <a:gd name="T151" fmla="*/ 0 h 211"/>
              <a:gd name="T152" fmla="*/ 160 w 160"/>
              <a:gd name="T153" fmla="*/ 211 h 211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T150" t="T151" r="T152" b="T153"/>
            <a:pathLst>
              <a:path w="160" h="211">
                <a:moveTo>
                  <a:pt x="48" y="8"/>
                </a:moveTo>
                <a:lnTo>
                  <a:pt x="53" y="10"/>
                </a:lnTo>
                <a:lnTo>
                  <a:pt x="57" y="8"/>
                </a:lnTo>
                <a:lnTo>
                  <a:pt x="70" y="5"/>
                </a:lnTo>
                <a:lnTo>
                  <a:pt x="73" y="4"/>
                </a:lnTo>
                <a:lnTo>
                  <a:pt x="79" y="4"/>
                </a:lnTo>
                <a:lnTo>
                  <a:pt x="82" y="4"/>
                </a:lnTo>
                <a:lnTo>
                  <a:pt x="87" y="5"/>
                </a:lnTo>
                <a:lnTo>
                  <a:pt x="90" y="5"/>
                </a:lnTo>
                <a:lnTo>
                  <a:pt x="88" y="7"/>
                </a:lnTo>
                <a:lnTo>
                  <a:pt x="88" y="10"/>
                </a:lnTo>
                <a:lnTo>
                  <a:pt x="88" y="16"/>
                </a:lnTo>
                <a:lnTo>
                  <a:pt x="88" y="23"/>
                </a:lnTo>
                <a:lnTo>
                  <a:pt x="88" y="26"/>
                </a:lnTo>
                <a:lnTo>
                  <a:pt x="94" y="26"/>
                </a:lnTo>
                <a:lnTo>
                  <a:pt x="100" y="26"/>
                </a:lnTo>
                <a:lnTo>
                  <a:pt x="103" y="27"/>
                </a:lnTo>
                <a:lnTo>
                  <a:pt x="109" y="27"/>
                </a:lnTo>
                <a:lnTo>
                  <a:pt x="114" y="29"/>
                </a:lnTo>
                <a:lnTo>
                  <a:pt x="119" y="29"/>
                </a:lnTo>
                <a:lnTo>
                  <a:pt x="125" y="30"/>
                </a:lnTo>
                <a:lnTo>
                  <a:pt x="132" y="30"/>
                </a:lnTo>
                <a:lnTo>
                  <a:pt x="136" y="30"/>
                </a:lnTo>
                <a:lnTo>
                  <a:pt x="141" y="30"/>
                </a:lnTo>
                <a:lnTo>
                  <a:pt x="139" y="26"/>
                </a:lnTo>
                <a:lnTo>
                  <a:pt x="141" y="25"/>
                </a:lnTo>
                <a:lnTo>
                  <a:pt x="144" y="25"/>
                </a:lnTo>
                <a:lnTo>
                  <a:pt x="150" y="25"/>
                </a:lnTo>
                <a:lnTo>
                  <a:pt x="154" y="26"/>
                </a:lnTo>
                <a:lnTo>
                  <a:pt x="158" y="25"/>
                </a:lnTo>
                <a:lnTo>
                  <a:pt x="160" y="25"/>
                </a:lnTo>
                <a:lnTo>
                  <a:pt x="160" y="29"/>
                </a:lnTo>
                <a:lnTo>
                  <a:pt x="158" y="32"/>
                </a:lnTo>
                <a:lnTo>
                  <a:pt x="154" y="32"/>
                </a:lnTo>
                <a:lnTo>
                  <a:pt x="150" y="30"/>
                </a:lnTo>
                <a:lnTo>
                  <a:pt x="148" y="32"/>
                </a:lnTo>
                <a:lnTo>
                  <a:pt x="148" y="38"/>
                </a:lnTo>
                <a:lnTo>
                  <a:pt x="148" y="42"/>
                </a:lnTo>
                <a:lnTo>
                  <a:pt x="147" y="48"/>
                </a:lnTo>
                <a:lnTo>
                  <a:pt x="147" y="54"/>
                </a:lnTo>
                <a:lnTo>
                  <a:pt x="147" y="60"/>
                </a:lnTo>
                <a:lnTo>
                  <a:pt x="145" y="68"/>
                </a:lnTo>
                <a:lnTo>
                  <a:pt x="144" y="68"/>
                </a:lnTo>
                <a:lnTo>
                  <a:pt x="136" y="74"/>
                </a:lnTo>
                <a:lnTo>
                  <a:pt x="136" y="77"/>
                </a:lnTo>
                <a:lnTo>
                  <a:pt x="136" y="82"/>
                </a:lnTo>
                <a:lnTo>
                  <a:pt x="136" y="83"/>
                </a:lnTo>
                <a:lnTo>
                  <a:pt x="136" y="85"/>
                </a:lnTo>
                <a:lnTo>
                  <a:pt x="136" y="86"/>
                </a:lnTo>
                <a:lnTo>
                  <a:pt x="136" y="88"/>
                </a:lnTo>
                <a:lnTo>
                  <a:pt x="136" y="89"/>
                </a:lnTo>
                <a:lnTo>
                  <a:pt x="136" y="90"/>
                </a:lnTo>
                <a:lnTo>
                  <a:pt x="136" y="92"/>
                </a:lnTo>
                <a:lnTo>
                  <a:pt x="136" y="95"/>
                </a:lnTo>
                <a:lnTo>
                  <a:pt x="135" y="98"/>
                </a:lnTo>
                <a:lnTo>
                  <a:pt x="136" y="99"/>
                </a:lnTo>
                <a:lnTo>
                  <a:pt x="133" y="101"/>
                </a:lnTo>
                <a:lnTo>
                  <a:pt x="133" y="102"/>
                </a:lnTo>
                <a:lnTo>
                  <a:pt x="133" y="104"/>
                </a:lnTo>
                <a:lnTo>
                  <a:pt x="133" y="107"/>
                </a:lnTo>
                <a:lnTo>
                  <a:pt x="133" y="111"/>
                </a:lnTo>
                <a:lnTo>
                  <a:pt x="133" y="118"/>
                </a:lnTo>
                <a:lnTo>
                  <a:pt x="133" y="124"/>
                </a:lnTo>
                <a:lnTo>
                  <a:pt x="132" y="131"/>
                </a:lnTo>
                <a:lnTo>
                  <a:pt x="133" y="133"/>
                </a:lnTo>
                <a:lnTo>
                  <a:pt x="131" y="137"/>
                </a:lnTo>
                <a:lnTo>
                  <a:pt x="129" y="151"/>
                </a:lnTo>
                <a:lnTo>
                  <a:pt x="100" y="149"/>
                </a:lnTo>
                <a:lnTo>
                  <a:pt x="98" y="178"/>
                </a:lnTo>
                <a:lnTo>
                  <a:pt x="97" y="178"/>
                </a:lnTo>
                <a:lnTo>
                  <a:pt x="94" y="177"/>
                </a:lnTo>
                <a:lnTo>
                  <a:pt x="90" y="177"/>
                </a:lnTo>
                <a:lnTo>
                  <a:pt x="91" y="178"/>
                </a:lnTo>
                <a:lnTo>
                  <a:pt x="92" y="178"/>
                </a:lnTo>
                <a:lnTo>
                  <a:pt x="95" y="181"/>
                </a:lnTo>
                <a:lnTo>
                  <a:pt x="98" y="181"/>
                </a:lnTo>
                <a:lnTo>
                  <a:pt x="104" y="183"/>
                </a:lnTo>
                <a:lnTo>
                  <a:pt x="109" y="184"/>
                </a:lnTo>
                <a:lnTo>
                  <a:pt x="109" y="186"/>
                </a:lnTo>
                <a:lnTo>
                  <a:pt x="107" y="189"/>
                </a:lnTo>
                <a:lnTo>
                  <a:pt x="109" y="190"/>
                </a:lnTo>
                <a:lnTo>
                  <a:pt x="104" y="190"/>
                </a:lnTo>
                <a:lnTo>
                  <a:pt x="103" y="202"/>
                </a:lnTo>
                <a:lnTo>
                  <a:pt x="101" y="209"/>
                </a:lnTo>
                <a:lnTo>
                  <a:pt x="43" y="205"/>
                </a:lnTo>
                <a:lnTo>
                  <a:pt x="43" y="211"/>
                </a:lnTo>
                <a:lnTo>
                  <a:pt x="38" y="209"/>
                </a:lnTo>
                <a:lnTo>
                  <a:pt x="34" y="209"/>
                </a:lnTo>
                <a:lnTo>
                  <a:pt x="32" y="206"/>
                </a:lnTo>
                <a:lnTo>
                  <a:pt x="29" y="206"/>
                </a:lnTo>
                <a:lnTo>
                  <a:pt x="28" y="206"/>
                </a:lnTo>
                <a:lnTo>
                  <a:pt x="26" y="203"/>
                </a:lnTo>
                <a:lnTo>
                  <a:pt x="24" y="202"/>
                </a:lnTo>
                <a:lnTo>
                  <a:pt x="19" y="202"/>
                </a:lnTo>
                <a:lnTo>
                  <a:pt x="18" y="196"/>
                </a:lnTo>
                <a:lnTo>
                  <a:pt x="16" y="196"/>
                </a:lnTo>
                <a:lnTo>
                  <a:pt x="15" y="197"/>
                </a:lnTo>
                <a:lnTo>
                  <a:pt x="13" y="199"/>
                </a:lnTo>
                <a:lnTo>
                  <a:pt x="12" y="199"/>
                </a:lnTo>
                <a:lnTo>
                  <a:pt x="16" y="155"/>
                </a:lnTo>
                <a:lnTo>
                  <a:pt x="29" y="156"/>
                </a:lnTo>
                <a:lnTo>
                  <a:pt x="31" y="149"/>
                </a:lnTo>
                <a:lnTo>
                  <a:pt x="21" y="148"/>
                </a:lnTo>
                <a:lnTo>
                  <a:pt x="24" y="126"/>
                </a:lnTo>
                <a:lnTo>
                  <a:pt x="25" y="112"/>
                </a:lnTo>
                <a:lnTo>
                  <a:pt x="21" y="111"/>
                </a:lnTo>
                <a:lnTo>
                  <a:pt x="21" y="104"/>
                </a:lnTo>
                <a:lnTo>
                  <a:pt x="16" y="102"/>
                </a:lnTo>
                <a:lnTo>
                  <a:pt x="18" y="95"/>
                </a:lnTo>
                <a:lnTo>
                  <a:pt x="21" y="96"/>
                </a:lnTo>
                <a:lnTo>
                  <a:pt x="25" y="96"/>
                </a:lnTo>
                <a:lnTo>
                  <a:pt x="28" y="98"/>
                </a:lnTo>
                <a:lnTo>
                  <a:pt x="31" y="96"/>
                </a:lnTo>
                <a:lnTo>
                  <a:pt x="34" y="96"/>
                </a:lnTo>
                <a:lnTo>
                  <a:pt x="38" y="93"/>
                </a:lnTo>
                <a:lnTo>
                  <a:pt x="43" y="92"/>
                </a:lnTo>
                <a:lnTo>
                  <a:pt x="47" y="90"/>
                </a:lnTo>
                <a:lnTo>
                  <a:pt x="48" y="92"/>
                </a:lnTo>
                <a:lnTo>
                  <a:pt x="50" y="92"/>
                </a:lnTo>
                <a:lnTo>
                  <a:pt x="53" y="90"/>
                </a:lnTo>
                <a:lnTo>
                  <a:pt x="54" y="90"/>
                </a:lnTo>
                <a:lnTo>
                  <a:pt x="56" y="90"/>
                </a:lnTo>
                <a:lnTo>
                  <a:pt x="57" y="90"/>
                </a:lnTo>
                <a:lnTo>
                  <a:pt x="57" y="86"/>
                </a:lnTo>
                <a:lnTo>
                  <a:pt x="59" y="85"/>
                </a:lnTo>
                <a:lnTo>
                  <a:pt x="59" y="80"/>
                </a:lnTo>
                <a:lnTo>
                  <a:pt x="57" y="74"/>
                </a:lnTo>
                <a:lnTo>
                  <a:pt x="54" y="68"/>
                </a:lnTo>
                <a:lnTo>
                  <a:pt x="53" y="66"/>
                </a:lnTo>
                <a:lnTo>
                  <a:pt x="46" y="61"/>
                </a:lnTo>
                <a:lnTo>
                  <a:pt x="43" y="60"/>
                </a:lnTo>
                <a:lnTo>
                  <a:pt x="34" y="52"/>
                </a:lnTo>
                <a:lnTo>
                  <a:pt x="29" y="52"/>
                </a:lnTo>
                <a:lnTo>
                  <a:pt x="26" y="52"/>
                </a:lnTo>
                <a:lnTo>
                  <a:pt x="21" y="51"/>
                </a:lnTo>
                <a:lnTo>
                  <a:pt x="18" y="49"/>
                </a:lnTo>
                <a:lnTo>
                  <a:pt x="16" y="49"/>
                </a:lnTo>
                <a:lnTo>
                  <a:pt x="13" y="49"/>
                </a:lnTo>
                <a:lnTo>
                  <a:pt x="9" y="49"/>
                </a:lnTo>
                <a:lnTo>
                  <a:pt x="6" y="49"/>
                </a:lnTo>
                <a:lnTo>
                  <a:pt x="6" y="51"/>
                </a:lnTo>
                <a:lnTo>
                  <a:pt x="5" y="52"/>
                </a:lnTo>
                <a:lnTo>
                  <a:pt x="3" y="55"/>
                </a:lnTo>
                <a:lnTo>
                  <a:pt x="3" y="57"/>
                </a:lnTo>
                <a:lnTo>
                  <a:pt x="3" y="60"/>
                </a:lnTo>
                <a:lnTo>
                  <a:pt x="3" y="63"/>
                </a:lnTo>
                <a:lnTo>
                  <a:pt x="3" y="64"/>
                </a:lnTo>
                <a:lnTo>
                  <a:pt x="2" y="63"/>
                </a:lnTo>
                <a:lnTo>
                  <a:pt x="2" y="61"/>
                </a:lnTo>
                <a:lnTo>
                  <a:pt x="0" y="57"/>
                </a:lnTo>
                <a:lnTo>
                  <a:pt x="0" y="54"/>
                </a:lnTo>
                <a:lnTo>
                  <a:pt x="2" y="48"/>
                </a:lnTo>
                <a:lnTo>
                  <a:pt x="3" y="45"/>
                </a:lnTo>
                <a:lnTo>
                  <a:pt x="5" y="41"/>
                </a:lnTo>
                <a:lnTo>
                  <a:pt x="5" y="38"/>
                </a:lnTo>
                <a:lnTo>
                  <a:pt x="7" y="30"/>
                </a:lnTo>
                <a:lnTo>
                  <a:pt x="10" y="20"/>
                </a:lnTo>
                <a:lnTo>
                  <a:pt x="15" y="14"/>
                </a:lnTo>
                <a:lnTo>
                  <a:pt x="18" y="10"/>
                </a:lnTo>
                <a:lnTo>
                  <a:pt x="19" y="8"/>
                </a:lnTo>
                <a:lnTo>
                  <a:pt x="24" y="7"/>
                </a:lnTo>
                <a:lnTo>
                  <a:pt x="26" y="5"/>
                </a:lnTo>
                <a:lnTo>
                  <a:pt x="28" y="4"/>
                </a:lnTo>
                <a:lnTo>
                  <a:pt x="31" y="1"/>
                </a:lnTo>
                <a:lnTo>
                  <a:pt x="34" y="0"/>
                </a:lnTo>
                <a:lnTo>
                  <a:pt x="37" y="0"/>
                </a:lnTo>
                <a:lnTo>
                  <a:pt x="40" y="1"/>
                </a:lnTo>
                <a:lnTo>
                  <a:pt x="43" y="4"/>
                </a:lnTo>
                <a:lnTo>
                  <a:pt x="47" y="8"/>
                </a:lnTo>
                <a:lnTo>
                  <a:pt x="48" y="8"/>
                </a:lnTo>
                <a:close/>
                <a:moveTo>
                  <a:pt x="7" y="66"/>
                </a:moveTo>
                <a:lnTo>
                  <a:pt x="7" y="67"/>
                </a:lnTo>
                <a:lnTo>
                  <a:pt x="6" y="67"/>
                </a:lnTo>
                <a:lnTo>
                  <a:pt x="6" y="66"/>
                </a:lnTo>
                <a:lnTo>
                  <a:pt x="5" y="66"/>
                </a:lnTo>
                <a:lnTo>
                  <a:pt x="6" y="64"/>
                </a:lnTo>
                <a:lnTo>
                  <a:pt x="7" y="66"/>
                </a:lnTo>
                <a:close/>
                <a:moveTo>
                  <a:pt x="10" y="68"/>
                </a:moveTo>
                <a:lnTo>
                  <a:pt x="10" y="68"/>
                </a:lnTo>
                <a:lnTo>
                  <a:pt x="9" y="68"/>
                </a:lnTo>
                <a:lnTo>
                  <a:pt x="9" y="67"/>
                </a:lnTo>
                <a:lnTo>
                  <a:pt x="10" y="67"/>
                </a:lnTo>
                <a:lnTo>
                  <a:pt x="10" y="68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endParaRPr lang="ru-RU" sz="15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91" name="Rectangle 637"/>
          <p:cNvSpPr>
            <a:spLocks noChangeArrowheads="1"/>
          </p:cNvSpPr>
          <p:nvPr/>
        </p:nvSpPr>
        <p:spPr bwMode="auto">
          <a:xfrm rot="21334256">
            <a:off x="22940685" y="5936947"/>
            <a:ext cx="37350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>
                <a:latin typeface="Times New Roman" pitchFamily="18" charset="0"/>
                <a:cs typeface="Times New Roman" pitchFamily="18" charset="0"/>
              </a:rPr>
              <a:t>МО г. Сочи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2" name="Rectangle 647"/>
          <p:cNvSpPr>
            <a:spLocks noChangeArrowheads="1"/>
          </p:cNvSpPr>
          <p:nvPr/>
        </p:nvSpPr>
        <p:spPr bwMode="auto">
          <a:xfrm rot="21334256">
            <a:off x="21136692" y="1756245"/>
            <a:ext cx="230832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3" name="Rectangle 656"/>
          <p:cNvSpPr>
            <a:spLocks noChangeArrowheads="1"/>
          </p:cNvSpPr>
          <p:nvPr/>
        </p:nvSpPr>
        <p:spPr bwMode="auto">
          <a:xfrm rot="21334256">
            <a:off x="21718579" y="4473996"/>
            <a:ext cx="3366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4" name="Rectangle 670"/>
          <p:cNvSpPr>
            <a:spLocks noChangeArrowheads="1"/>
          </p:cNvSpPr>
          <p:nvPr/>
        </p:nvSpPr>
        <p:spPr bwMode="auto">
          <a:xfrm rot="21334256">
            <a:off x="21868650" y="2323824"/>
            <a:ext cx="34144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Каневский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5" name="Rectangle 683"/>
          <p:cNvSpPr>
            <a:spLocks noChangeArrowheads="1"/>
          </p:cNvSpPr>
          <p:nvPr/>
        </p:nvSpPr>
        <p:spPr bwMode="auto">
          <a:xfrm rot="21334256">
            <a:off x="22787827" y="1595879"/>
            <a:ext cx="35586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Кущевский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" name="Rectangle 696"/>
          <p:cNvSpPr>
            <a:spLocks noChangeArrowheads="1"/>
          </p:cNvSpPr>
          <p:nvPr/>
        </p:nvSpPr>
        <p:spPr bwMode="auto">
          <a:xfrm rot="21334256">
            <a:off x="22165680" y="5146883"/>
            <a:ext cx="41036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Туапсинский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7" name="Rectangle 703"/>
          <p:cNvSpPr>
            <a:spLocks noChangeArrowheads="1"/>
          </p:cNvSpPr>
          <p:nvPr/>
        </p:nvSpPr>
        <p:spPr bwMode="auto">
          <a:xfrm rot="21334256">
            <a:off x="19784503" y="3698720"/>
            <a:ext cx="40075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Темрюкский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8" name="Rectangle 704"/>
          <p:cNvSpPr>
            <a:spLocks noChangeArrowheads="1"/>
          </p:cNvSpPr>
          <p:nvPr/>
        </p:nvSpPr>
        <p:spPr bwMode="auto">
          <a:xfrm rot="21334256">
            <a:off x="22196651" y="3657441"/>
            <a:ext cx="27251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Динской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9" name="Rectangle 707"/>
          <p:cNvSpPr>
            <a:spLocks noChangeArrowheads="1"/>
          </p:cNvSpPr>
          <p:nvPr/>
        </p:nvSpPr>
        <p:spPr bwMode="auto">
          <a:xfrm rot="21334256">
            <a:off x="23552624" y="2796857"/>
            <a:ext cx="37670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Тихорецкий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0" name="Rectangle 708"/>
          <p:cNvSpPr>
            <a:spLocks noChangeArrowheads="1"/>
          </p:cNvSpPr>
          <p:nvPr/>
        </p:nvSpPr>
        <p:spPr bwMode="auto">
          <a:xfrm rot="21334256">
            <a:off x="20681679" y="3952123"/>
            <a:ext cx="33823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Крымский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1" name="Rectangle 712"/>
          <p:cNvSpPr>
            <a:spLocks noChangeArrowheads="1"/>
          </p:cNvSpPr>
          <p:nvPr/>
        </p:nvSpPr>
        <p:spPr bwMode="auto">
          <a:xfrm rot="21334256">
            <a:off x="23033557" y="2385453"/>
            <a:ext cx="379912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Павловский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2" name="Rectangle 718"/>
          <p:cNvSpPr>
            <a:spLocks noChangeArrowheads="1"/>
          </p:cNvSpPr>
          <p:nvPr/>
        </p:nvSpPr>
        <p:spPr bwMode="auto">
          <a:xfrm rot="21334256">
            <a:off x="24092448" y="5308359"/>
            <a:ext cx="41036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Мостовский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3" name="Rectangle 743"/>
          <p:cNvSpPr>
            <a:spLocks noChangeArrowheads="1"/>
          </p:cNvSpPr>
          <p:nvPr/>
        </p:nvSpPr>
        <p:spPr bwMode="auto">
          <a:xfrm rot="21334256">
            <a:off x="20591131" y="3273828"/>
            <a:ext cx="37670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Славянский</a:t>
            </a:r>
            <a:endParaRPr lang="ru-RU" alt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4" name="Rectangle 750"/>
          <p:cNvSpPr>
            <a:spLocks noChangeArrowheads="1"/>
          </p:cNvSpPr>
          <p:nvPr/>
        </p:nvSpPr>
        <p:spPr bwMode="auto">
          <a:xfrm rot="21334256">
            <a:off x="22873220" y="4892007"/>
            <a:ext cx="43762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Апшеронский</a:t>
            </a:r>
          </a:p>
        </p:txBody>
      </p:sp>
      <p:sp>
        <p:nvSpPr>
          <p:cNvPr id="305" name="Rectangle 760"/>
          <p:cNvSpPr>
            <a:spLocks noChangeArrowheads="1"/>
          </p:cNvSpPr>
          <p:nvPr/>
        </p:nvSpPr>
        <p:spPr bwMode="auto">
          <a:xfrm rot="21334256">
            <a:off x="21223913" y="4206776"/>
            <a:ext cx="30777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Абинский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6" name="Rectangle 793"/>
          <p:cNvSpPr>
            <a:spLocks noChangeArrowheads="1"/>
          </p:cNvSpPr>
          <p:nvPr/>
        </p:nvSpPr>
        <p:spPr bwMode="auto">
          <a:xfrm rot="21334256">
            <a:off x="23835295" y="2465588"/>
            <a:ext cx="53540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Новопокровский</a:t>
            </a:r>
          </a:p>
        </p:txBody>
      </p:sp>
      <p:sp>
        <p:nvSpPr>
          <p:cNvPr id="307" name="Rectangle 806"/>
          <p:cNvSpPr>
            <a:spLocks noChangeArrowheads="1"/>
          </p:cNvSpPr>
          <p:nvPr/>
        </p:nvSpPr>
        <p:spPr bwMode="auto">
          <a:xfrm rot="21334256">
            <a:off x="23028333" y="3011083"/>
            <a:ext cx="45365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Выселковский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" name="Rectangle 808"/>
          <p:cNvSpPr>
            <a:spLocks noChangeArrowheads="1"/>
          </p:cNvSpPr>
          <p:nvPr/>
        </p:nvSpPr>
        <p:spPr bwMode="auto">
          <a:xfrm rot="21334256">
            <a:off x="24573773" y="3795479"/>
            <a:ext cx="49693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Новокубанский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9" name="Rectangle 821"/>
          <p:cNvSpPr>
            <a:spLocks noChangeArrowheads="1"/>
          </p:cNvSpPr>
          <p:nvPr/>
        </p:nvSpPr>
        <p:spPr bwMode="auto">
          <a:xfrm rot="21334256">
            <a:off x="21963170" y="3122531"/>
            <a:ext cx="44082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Тимашевский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0" name="Rectangle 823"/>
          <p:cNvSpPr>
            <a:spLocks noChangeArrowheads="1"/>
          </p:cNvSpPr>
          <p:nvPr/>
        </p:nvSpPr>
        <p:spPr bwMode="auto">
          <a:xfrm rot="21334256">
            <a:off x="22565569" y="3244471"/>
            <a:ext cx="418384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Кореновский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1" name="Rectangle 826"/>
          <p:cNvSpPr>
            <a:spLocks noChangeArrowheads="1"/>
          </p:cNvSpPr>
          <p:nvPr/>
        </p:nvSpPr>
        <p:spPr bwMode="auto">
          <a:xfrm rot="21334256">
            <a:off x="21306457" y="3036397"/>
            <a:ext cx="4231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Калининский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2" name="Rectangle 827"/>
          <p:cNvSpPr>
            <a:spLocks noChangeArrowheads="1"/>
          </p:cNvSpPr>
          <p:nvPr/>
        </p:nvSpPr>
        <p:spPr bwMode="auto">
          <a:xfrm rot="21334256">
            <a:off x="23376861" y="1929727"/>
            <a:ext cx="39433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Крыловский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3" name="Rectangle 833"/>
          <p:cNvSpPr>
            <a:spLocks noChangeArrowheads="1"/>
          </p:cNvSpPr>
          <p:nvPr/>
        </p:nvSpPr>
        <p:spPr bwMode="auto">
          <a:xfrm rot="21334256">
            <a:off x="24019890" y="3226315"/>
            <a:ext cx="37350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Кавказский</a:t>
            </a:r>
          </a:p>
        </p:txBody>
      </p:sp>
      <p:sp>
        <p:nvSpPr>
          <p:cNvPr id="314" name="Rectangle 834"/>
          <p:cNvSpPr>
            <a:spLocks noChangeArrowheads="1"/>
          </p:cNvSpPr>
          <p:nvPr/>
        </p:nvSpPr>
        <p:spPr bwMode="auto">
          <a:xfrm rot="21334256">
            <a:off x="25044940" y="4231675"/>
            <a:ext cx="346249" cy="10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Успенски</a:t>
            </a:r>
            <a:r>
              <a:rPr lang="ru-RU" altLang="ru-RU" sz="675" i="1" dirty="0">
                <a:latin typeface="Times New Roman" pitchFamily="18" charset="0"/>
                <a:cs typeface="Times New Roman" pitchFamily="18" charset="0"/>
              </a:rPr>
              <a:t>й</a:t>
            </a:r>
            <a:endParaRPr lang="ru-RU" altLang="ru-RU" sz="27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5" name="Rectangle 836"/>
          <p:cNvSpPr>
            <a:spLocks noChangeArrowheads="1"/>
          </p:cNvSpPr>
          <p:nvPr/>
        </p:nvSpPr>
        <p:spPr bwMode="auto">
          <a:xfrm rot="21334256">
            <a:off x="21162864" y="3551219"/>
            <a:ext cx="583493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Красноармейский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6" name="Rectangle 843"/>
          <p:cNvSpPr>
            <a:spLocks noChangeArrowheads="1"/>
          </p:cNvSpPr>
          <p:nvPr/>
        </p:nvSpPr>
        <p:spPr bwMode="auto">
          <a:xfrm rot="21334256">
            <a:off x="24674135" y="2795563"/>
            <a:ext cx="43762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 err="1">
                <a:latin typeface="Times New Roman" pitchFamily="18" charset="0"/>
                <a:cs typeface="Times New Roman" pitchFamily="18" charset="0"/>
              </a:rPr>
              <a:t>Белоглинский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" name="Rectangle 845"/>
          <p:cNvSpPr>
            <a:spLocks noChangeArrowheads="1"/>
          </p:cNvSpPr>
          <p:nvPr/>
        </p:nvSpPr>
        <p:spPr bwMode="auto">
          <a:xfrm rot="21334256">
            <a:off x="19927962" y="4025607"/>
            <a:ext cx="408766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 г. Анапа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0" name="Rectangle 847"/>
          <p:cNvSpPr>
            <a:spLocks noChangeArrowheads="1"/>
          </p:cNvSpPr>
          <p:nvPr/>
        </p:nvSpPr>
        <p:spPr bwMode="auto">
          <a:xfrm rot="21334256">
            <a:off x="22007031" y="2786677"/>
            <a:ext cx="428002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Брюховецкий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1" name="Rectangle 852"/>
          <p:cNvSpPr>
            <a:spLocks noChangeArrowheads="1"/>
          </p:cNvSpPr>
          <p:nvPr/>
        </p:nvSpPr>
        <p:spPr bwMode="auto">
          <a:xfrm rot="21334256">
            <a:off x="21069056" y="2670445"/>
            <a:ext cx="75180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Приморско-Ахтарский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2" name="Rectangle 860"/>
          <p:cNvSpPr>
            <a:spLocks noChangeArrowheads="1"/>
          </p:cNvSpPr>
          <p:nvPr/>
        </p:nvSpPr>
        <p:spPr bwMode="auto">
          <a:xfrm rot="21334256">
            <a:off x="21630787" y="1589967"/>
            <a:ext cx="48571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Щербиновский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3" name="Rectangle 862"/>
          <p:cNvSpPr>
            <a:spLocks noChangeArrowheads="1"/>
          </p:cNvSpPr>
          <p:nvPr/>
        </p:nvSpPr>
        <p:spPr bwMode="auto">
          <a:xfrm rot="21334256">
            <a:off x="24144205" y="3585697"/>
            <a:ext cx="46968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Гулькевичский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4" name="Rectangle 865"/>
          <p:cNvSpPr>
            <a:spLocks noChangeArrowheads="1"/>
          </p:cNvSpPr>
          <p:nvPr/>
        </p:nvSpPr>
        <p:spPr bwMode="auto">
          <a:xfrm rot="21334256">
            <a:off x="22501532" y="2137135"/>
            <a:ext cx="49372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Ленинградский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5" name="Rectangle 870"/>
          <p:cNvSpPr>
            <a:spLocks noChangeArrowheads="1"/>
          </p:cNvSpPr>
          <p:nvPr/>
        </p:nvSpPr>
        <p:spPr bwMode="auto">
          <a:xfrm rot="21334256">
            <a:off x="23029249" y="3609387"/>
            <a:ext cx="55463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Усть-Лабинский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6" name="Rectangle 879"/>
          <p:cNvSpPr>
            <a:spLocks noChangeArrowheads="1"/>
          </p:cNvSpPr>
          <p:nvPr/>
        </p:nvSpPr>
        <p:spPr bwMode="auto">
          <a:xfrm rot="21334256">
            <a:off x="22318827" y="4582591"/>
            <a:ext cx="67326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 г. Горячий Ключ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" name="Rectangle 895"/>
          <p:cNvSpPr>
            <a:spLocks noChangeArrowheads="1"/>
          </p:cNvSpPr>
          <p:nvPr/>
        </p:nvSpPr>
        <p:spPr bwMode="auto">
          <a:xfrm rot="21334256">
            <a:off x="23530901" y="3432672"/>
            <a:ext cx="37189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Тбилисский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8" name="Rectangle 904"/>
          <p:cNvSpPr>
            <a:spLocks noChangeArrowheads="1"/>
          </p:cNvSpPr>
          <p:nvPr/>
        </p:nvSpPr>
        <p:spPr bwMode="auto">
          <a:xfrm rot="21334256">
            <a:off x="21214789" y="4798611"/>
            <a:ext cx="575479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 г. Геленджик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9" name="Rectangle 915"/>
          <p:cNvSpPr>
            <a:spLocks noChangeArrowheads="1"/>
          </p:cNvSpPr>
          <p:nvPr/>
        </p:nvSpPr>
        <p:spPr bwMode="auto">
          <a:xfrm rot="21334256">
            <a:off x="22142774" y="1770488"/>
            <a:ext cx="495328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Староминский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0" name="Rectangle 953"/>
          <p:cNvSpPr>
            <a:spLocks noChangeArrowheads="1"/>
          </p:cNvSpPr>
          <p:nvPr/>
        </p:nvSpPr>
        <p:spPr bwMode="auto">
          <a:xfrm>
            <a:off x="19834483" y="4295670"/>
            <a:ext cx="66524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 г. Новороссийск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1" name="Rectangle 960"/>
          <p:cNvSpPr>
            <a:spLocks noChangeArrowheads="1"/>
          </p:cNvSpPr>
          <p:nvPr/>
        </p:nvSpPr>
        <p:spPr bwMode="auto">
          <a:xfrm rot="21334256">
            <a:off x="21962321" y="3988581"/>
            <a:ext cx="56265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МО г. Краснодар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2" name="Rectangle 976"/>
          <p:cNvSpPr>
            <a:spLocks noChangeArrowheads="1"/>
          </p:cNvSpPr>
          <p:nvPr/>
        </p:nvSpPr>
        <p:spPr bwMode="auto">
          <a:xfrm rot="21334256">
            <a:off x="24602620" y="4047419"/>
            <a:ext cx="492122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МО г. Армавир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6" name="Rectangle 766"/>
          <p:cNvSpPr>
            <a:spLocks noChangeArrowheads="1"/>
          </p:cNvSpPr>
          <p:nvPr/>
        </p:nvSpPr>
        <p:spPr bwMode="auto">
          <a:xfrm rot="21334256">
            <a:off x="24419849" y="4792643"/>
            <a:ext cx="352661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Лабинский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1" name="Rectangle 766"/>
          <p:cNvSpPr>
            <a:spLocks noChangeArrowheads="1"/>
          </p:cNvSpPr>
          <p:nvPr/>
        </p:nvSpPr>
        <p:spPr bwMode="auto">
          <a:xfrm rot="21334256">
            <a:off x="23983884" y="4013130"/>
            <a:ext cx="453650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Курганинский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2" name="Rectangle 766"/>
          <p:cNvSpPr>
            <a:spLocks noChangeArrowheads="1"/>
          </p:cNvSpPr>
          <p:nvPr/>
        </p:nvSpPr>
        <p:spPr bwMode="auto">
          <a:xfrm rot="21334256">
            <a:off x="22972034" y="4394664"/>
            <a:ext cx="477695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Белореченский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3" name="Rectangle 718"/>
          <p:cNvSpPr>
            <a:spLocks noChangeArrowheads="1"/>
          </p:cNvSpPr>
          <p:nvPr/>
        </p:nvSpPr>
        <p:spPr bwMode="auto">
          <a:xfrm rot="21334256">
            <a:off x="24987289" y="5068916"/>
            <a:ext cx="484107" cy="92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1pPr>
            <a:lvl2pPr marL="441796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2pPr>
            <a:lvl3pPr marL="897882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3pPr>
            <a:lvl4pPr marL="1353968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4pPr>
            <a:lvl5pPr marL="1810035" indent="1588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5pPr>
            <a:lvl6pPr marL="2280362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6pPr>
            <a:lvl7pPr marL="2736424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7pPr>
            <a:lvl8pPr marL="3192495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8pPr>
            <a:lvl9pPr marL="3648568" algn="l" defTabSz="912153" rtl="0" eaLnBrk="1" latinLnBrk="0" hangingPunct="1">
              <a:defRPr kern="1200">
                <a:solidFill>
                  <a:schemeClr val="tx1"/>
                </a:solidFill>
                <a:latin typeface="Trebuchet MS" pitchFamily="34" charset="0"/>
                <a:ea typeface="+mn-ea"/>
                <a:cs typeface="Arial" charset="0"/>
              </a:defRPr>
            </a:lvl9pPr>
          </a:lstStyle>
          <a:p>
            <a:r>
              <a:rPr lang="ru-RU" altLang="ru-RU" sz="600" i="1" dirty="0">
                <a:latin typeface="Times New Roman" pitchFamily="18" charset="0"/>
                <a:cs typeface="Times New Roman" pitchFamily="18" charset="0"/>
              </a:rPr>
              <a:t>Отрадненский</a:t>
            </a:r>
            <a:endParaRPr lang="ru-RU" alt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4" name="Freeform 279"/>
          <p:cNvSpPr>
            <a:spLocks/>
          </p:cNvSpPr>
          <p:nvPr/>
        </p:nvSpPr>
        <p:spPr bwMode="auto">
          <a:xfrm rot="21381802">
            <a:off x="22322519" y="5389796"/>
            <a:ext cx="1828516" cy="1167379"/>
          </a:xfrm>
          <a:custGeom>
            <a:avLst/>
            <a:gdLst>
              <a:gd name="T0" fmla="*/ 2147483647 w 444"/>
              <a:gd name="T1" fmla="*/ 2147483647 h 321"/>
              <a:gd name="T2" fmla="*/ 2147483647 w 444"/>
              <a:gd name="T3" fmla="*/ 2147483647 h 321"/>
              <a:gd name="T4" fmla="*/ 2147483647 w 444"/>
              <a:gd name="T5" fmla="*/ 2147483647 h 321"/>
              <a:gd name="T6" fmla="*/ 2147483647 w 444"/>
              <a:gd name="T7" fmla="*/ 2147483647 h 321"/>
              <a:gd name="T8" fmla="*/ 2147483647 w 444"/>
              <a:gd name="T9" fmla="*/ 2147483647 h 321"/>
              <a:gd name="T10" fmla="*/ 2147483647 w 444"/>
              <a:gd name="T11" fmla="*/ 2147483647 h 321"/>
              <a:gd name="T12" fmla="*/ 2147483647 w 444"/>
              <a:gd name="T13" fmla="*/ 2147483647 h 321"/>
              <a:gd name="T14" fmla="*/ 2147483647 w 444"/>
              <a:gd name="T15" fmla="*/ 2147483647 h 321"/>
              <a:gd name="T16" fmla="*/ 2147483647 w 444"/>
              <a:gd name="T17" fmla="*/ 2147483647 h 321"/>
              <a:gd name="T18" fmla="*/ 2147483647 w 444"/>
              <a:gd name="T19" fmla="*/ 2147483647 h 321"/>
              <a:gd name="T20" fmla="*/ 2147483647 w 444"/>
              <a:gd name="T21" fmla="*/ 2147483647 h 321"/>
              <a:gd name="T22" fmla="*/ 2147483647 w 444"/>
              <a:gd name="T23" fmla="*/ 2147483647 h 321"/>
              <a:gd name="T24" fmla="*/ 2147483647 w 444"/>
              <a:gd name="T25" fmla="*/ 2147483647 h 321"/>
              <a:gd name="T26" fmla="*/ 2147483647 w 444"/>
              <a:gd name="T27" fmla="*/ 2147483647 h 321"/>
              <a:gd name="T28" fmla="*/ 2147483647 w 444"/>
              <a:gd name="T29" fmla="*/ 2147483647 h 321"/>
              <a:gd name="T30" fmla="*/ 2147483647 w 444"/>
              <a:gd name="T31" fmla="*/ 2147483647 h 321"/>
              <a:gd name="T32" fmla="*/ 2147483647 w 444"/>
              <a:gd name="T33" fmla="*/ 2147483647 h 321"/>
              <a:gd name="T34" fmla="*/ 2147483647 w 444"/>
              <a:gd name="T35" fmla="*/ 2147483647 h 321"/>
              <a:gd name="T36" fmla="*/ 2147483647 w 444"/>
              <a:gd name="T37" fmla="*/ 2147483647 h 321"/>
              <a:gd name="T38" fmla="*/ 2147483647 w 444"/>
              <a:gd name="T39" fmla="*/ 2147483647 h 321"/>
              <a:gd name="T40" fmla="*/ 2147483647 w 444"/>
              <a:gd name="T41" fmla="*/ 2147483647 h 321"/>
              <a:gd name="T42" fmla="*/ 2147483647 w 444"/>
              <a:gd name="T43" fmla="*/ 2147483647 h 321"/>
              <a:gd name="T44" fmla="*/ 2147483647 w 444"/>
              <a:gd name="T45" fmla="*/ 2147483647 h 321"/>
              <a:gd name="T46" fmla="*/ 2147483647 w 444"/>
              <a:gd name="T47" fmla="*/ 2147483647 h 321"/>
              <a:gd name="T48" fmla="*/ 2147483647 w 444"/>
              <a:gd name="T49" fmla="*/ 2147483647 h 321"/>
              <a:gd name="T50" fmla="*/ 2147483647 w 444"/>
              <a:gd name="T51" fmla="*/ 2147483647 h 321"/>
              <a:gd name="T52" fmla="*/ 2147483647 w 444"/>
              <a:gd name="T53" fmla="*/ 2147483647 h 321"/>
              <a:gd name="T54" fmla="*/ 2147483647 w 444"/>
              <a:gd name="T55" fmla="*/ 2147483647 h 321"/>
              <a:gd name="T56" fmla="*/ 2147483647 w 444"/>
              <a:gd name="T57" fmla="*/ 2147483647 h 321"/>
              <a:gd name="T58" fmla="*/ 2147483647 w 444"/>
              <a:gd name="T59" fmla="*/ 2147483647 h 321"/>
              <a:gd name="T60" fmla="*/ 2147483647 w 444"/>
              <a:gd name="T61" fmla="*/ 2147483647 h 321"/>
              <a:gd name="T62" fmla="*/ 2147483647 w 444"/>
              <a:gd name="T63" fmla="*/ 2147483647 h 321"/>
              <a:gd name="T64" fmla="*/ 2147483647 w 444"/>
              <a:gd name="T65" fmla="*/ 2147483647 h 321"/>
              <a:gd name="T66" fmla="*/ 2147483647 w 444"/>
              <a:gd name="T67" fmla="*/ 2147483647 h 321"/>
              <a:gd name="T68" fmla="*/ 2147483647 w 444"/>
              <a:gd name="T69" fmla="*/ 2147483647 h 321"/>
              <a:gd name="T70" fmla="*/ 2147483647 w 444"/>
              <a:gd name="T71" fmla="*/ 2147483647 h 321"/>
              <a:gd name="T72" fmla="*/ 2147483647 w 444"/>
              <a:gd name="T73" fmla="*/ 2147483647 h 321"/>
              <a:gd name="T74" fmla="*/ 2147483647 w 444"/>
              <a:gd name="T75" fmla="*/ 2147483647 h 321"/>
              <a:gd name="T76" fmla="*/ 2147483647 w 444"/>
              <a:gd name="T77" fmla="*/ 2147483647 h 321"/>
              <a:gd name="T78" fmla="*/ 2147483647 w 444"/>
              <a:gd name="T79" fmla="*/ 2147483647 h 321"/>
              <a:gd name="T80" fmla="*/ 2147483647 w 444"/>
              <a:gd name="T81" fmla="*/ 2147483647 h 321"/>
              <a:gd name="T82" fmla="*/ 2147483647 w 444"/>
              <a:gd name="T83" fmla="*/ 2147483647 h 321"/>
              <a:gd name="T84" fmla="*/ 2147483647 w 444"/>
              <a:gd name="T85" fmla="*/ 2147483647 h 321"/>
              <a:gd name="T86" fmla="*/ 2147483647 w 444"/>
              <a:gd name="T87" fmla="*/ 2147483647 h 321"/>
              <a:gd name="T88" fmla="*/ 2147483647 w 444"/>
              <a:gd name="T89" fmla="*/ 2147483647 h 321"/>
              <a:gd name="T90" fmla="*/ 2147483647 w 444"/>
              <a:gd name="T91" fmla="*/ 2147483647 h 321"/>
              <a:gd name="T92" fmla="*/ 2147483647 w 444"/>
              <a:gd name="T93" fmla="*/ 2147483647 h 321"/>
              <a:gd name="T94" fmla="*/ 2147483647 w 444"/>
              <a:gd name="T95" fmla="*/ 2147483647 h 321"/>
              <a:gd name="T96" fmla="*/ 2147483647 w 444"/>
              <a:gd name="T97" fmla="*/ 2147483647 h 321"/>
              <a:gd name="T98" fmla="*/ 2147483647 w 444"/>
              <a:gd name="T99" fmla="*/ 2147483647 h 321"/>
              <a:gd name="T100" fmla="*/ 2147483647 w 444"/>
              <a:gd name="T101" fmla="*/ 2147483647 h 321"/>
              <a:gd name="T102" fmla="*/ 2147483647 w 444"/>
              <a:gd name="T103" fmla="*/ 2147483647 h 321"/>
              <a:gd name="T104" fmla="*/ 2147483647 w 444"/>
              <a:gd name="T105" fmla="*/ 2147483647 h 321"/>
              <a:gd name="T106" fmla="*/ 2147483647 w 444"/>
              <a:gd name="T107" fmla="*/ 2147483647 h 321"/>
              <a:gd name="T108" fmla="*/ 2147483647 w 444"/>
              <a:gd name="T109" fmla="*/ 2147483647 h 321"/>
              <a:gd name="T110" fmla="*/ 2147483647 w 444"/>
              <a:gd name="T111" fmla="*/ 2147483647 h 321"/>
              <a:gd name="T112" fmla="*/ 2147483647 w 444"/>
              <a:gd name="T113" fmla="*/ 2147483647 h 321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w 444"/>
              <a:gd name="T172" fmla="*/ 0 h 321"/>
              <a:gd name="T173" fmla="*/ 444 w 444"/>
              <a:gd name="T174" fmla="*/ 321 h 321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T171" t="T172" r="T173" b="T174"/>
            <a:pathLst>
              <a:path w="444" h="321">
                <a:moveTo>
                  <a:pt x="106" y="20"/>
                </a:moveTo>
                <a:lnTo>
                  <a:pt x="115" y="26"/>
                </a:lnTo>
                <a:lnTo>
                  <a:pt x="121" y="28"/>
                </a:lnTo>
                <a:lnTo>
                  <a:pt x="124" y="32"/>
                </a:lnTo>
                <a:lnTo>
                  <a:pt x="124" y="38"/>
                </a:lnTo>
                <a:lnTo>
                  <a:pt x="125" y="41"/>
                </a:lnTo>
                <a:lnTo>
                  <a:pt x="132" y="45"/>
                </a:lnTo>
                <a:lnTo>
                  <a:pt x="144" y="53"/>
                </a:lnTo>
                <a:lnTo>
                  <a:pt x="147" y="53"/>
                </a:lnTo>
                <a:lnTo>
                  <a:pt x="150" y="54"/>
                </a:lnTo>
                <a:lnTo>
                  <a:pt x="159" y="61"/>
                </a:lnTo>
                <a:lnTo>
                  <a:pt x="154" y="70"/>
                </a:lnTo>
                <a:lnTo>
                  <a:pt x="156" y="73"/>
                </a:lnTo>
                <a:lnTo>
                  <a:pt x="154" y="76"/>
                </a:lnTo>
                <a:lnTo>
                  <a:pt x="157" y="80"/>
                </a:lnTo>
                <a:lnTo>
                  <a:pt x="160" y="80"/>
                </a:lnTo>
                <a:lnTo>
                  <a:pt x="162" y="79"/>
                </a:lnTo>
                <a:lnTo>
                  <a:pt x="165" y="79"/>
                </a:lnTo>
                <a:lnTo>
                  <a:pt x="167" y="80"/>
                </a:lnTo>
                <a:lnTo>
                  <a:pt x="173" y="85"/>
                </a:lnTo>
                <a:lnTo>
                  <a:pt x="178" y="88"/>
                </a:lnTo>
                <a:lnTo>
                  <a:pt x="182" y="88"/>
                </a:lnTo>
                <a:lnTo>
                  <a:pt x="194" y="85"/>
                </a:lnTo>
                <a:lnTo>
                  <a:pt x="198" y="88"/>
                </a:lnTo>
                <a:lnTo>
                  <a:pt x="204" y="91"/>
                </a:lnTo>
                <a:lnTo>
                  <a:pt x="211" y="94"/>
                </a:lnTo>
                <a:lnTo>
                  <a:pt x="216" y="92"/>
                </a:lnTo>
                <a:lnTo>
                  <a:pt x="219" y="91"/>
                </a:lnTo>
                <a:lnTo>
                  <a:pt x="220" y="88"/>
                </a:lnTo>
                <a:lnTo>
                  <a:pt x="222" y="85"/>
                </a:lnTo>
                <a:lnTo>
                  <a:pt x="225" y="82"/>
                </a:lnTo>
                <a:lnTo>
                  <a:pt x="228" y="79"/>
                </a:lnTo>
                <a:lnTo>
                  <a:pt x="229" y="79"/>
                </a:lnTo>
                <a:lnTo>
                  <a:pt x="233" y="79"/>
                </a:lnTo>
                <a:lnTo>
                  <a:pt x="235" y="82"/>
                </a:lnTo>
                <a:lnTo>
                  <a:pt x="236" y="85"/>
                </a:lnTo>
                <a:lnTo>
                  <a:pt x="238" y="85"/>
                </a:lnTo>
                <a:lnTo>
                  <a:pt x="238" y="86"/>
                </a:lnTo>
                <a:lnTo>
                  <a:pt x="241" y="91"/>
                </a:lnTo>
                <a:lnTo>
                  <a:pt x="241" y="92"/>
                </a:lnTo>
                <a:lnTo>
                  <a:pt x="241" y="94"/>
                </a:lnTo>
                <a:lnTo>
                  <a:pt x="242" y="94"/>
                </a:lnTo>
                <a:lnTo>
                  <a:pt x="244" y="95"/>
                </a:lnTo>
                <a:lnTo>
                  <a:pt x="245" y="97"/>
                </a:lnTo>
                <a:lnTo>
                  <a:pt x="245" y="98"/>
                </a:lnTo>
                <a:lnTo>
                  <a:pt x="247" y="101"/>
                </a:lnTo>
                <a:lnTo>
                  <a:pt x="248" y="102"/>
                </a:lnTo>
                <a:lnTo>
                  <a:pt x="250" y="104"/>
                </a:lnTo>
                <a:lnTo>
                  <a:pt x="252" y="105"/>
                </a:lnTo>
                <a:lnTo>
                  <a:pt x="254" y="107"/>
                </a:lnTo>
                <a:lnTo>
                  <a:pt x="255" y="111"/>
                </a:lnTo>
                <a:lnTo>
                  <a:pt x="257" y="113"/>
                </a:lnTo>
                <a:lnTo>
                  <a:pt x="260" y="114"/>
                </a:lnTo>
                <a:lnTo>
                  <a:pt x="264" y="116"/>
                </a:lnTo>
                <a:lnTo>
                  <a:pt x="266" y="116"/>
                </a:lnTo>
                <a:lnTo>
                  <a:pt x="267" y="117"/>
                </a:lnTo>
                <a:lnTo>
                  <a:pt x="269" y="117"/>
                </a:lnTo>
                <a:lnTo>
                  <a:pt x="270" y="119"/>
                </a:lnTo>
                <a:lnTo>
                  <a:pt x="272" y="120"/>
                </a:lnTo>
                <a:lnTo>
                  <a:pt x="273" y="121"/>
                </a:lnTo>
                <a:lnTo>
                  <a:pt x="276" y="126"/>
                </a:lnTo>
                <a:lnTo>
                  <a:pt x="277" y="127"/>
                </a:lnTo>
                <a:lnTo>
                  <a:pt x="279" y="129"/>
                </a:lnTo>
                <a:lnTo>
                  <a:pt x="280" y="130"/>
                </a:lnTo>
                <a:lnTo>
                  <a:pt x="280" y="129"/>
                </a:lnTo>
                <a:lnTo>
                  <a:pt x="282" y="127"/>
                </a:lnTo>
                <a:lnTo>
                  <a:pt x="285" y="123"/>
                </a:lnTo>
                <a:lnTo>
                  <a:pt x="285" y="121"/>
                </a:lnTo>
                <a:lnTo>
                  <a:pt x="288" y="121"/>
                </a:lnTo>
                <a:lnTo>
                  <a:pt x="289" y="123"/>
                </a:lnTo>
                <a:lnTo>
                  <a:pt x="292" y="123"/>
                </a:lnTo>
                <a:lnTo>
                  <a:pt x="292" y="124"/>
                </a:lnTo>
                <a:lnTo>
                  <a:pt x="294" y="124"/>
                </a:lnTo>
                <a:lnTo>
                  <a:pt x="296" y="126"/>
                </a:lnTo>
                <a:lnTo>
                  <a:pt x="299" y="126"/>
                </a:lnTo>
                <a:lnTo>
                  <a:pt x="302" y="124"/>
                </a:lnTo>
                <a:lnTo>
                  <a:pt x="304" y="121"/>
                </a:lnTo>
                <a:lnTo>
                  <a:pt x="305" y="120"/>
                </a:lnTo>
                <a:lnTo>
                  <a:pt x="307" y="120"/>
                </a:lnTo>
                <a:lnTo>
                  <a:pt x="310" y="121"/>
                </a:lnTo>
                <a:lnTo>
                  <a:pt x="311" y="123"/>
                </a:lnTo>
                <a:lnTo>
                  <a:pt x="311" y="124"/>
                </a:lnTo>
                <a:lnTo>
                  <a:pt x="311" y="129"/>
                </a:lnTo>
                <a:lnTo>
                  <a:pt x="311" y="132"/>
                </a:lnTo>
                <a:lnTo>
                  <a:pt x="311" y="133"/>
                </a:lnTo>
                <a:lnTo>
                  <a:pt x="313" y="136"/>
                </a:lnTo>
                <a:lnTo>
                  <a:pt x="314" y="142"/>
                </a:lnTo>
                <a:lnTo>
                  <a:pt x="314" y="163"/>
                </a:lnTo>
                <a:lnTo>
                  <a:pt x="317" y="164"/>
                </a:lnTo>
                <a:lnTo>
                  <a:pt x="324" y="168"/>
                </a:lnTo>
                <a:lnTo>
                  <a:pt x="330" y="170"/>
                </a:lnTo>
                <a:lnTo>
                  <a:pt x="335" y="171"/>
                </a:lnTo>
                <a:lnTo>
                  <a:pt x="342" y="164"/>
                </a:lnTo>
                <a:lnTo>
                  <a:pt x="345" y="163"/>
                </a:lnTo>
                <a:lnTo>
                  <a:pt x="349" y="164"/>
                </a:lnTo>
                <a:lnTo>
                  <a:pt x="351" y="164"/>
                </a:lnTo>
                <a:lnTo>
                  <a:pt x="357" y="168"/>
                </a:lnTo>
                <a:lnTo>
                  <a:pt x="358" y="165"/>
                </a:lnTo>
                <a:lnTo>
                  <a:pt x="361" y="165"/>
                </a:lnTo>
                <a:lnTo>
                  <a:pt x="364" y="167"/>
                </a:lnTo>
                <a:lnTo>
                  <a:pt x="367" y="168"/>
                </a:lnTo>
                <a:lnTo>
                  <a:pt x="365" y="173"/>
                </a:lnTo>
                <a:lnTo>
                  <a:pt x="367" y="176"/>
                </a:lnTo>
                <a:lnTo>
                  <a:pt x="364" y="177"/>
                </a:lnTo>
                <a:lnTo>
                  <a:pt x="358" y="179"/>
                </a:lnTo>
                <a:lnTo>
                  <a:pt x="354" y="183"/>
                </a:lnTo>
                <a:lnTo>
                  <a:pt x="355" y="186"/>
                </a:lnTo>
                <a:lnTo>
                  <a:pt x="359" y="184"/>
                </a:lnTo>
                <a:lnTo>
                  <a:pt x="381" y="186"/>
                </a:lnTo>
                <a:lnTo>
                  <a:pt x="387" y="195"/>
                </a:lnTo>
                <a:lnTo>
                  <a:pt x="383" y="198"/>
                </a:lnTo>
                <a:lnTo>
                  <a:pt x="384" y="199"/>
                </a:lnTo>
                <a:lnTo>
                  <a:pt x="383" y="202"/>
                </a:lnTo>
                <a:lnTo>
                  <a:pt x="381" y="208"/>
                </a:lnTo>
                <a:lnTo>
                  <a:pt x="384" y="211"/>
                </a:lnTo>
                <a:lnTo>
                  <a:pt x="384" y="215"/>
                </a:lnTo>
                <a:lnTo>
                  <a:pt x="387" y="218"/>
                </a:lnTo>
                <a:lnTo>
                  <a:pt x="392" y="220"/>
                </a:lnTo>
                <a:lnTo>
                  <a:pt x="395" y="220"/>
                </a:lnTo>
                <a:lnTo>
                  <a:pt x="399" y="224"/>
                </a:lnTo>
                <a:lnTo>
                  <a:pt x="403" y="226"/>
                </a:lnTo>
                <a:lnTo>
                  <a:pt x="408" y="230"/>
                </a:lnTo>
                <a:lnTo>
                  <a:pt x="412" y="231"/>
                </a:lnTo>
                <a:lnTo>
                  <a:pt x="427" y="242"/>
                </a:lnTo>
                <a:lnTo>
                  <a:pt x="427" y="246"/>
                </a:lnTo>
                <a:lnTo>
                  <a:pt x="430" y="248"/>
                </a:lnTo>
                <a:lnTo>
                  <a:pt x="434" y="246"/>
                </a:lnTo>
                <a:lnTo>
                  <a:pt x="443" y="250"/>
                </a:lnTo>
                <a:lnTo>
                  <a:pt x="443" y="253"/>
                </a:lnTo>
                <a:lnTo>
                  <a:pt x="444" y="259"/>
                </a:lnTo>
                <a:lnTo>
                  <a:pt x="443" y="259"/>
                </a:lnTo>
                <a:lnTo>
                  <a:pt x="442" y="259"/>
                </a:lnTo>
                <a:lnTo>
                  <a:pt x="440" y="261"/>
                </a:lnTo>
                <a:lnTo>
                  <a:pt x="430" y="267"/>
                </a:lnTo>
                <a:lnTo>
                  <a:pt x="428" y="268"/>
                </a:lnTo>
                <a:lnTo>
                  <a:pt x="425" y="269"/>
                </a:lnTo>
                <a:lnTo>
                  <a:pt x="423" y="271"/>
                </a:lnTo>
                <a:lnTo>
                  <a:pt x="421" y="274"/>
                </a:lnTo>
                <a:lnTo>
                  <a:pt x="420" y="274"/>
                </a:lnTo>
                <a:lnTo>
                  <a:pt x="415" y="274"/>
                </a:lnTo>
                <a:lnTo>
                  <a:pt x="409" y="275"/>
                </a:lnTo>
                <a:lnTo>
                  <a:pt x="406" y="274"/>
                </a:lnTo>
                <a:lnTo>
                  <a:pt x="405" y="274"/>
                </a:lnTo>
                <a:lnTo>
                  <a:pt x="399" y="272"/>
                </a:lnTo>
                <a:lnTo>
                  <a:pt x="393" y="269"/>
                </a:lnTo>
                <a:lnTo>
                  <a:pt x="384" y="262"/>
                </a:lnTo>
                <a:lnTo>
                  <a:pt x="379" y="258"/>
                </a:lnTo>
                <a:lnTo>
                  <a:pt x="371" y="258"/>
                </a:lnTo>
                <a:lnTo>
                  <a:pt x="368" y="256"/>
                </a:lnTo>
                <a:lnTo>
                  <a:pt x="361" y="256"/>
                </a:lnTo>
                <a:lnTo>
                  <a:pt x="359" y="255"/>
                </a:lnTo>
                <a:lnTo>
                  <a:pt x="358" y="255"/>
                </a:lnTo>
                <a:lnTo>
                  <a:pt x="354" y="253"/>
                </a:lnTo>
                <a:lnTo>
                  <a:pt x="352" y="253"/>
                </a:lnTo>
                <a:lnTo>
                  <a:pt x="349" y="250"/>
                </a:lnTo>
                <a:lnTo>
                  <a:pt x="346" y="250"/>
                </a:lnTo>
                <a:lnTo>
                  <a:pt x="345" y="248"/>
                </a:lnTo>
                <a:lnTo>
                  <a:pt x="342" y="246"/>
                </a:lnTo>
                <a:lnTo>
                  <a:pt x="340" y="246"/>
                </a:lnTo>
                <a:lnTo>
                  <a:pt x="335" y="248"/>
                </a:lnTo>
                <a:lnTo>
                  <a:pt x="332" y="246"/>
                </a:lnTo>
                <a:lnTo>
                  <a:pt x="329" y="245"/>
                </a:lnTo>
                <a:lnTo>
                  <a:pt x="327" y="243"/>
                </a:lnTo>
                <a:lnTo>
                  <a:pt x="326" y="242"/>
                </a:lnTo>
                <a:lnTo>
                  <a:pt x="324" y="242"/>
                </a:lnTo>
                <a:lnTo>
                  <a:pt x="323" y="240"/>
                </a:lnTo>
                <a:lnTo>
                  <a:pt x="317" y="240"/>
                </a:lnTo>
                <a:lnTo>
                  <a:pt x="313" y="243"/>
                </a:lnTo>
                <a:lnTo>
                  <a:pt x="311" y="243"/>
                </a:lnTo>
                <a:lnTo>
                  <a:pt x="308" y="243"/>
                </a:lnTo>
                <a:lnTo>
                  <a:pt x="301" y="245"/>
                </a:lnTo>
                <a:lnTo>
                  <a:pt x="298" y="243"/>
                </a:lnTo>
                <a:lnTo>
                  <a:pt x="296" y="243"/>
                </a:lnTo>
                <a:lnTo>
                  <a:pt x="295" y="243"/>
                </a:lnTo>
                <a:lnTo>
                  <a:pt x="294" y="243"/>
                </a:lnTo>
                <a:lnTo>
                  <a:pt x="292" y="245"/>
                </a:lnTo>
                <a:lnTo>
                  <a:pt x="288" y="246"/>
                </a:lnTo>
                <a:lnTo>
                  <a:pt x="285" y="246"/>
                </a:lnTo>
                <a:lnTo>
                  <a:pt x="282" y="246"/>
                </a:lnTo>
                <a:lnTo>
                  <a:pt x="279" y="246"/>
                </a:lnTo>
                <a:lnTo>
                  <a:pt x="277" y="248"/>
                </a:lnTo>
                <a:lnTo>
                  <a:pt x="276" y="249"/>
                </a:lnTo>
                <a:lnTo>
                  <a:pt x="273" y="256"/>
                </a:lnTo>
                <a:lnTo>
                  <a:pt x="272" y="259"/>
                </a:lnTo>
                <a:lnTo>
                  <a:pt x="267" y="264"/>
                </a:lnTo>
                <a:lnTo>
                  <a:pt x="264" y="269"/>
                </a:lnTo>
                <a:lnTo>
                  <a:pt x="263" y="274"/>
                </a:lnTo>
                <a:lnTo>
                  <a:pt x="261" y="275"/>
                </a:lnTo>
                <a:lnTo>
                  <a:pt x="258" y="281"/>
                </a:lnTo>
                <a:lnTo>
                  <a:pt x="257" y="283"/>
                </a:lnTo>
                <a:lnTo>
                  <a:pt x="257" y="284"/>
                </a:lnTo>
                <a:lnTo>
                  <a:pt x="257" y="286"/>
                </a:lnTo>
                <a:lnTo>
                  <a:pt x="257" y="287"/>
                </a:lnTo>
                <a:lnTo>
                  <a:pt x="255" y="289"/>
                </a:lnTo>
                <a:lnTo>
                  <a:pt x="255" y="291"/>
                </a:lnTo>
                <a:lnTo>
                  <a:pt x="252" y="293"/>
                </a:lnTo>
                <a:lnTo>
                  <a:pt x="252" y="294"/>
                </a:lnTo>
                <a:lnTo>
                  <a:pt x="251" y="296"/>
                </a:lnTo>
                <a:lnTo>
                  <a:pt x="250" y="299"/>
                </a:lnTo>
                <a:lnTo>
                  <a:pt x="248" y="300"/>
                </a:lnTo>
                <a:lnTo>
                  <a:pt x="247" y="303"/>
                </a:lnTo>
                <a:lnTo>
                  <a:pt x="245" y="306"/>
                </a:lnTo>
                <a:lnTo>
                  <a:pt x="247" y="309"/>
                </a:lnTo>
                <a:lnTo>
                  <a:pt x="245" y="313"/>
                </a:lnTo>
                <a:lnTo>
                  <a:pt x="242" y="316"/>
                </a:lnTo>
                <a:lnTo>
                  <a:pt x="242" y="318"/>
                </a:lnTo>
                <a:lnTo>
                  <a:pt x="242" y="321"/>
                </a:lnTo>
                <a:lnTo>
                  <a:pt x="241" y="319"/>
                </a:lnTo>
                <a:lnTo>
                  <a:pt x="238" y="319"/>
                </a:lnTo>
                <a:lnTo>
                  <a:pt x="235" y="316"/>
                </a:lnTo>
                <a:lnTo>
                  <a:pt x="233" y="316"/>
                </a:lnTo>
                <a:lnTo>
                  <a:pt x="232" y="315"/>
                </a:lnTo>
                <a:lnTo>
                  <a:pt x="231" y="315"/>
                </a:lnTo>
                <a:lnTo>
                  <a:pt x="228" y="313"/>
                </a:lnTo>
                <a:lnTo>
                  <a:pt x="226" y="313"/>
                </a:lnTo>
                <a:lnTo>
                  <a:pt x="225" y="312"/>
                </a:lnTo>
                <a:lnTo>
                  <a:pt x="223" y="312"/>
                </a:lnTo>
                <a:lnTo>
                  <a:pt x="222" y="311"/>
                </a:lnTo>
                <a:lnTo>
                  <a:pt x="220" y="309"/>
                </a:lnTo>
                <a:lnTo>
                  <a:pt x="219" y="309"/>
                </a:lnTo>
                <a:lnTo>
                  <a:pt x="217" y="306"/>
                </a:lnTo>
                <a:lnTo>
                  <a:pt x="216" y="305"/>
                </a:lnTo>
                <a:lnTo>
                  <a:pt x="214" y="302"/>
                </a:lnTo>
                <a:lnTo>
                  <a:pt x="214" y="300"/>
                </a:lnTo>
                <a:lnTo>
                  <a:pt x="210" y="291"/>
                </a:lnTo>
                <a:lnTo>
                  <a:pt x="209" y="281"/>
                </a:lnTo>
                <a:lnTo>
                  <a:pt x="207" y="275"/>
                </a:lnTo>
                <a:lnTo>
                  <a:pt x="206" y="274"/>
                </a:lnTo>
                <a:lnTo>
                  <a:pt x="204" y="269"/>
                </a:lnTo>
                <a:lnTo>
                  <a:pt x="203" y="268"/>
                </a:lnTo>
                <a:lnTo>
                  <a:pt x="201" y="268"/>
                </a:lnTo>
                <a:lnTo>
                  <a:pt x="198" y="265"/>
                </a:lnTo>
                <a:lnTo>
                  <a:pt x="195" y="264"/>
                </a:lnTo>
                <a:lnTo>
                  <a:pt x="194" y="262"/>
                </a:lnTo>
                <a:lnTo>
                  <a:pt x="192" y="261"/>
                </a:lnTo>
                <a:lnTo>
                  <a:pt x="187" y="255"/>
                </a:lnTo>
                <a:lnTo>
                  <a:pt x="182" y="252"/>
                </a:lnTo>
                <a:lnTo>
                  <a:pt x="178" y="250"/>
                </a:lnTo>
                <a:lnTo>
                  <a:pt x="176" y="250"/>
                </a:lnTo>
                <a:lnTo>
                  <a:pt x="170" y="245"/>
                </a:lnTo>
                <a:lnTo>
                  <a:pt x="167" y="243"/>
                </a:lnTo>
                <a:lnTo>
                  <a:pt x="165" y="240"/>
                </a:lnTo>
                <a:lnTo>
                  <a:pt x="163" y="240"/>
                </a:lnTo>
                <a:lnTo>
                  <a:pt x="163" y="239"/>
                </a:lnTo>
                <a:lnTo>
                  <a:pt x="162" y="237"/>
                </a:lnTo>
                <a:lnTo>
                  <a:pt x="160" y="236"/>
                </a:lnTo>
                <a:lnTo>
                  <a:pt x="157" y="231"/>
                </a:lnTo>
                <a:lnTo>
                  <a:pt x="156" y="231"/>
                </a:lnTo>
                <a:lnTo>
                  <a:pt x="156" y="230"/>
                </a:lnTo>
                <a:lnTo>
                  <a:pt x="156" y="227"/>
                </a:lnTo>
                <a:lnTo>
                  <a:pt x="154" y="224"/>
                </a:lnTo>
                <a:lnTo>
                  <a:pt x="154" y="221"/>
                </a:lnTo>
                <a:lnTo>
                  <a:pt x="153" y="218"/>
                </a:lnTo>
                <a:lnTo>
                  <a:pt x="151" y="217"/>
                </a:lnTo>
                <a:lnTo>
                  <a:pt x="151" y="215"/>
                </a:lnTo>
                <a:lnTo>
                  <a:pt x="150" y="212"/>
                </a:lnTo>
                <a:lnTo>
                  <a:pt x="147" y="209"/>
                </a:lnTo>
                <a:lnTo>
                  <a:pt x="144" y="208"/>
                </a:lnTo>
                <a:lnTo>
                  <a:pt x="143" y="206"/>
                </a:lnTo>
                <a:lnTo>
                  <a:pt x="141" y="205"/>
                </a:lnTo>
                <a:lnTo>
                  <a:pt x="138" y="204"/>
                </a:lnTo>
                <a:lnTo>
                  <a:pt x="134" y="201"/>
                </a:lnTo>
                <a:lnTo>
                  <a:pt x="132" y="199"/>
                </a:lnTo>
                <a:lnTo>
                  <a:pt x="131" y="199"/>
                </a:lnTo>
                <a:lnTo>
                  <a:pt x="128" y="196"/>
                </a:lnTo>
                <a:lnTo>
                  <a:pt x="125" y="192"/>
                </a:lnTo>
                <a:lnTo>
                  <a:pt x="119" y="182"/>
                </a:lnTo>
                <a:lnTo>
                  <a:pt x="118" y="179"/>
                </a:lnTo>
                <a:lnTo>
                  <a:pt x="115" y="176"/>
                </a:lnTo>
                <a:lnTo>
                  <a:pt x="113" y="174"/>
                </a:lnTo>
                <a:lnTo>
                  <a:pt x="109" y="167"/>
                </a:lnTo>
                <a:lnTo>
                  <a:pt x="107" y="164"/>
                </a:lnTo>
                <a:lnTo>
                  <a:pt x="103" y="160"/>
                </a:lnTo>
                <a:lnTo>
                  <a:pt x="100" y="157"/>
                </a:lnTo>
                <a:lnTo>
                  <a:pt x="99" y="155"/>
                </a:lnTo>
                <a:lnTo>
                  <a:pt x="97" y="154"/>
                </a:lnTo>
                <a:lnTo>
                  <a:pt x="94" y="151"/>
                </a:lnTo>
                <a:lnTo>
                  <a:pt x="94" y="149"/>
                </a:lnTo>
                <a:lnTo>
                  <a:pt x="93" y="148"/>
                </a:lnTo>
                <a:lnTo>
                  <a:pt x="88" y="143"/>
                </a:lnTo>
                <a:lnTo>
                  <a:pt x="87" y="142"/>
                </a:lnTo>
                <a:lnTo>
                  <a:pt x="85" y="139"/>
                </a:lnTo>
                <a:lnTo>
                  <a:pt x="84" y="139"/>
                </a:lnTo>
                <a:lnTo>
                  <a:pt x="84" y="138"/>
                </a:lnTo>
                <a:lnTo>
                  <a:pt x="80" y="130"/>
                </a:lnTo>
                <a:lnTo>
                  <a:pt x="78" y="127"/>
                </a:lnTo>
                <a:lnTo>
                  <a:pt x="77" y="124"/>
                </a:lnTo>
                <a:lnTo>
                  <a:pt x="71" y="116"/>
                </a:lnTo>
                <a:lnTo>
                  <a:pt x="68" y="113"/>
                </a:lnTo>
                <a:lnTo>
                  <a:pt x="61" y="102"/>
                </a:lnTo>
                <a:lnTo>
                  <a:pt x="58" y="100"/>
                </a:lnTo>
                <a:lnTo>
                  <a:pt x="50" y="94"/>
                </a:lnTo>
                <a:lnTo>
                  <a:pt x="49" y="91"/>
                </a:lnTo>
                <a:lnTo>
                  <a:pt x="43" y="80"/>
                </a:lnTo>
                <a:lnTo>
                  <a:pt x="41" y="79"/>
                </a:lnTo>
                <a:lnTo>
                  <a:pt x="40" y="76"/>
                </a:lnTo>
                <a:lnTo>
                  <a:pt x="39" y="75"/>
                </a:lnTo>
                <a:lnTo>
                  <a:pt x="37" y="73"/>
                </a:lnTo>
                <a:lnTo>
                  <a:pt x="34" y="70"/>
                </a:lnTo>
                <a:lnTo>
                  <a:pt x="33" y="69"/>
                </a:lnTo>
                <a:lnTo>
                  <a:pt x="28" y="64"/>
                </a:lnTo>
                <a:lnTo>
                  <a:pt x="22" y="60"/>
                </a:lnTo>
                <a:lnTo>
                  <a:pt x="21" y="58"/>
                </a:lnTo>
                <a:lnTo>
                  <a:pt x="17" y="53"/>
                </a:lnTo>
                <a:lnTo>
                  <a:pt x="14" y="50"/>
                </a:lnTo>
                <a:lnTo>
                  <a:pt x="12" y="48"/>
                </a:lnTo>
                <a:lnTo>
                  <a:pt x="9" y="47"/>
                </a:lnTo>
                <a:lnTo>
                  <a:pt x="0" y="38"/>
                </a:lnTo>
                <a:lnTo>
                  <a:pt x="0" y="37"/>
                </a:lnTo>
                <a:lnTo>
                  <a:pt x="6" y="29"/>
                </a:lnTo>
                <a:lnTo>
                  <a:pt x="11" y="31"/>
                </a:lnTo>
                <a:lnTo>
                  <a:pt x="22" y="23"/>
                </a:lnTo>
                <a:lnTo>
                  <a:pt x="25" y="25"/>
                </a:lnTo>
                <a:lnTo>
                  <a:pt x="27" y="19"/>
                </a:lnTo>
                <a:lnTo>
                  <a:pt x="33" y="19"/>
                </a:lnTo>
                <a:lnTo>
                  <a:pt x="36" y="19"/>
                </a:lnTo>
                <a:lnTo>
                  <a:pt x="39" y="22"/>
                </a:lnTo>
                <a:lnTo>
                  <a:pt x="43" y="28"/>
                </a:lnTo>
                <a:lnTo>
                  <a:pt x="47" y="29"/>
                </a:lnTo>
                <a:lnTo>
                  <a:pt x="66" y="29"/>
                </a:lnTo>
                <a:lnTo>
                  <a:pt x="71" y="25"/>
                </a:lnTo>
                <a:lnTo>
                  <a:pt x="71" y="13"/>
                </a:lnTo>
                <a:lnTo>
                  <a:pt x="74" y="10"/>
                </a:lnTo>
                <a:lnTo>
                  <a:pt x="82" y="9"/>
                </a:lnTo>
                <a:lnTo>
                  <a:pt x="84" y="4"/>
                </a:lnTo>
                <a:lnTo>
                  <a:pt x="85" y="3"/>
                </a:lnTo>
                <a:lnTo>
                  <a:pt x="87" y="0"/>
                </a:lnTo>
                <a:lnTo>
                  <a:pt x="99" y="12"/>
                </a:lnTo>
                <a:lnTo>
                  <a:pt x="106" y="2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68537" tIns="34268" rIns="68537" bIns="34268" anchor="ctr"/>
          <a:lstStyle/>
          <a:p>
            <a:endParaRPr lang="ru-RU" sz="15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30" name="Рисунок 2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334" y="8947"/>
            <a:ext cx="746703" cy="679199"/>
          </a:xfrm>
          <a:prstGeom prst="rect">
            <a:avLst/>
          </a:prstGeom>
        </p:spPr>
      </p:pic>
      <p:pic>
        <p:nvPicPr>
          <p:cNvPr id="231" name="Рисунок 2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5241" y="4"/>
            <a:ext cx="976931" cy="747277"/>
          </a:xfrm>
          <a:prstGeom prst="rect">
            <a:avLst/>
          </a:prstGeom>
        </p:spPr>
      </p:pic>
      <p:sp>
        <p:nvSpPr>
          <p:cNvPr id="238" name="Прямоугольник 237"/>
          <p:cNvSpPr/>
          <p:nvPr/>
        </p:nvSpPr>
        <p:spPr>
          <a:xfrm>
            <a:off x="6891569" y="836712"/>
            <a:ext cx="5159722" cy="156966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 defTabSz="358775">
              <a:spcAft>
                <a:spcPts val="0"/>
              </a:spcAft>
            </a:pPr>
            <a:r>
              <a:rPr lang="ru-RU" sz="1200" b="1" dirty="0" smtClean="0">
                <a:latin typeface="Times New Roman"/>
                <a:ea typeface="MS Mincho"/>
              </a:rPr>
              <a:t>	По </a:t>
            </a:r>
            <a:r>
              <a:rPr lang="ru-RU" sz="1200" b="1" dirty="0">
                <a:latin typeface="Times New Roman"/>
                <a:ea typeface="MS Mincho"/>
              </a:rPr>
              <a:t>Краснодарскому краю:</a:t>
            </a:r>
            <a:r>
              <a:rPr lang="ru-RU" sz="1200" dirty="0">
                <a:latin typeface="Times New Roman"/>
                <a:ea typeface="Times New Roman"/>
              </a:rPr>
              <a:t> облачно. Осадки в виде дождя, ночью местами с мокрым снегом. Местами сильные осадки, возможна гроза. Ночью в отдельных районах гололед, налипание мокрого снега. Ветер восточный 5-10 м/с, местами порывы 15-20 м/с. Температура воздуха ночью -1…+4°; днем +12…+17°, в </a:t>
            </a:r>
            <a:r>
              <a:rPr lang="ru-RU" sz="1200" dirty="0" smtClean="0">
                <a:latin typeface="Times New Roman"/>
                <a:ea typeface="Times New Roman"/>
              </a:rPr>
              <a:t>северной половине </a:t>
            </a:r>
            <a:r>
              <a:rPr lang="ru-RU" sz="1200" dirty="0">
                <a:latin typeface="Times New Roman"/>
                <a:ea typeface="Times New Roman"/>
              </a:rPr>
              <a:t>края +7…+12°.</a:t>
            </a:r>
            <a:r>
              <a:rPr lang="ru-RU" sz="1200" b="1" dirty="0">
                <a:latin typeface="Times New Roman"/>
                <a:ea typeface="MS Mincho"/>
              </a:rPr>
              <a:t>	</a:t>
            </a:r>
            <a:endParaRPr lang="ru-RU" sz="1100" dirty="0" smtClean="0">
              <a:latin typeface="Times New Roman"/>
              <a:ea typeface="MS Mincho"/>
            </a:endParaRPr>
          </a:p>
          <a:p>
            <a:pPr algn="just" defTabSz="358775">
              <a:spcAft>
                <a:spcPts val="0"/>
              </a:spcAft>
            </a:pPr>
            <a:r>
              <a:rPr lang="ru-RU" sz="1100" b="1" dirty="0">
                <a:latin typeface="Times New Roman"/>
                <a:ea typeface="MS Mincho"/>
              </a:rPr>
              <a:t>	</a:t>
            </a:r>
            <a:r>
              <a:rPr lang="ru-RU" sz="1200" b="1" dirty="0" smtClean="0">
                <a:latin typeface="Times New Roman"/>
                <a:ea typeface="MS Mincho"/>
              </a:rPr>
              <a:t>На </a:t>
            </a:r>
            <a:r>
              <a:rPr lang="ru-RU" sz="1200" b="1" dirty="0">
                <a:latin typeface="Times New Roman"/>
                <a:ea typeface="MS Mincho"/>
              </a:rPr>
              <a:t>Черноморском побережье</a:t>
            </a:r>
            <a:r>
              <a:rPr lang="ru-RU" sz="1200" dirty="0">
                <a:latin typeface="Times New Roman"/>
                <a:ea typeface="MS Mincho"/>
              </a:rPr>
              <a:t>:</a:t>
            </a:r>
            <a:r>
              <a:rPr lang="ru-RU" sz="1100" dirty="0">
                <a:latin typeface="Times New Roman"/>
                <a:ea typeface="Times New Roman"/>
              </a:rPr>
              <a:t> </a:t>
            </a:r>
            <a:r>
              <a:rPr lang="ru-RU" sz="1200" dirty="0">
                <a:latin typeface="Times New Roman"/>
                <a:ea typeface="Times New Roman"/>
              </a:rPr>
              <a:t>облачно. Дождь, местами сильный. Ветер восточной четверти 6-11 м/с, местами 12-17 м/с, в отдельных районах порывы 18-23 м/с. Температура воздуха ночью +3…+8°, днем +12…+17°.</a:t>
            </a:r>
            <a:endParaRPr lang="ru-RU" sz="1100" dirty="0">
              <a:effectLst/>
              <a:latin typeface="Times New Roman"/>
              <a:ea typeface="Times New Roman"/>
            </a:endParaRPr>
          </a:p>
        </p:txBody>
      </p:sp>
      <p:sp>
        <p:nvSpPr>
          <p:cNvPr id="239" name="Прямоугольник 238"/>
          <p:cNvSpPr/>
          <p:nvPr/>
        </p:nvSpPr>
        <p:spPr>
          <a:xfrm>
            <a:off x="148324" y="1016729"/>
            <a:ext cx="4741832" cy="190821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1588" indent="-1588" algn="just">
              <a:buAutoNum type="arabicPeriod"/>
            </a:pP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Осуществлять контроль за данными, поступающих с </a:t>
            </a:r>
            <a:r>
              <a:rPr lang="ru-RU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гидропостов</a:t>
            </a:r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реках и водоемах прогнозируемой территории, усилить контроль за водными объектами и гидротехническими сооружениями (дамбы обвалования, мосты);</a:t>
            </a:r>
          </a:p>
          <a:p>
            <a:pPr marL="1588" indent="-1588"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Выставить круглосуточные посты наблюдения на водных объектах.</a:t>
            </a:r>
          </a:p>
          <a:p>
            <a:pPr marL="1588" indent="-1588"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Поддерживать в постоянной готовности системы оповещения населения, при необходимости провести оповещение населения о возможном возникновении ЧС и происшествий;</a:t>
            </a:r>
          </a:p>
          <a:p>
            <a:pPr marL="1588" indent="-1588" algn="just"/>
            <a:r>
              <a:rPr lang="ru-RU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Проверить готовность специальной техники, аварийно-спасательных и аварийно-восстановительных бригад муниципального звена территориальной подсистемы РСЧС в случае реагирования на возможные чрезвычайные ситуации (происшествия);</a:t>
            </a:r>
          </a:p>
          <a:p>
            <a:pPr marL="1588" indent="-1588" algn="just"/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1" name="TextBox 240">
            <a:extLst>
              <a:ext uri="{FF2B5EF4-FFF2-40B4-BE49-F238E27FC236}">
                <a16:creationId xmlns=""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911963" y="6417694"/>
            <a:ext cx="1598824" cy="307742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7" tIns="45703" rIns="91407" bIns="45703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Черное море</a:t>
            </a:r>
          </a:p>
        </p:txBody>
      </p:sp>
      <p:grpSp>
        <p:nvGrpSpPr>
          <p:cNvPr id="242" name="Группа 2"/>
          <p:cNvGrpSpPr>
            <a:grpSpLocks/>
          </p:cNvGrpSpPr>
          <p:nvPr/>
        </p:nvGrpSpPr>
        <p:grpSpPr bwMode="auto">
          <a:xfrm>
            <a:off x="-18667" y="4867245"/>
            <a:ext cx="2727899" cy="1946135"/>
            <a:chOff x="3881366" y="5911947"/>
            <a:chExt cx="1921164" cy="906106"/>
          </a:xfrm>
          <a:solidFill>
            <a:schemeClr val="bg1"/>
          </a:solidFill>
        </p:grpSpPr>
        <p:sp>
          <p:nvSpPr>
            <p:cNvPr id="243" name="Прямоугольник 242"/>
            <p:cNvSpPr/>
            <p:nvPr/>
          </p:nvSpPr>
          <p:spPr bwMode="auto">
            <a:xfrm>
              <a:off x="3881366" y="5911947"/>
              <a:ext cx="1921164" cy="906106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6352" tIns="38177" rIns="76352" bIns="38177" anchor="ctr"/>
            <a:lstStyle>
              <a:defPPr>
                <a:defRPr lang="ru-RU"/>
              </a:defPPr>
              <a:lvl1pPr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508000" indent="-50800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1038225" indent="-123825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566863" indent="-195263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2097088" indent="-268288" algn="l" defTabSz="1038225" rtl="0" fontAlgn="base">
                <a:spcBef>
                  <a:spcPct val="0"/>
                </a:spcBef>
                <a:spcAft>
                  <a:spcPct val="0"/>
                </a:spcAft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1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endParaRPr lang="ru-RU" sz="900" dirty="0">
                <a:solidFill>
                  <a:prstClr val="white"/>
                </a:solidFill>
              </a:endParaRPr>
            </a:p>
          </p:txBody>
        </p:sp>
        <p:sp>
          <p:nvSpPr>
            <p:cNvPr id="244" name="TextBox 5"/>
            <p:cNvSpPr txBox="1">
              <a:spLocks noChangeArrowheads="1"/>
            </p:cNvSpPr>
            <p:nvPr/>
          </p:nvSpPr>
          <p:spPr bwMode="auto">
            <a:xfrm>
              <a:off x="4220613" y="5936972"/>
              <a:ext cx="1290132" cy="98100"/>
            </a:xfrm>
            <a:prstGeom prst="rect">
              <a:avLst/>
            </a:prstGeom>
            <a:grpFill/>
            <a:ln>
              <a:noFill/>
            </a:ln>
          </p:spPr>
          <p:txBody>
            <a:bodyPr wrap="square" lIns="86739" tIns="43371" rIns="86739" bIns="43371">
              <a:spAutoFit/>
            </a:bodyPr>
            <a:lstStyle>
              <a:lvl1pPr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defTabSz="1147763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defTabSz="11477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>
                <a:defRPr/>
              </a:pPr>
              <a:r>
                <a:rPr lang="ru-RU" sz="8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rPr>
                <a:t>Условные обозначения</a:t>
              </a:r>
            </a:p>
          </p:txBody>
        </p:sp>
      </p:grpSp>
      <p:sp>
        <p:nvSpPr>
          <p:cNvPr id="250" name="Полилиния 4"/>
          <p:cNvSpPr>
            <a:spLocks/>
          </p:cNvSpPr>
          <p:nvPr/>
        </p:nvSpPr>
        <p:spPr bwMode="auto">
          <a:xfrm>
            <a:off x="127387" y="5309651"/>
            <a:ext cx="671302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007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9" tIns="45709" rIns="91419" bIns="45709" anchor="ctr"/>
          <a:lstStyle/>
          <a:p>
            <a:pPr defTabSz="1280128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51" name="Rectangle 656"/>
          <p:cNvSpPr>
            <a:spLocks noChangeArrowheads="1"/>
          </p:cNvSpPr>
          <p:nvPr/>
        </p:nvSpPr>
        <p:spPr bwMode="auto">
          <a:xfrm>
            <a:off x="197466" y="5511137"/>
            <a:ext cx="577814" cy="10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65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65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8" name="TextBox 5"/>
          <p:cNvSpPr txBox="1">
            <a:spLocks noChangeArrowheads="1"/>
          </p:cNvSpPr>
          <p:nvPr/>
        </p:nvSpPr>
        <p:spPr bwMode="auto">
          <a:xfrm>
            <a:off x="991405" y="5157192"/>
            <a:ext cx="1463644" cy="609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7833" rIns="0" bIns="57833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подверженные риску подтопления</a:t>
            </a:r>
          </a:p>
        </p:txBody>
      </p:sp>
      <p:sp>
        <p:nvSpPr>
          <p:cNvPr id="319" name="Полилиния 4"/>
          <p:cNvSpPr>
            <a:spLocks/>
          </p:cNvSpPr>
          <p:nvPr/>
        </p:nvSpPr>
        <p:spPr bwMode="auto">
          <a:xfrm>
            <a:off x="144564" y="5951589"/>
            <a:ext cx="671302" cy="429740"/>
          </a:xfrm>
          <a:custGeom>
            <a:avLst/>
            <a:gdLst>
              <a:gd name="T0" fmla="*/ 377645 w 720031"/>
              <a:gd name="T1" fmla="*/ 238270 h 912280"/>
              <a:gd name="T2" fmla="*/ 393476 w 720031"/>
              <a:gd name="T3" fmla="*/ 106466 h 912280"/>
              <a:gd name="T4" fmla="*/ 438352 w 720031"/>
              <a:gd name="T5" fmla="*/ 63371 h 912280"/>
              <a:gd name="T6" fmla="*/ 382917 w 720031"/>
              <a:gd name="T7" fmla="*/ 50689 h 912280"/>
              <a:gd name="T8" fmla="*/ 316924 w 720031"/>
              <a:gd name="T9" fmla="*/ 15218 h 912280"/>
              <a:gd name="T10" fmla="*/ 293166 w 720031"/>
              <a:gd name="T11" fmla="*/ 55762 h 912280"/>
              <a:gd name="T12" fmla="*/ 235089 w 720031"/>
              <a:gd name="T13" fmla="*/ 93788 h 912280"/>
              <a:gd name="T14" fmla="*/ 195490 w 720031"/>
              <a:gd name="T15" fmla="*/ 70971 h 912280"/>
              <a:gd name="T16" fmla="*/ 132136 w 720031"/>
              <a:gd name="T17" fmla="*/ 98855 h 912280"/>
              <a:gd name="T18" fmla="*/ 87259 w 720031"/>
              <a:gd name="T19" fmla="*/ 172365 h 912280"/>
              <a:gd name="T20" fmla="*/ 145335 w 720031"/>
              <a:gd name="T21" fmla="*/ 207851 h 912280"/>
              <a:gd name="T22" fmla="*/ 174373 w 720031"/>
              <a:gd name="T23" fmla="*/ 230664 h 912280"/>
              <a:gd name="T24" fmla="*/ 147976 w 720031"/>
              <a:gd name="T25" fmla="*/ 276294 h 912280"/>
              <a:gd name="T26" fmla="*/ 100460 w 720031"/>
              <a:gd name="T27" fmla="*/ 357404 h 912280"/>
              <a:gd name="T28" fmla="*/ 87259 w 720031"/>
              <a:gd name="T29" fmla="*/ 400494 h 912280"/>
              <a:gd name="T30" fmla="*/ 118939 w 720031"/>
              <a:gd name="T31" fmla="*/ 441051 h 912280"/>
              <a:gd name="T32" fmla="*/ 55581 w 720031"/>
              <a:gd name="T33" fmla="*/ 463863 h 912280"/>
              <a:gd name="T34" fmla="*/ 42382 w 720031"/>
              <a:gd name="T35" fmla="*/ 527233 h 912280"/>
              <a:gd name="T36" fmla="*/ 23905 w 720031"/>
              <a:gd name="T37" fmla="*/ 608344 h 912280"/>
              <a:gd name="T38" fmla="*/ 15979 w 720031"/>
              <a:gd name="T39" fmla="*/ 648903 h 912280"/>
              <a:gd name="T40" fmla="*/ 50301 w 720031"/>
              <a:gd name="T41" fmla="*/ 656507 h 912280"/>
              <a:gd name="T42" fmla="*/ 15979 w 720031"/>
              <a:gd name="T43" fmla="*/ 691992 h 912280"/>
              <a:gd name="T44" fmla="*/ 68780 w 720031"/>
              <a:gd name="T45" fmla="*/ 722412 h 912280"/>
              <a:gd name="T46" fmla="*/ 134778 w 720031"/>
              <a:gd name="T47" fmla="*/ 768044 h 912280"/>
              <a:gd name="T48" fmla="*/ 132136 w 720031"/>
              <a:gd name="T49" fmla="*/ 765504 h 912280"/>
              <a:gd name="T50" fmla="*/ 161173 w 720031"/>
              <a:gd name="T51" fmla="*/ 811128 h 912280"/>
              <a:gd name="T52" fmla="*/ 184937 w 720031"/>
              <a:gd name="T53" fmla="*/ 864357 h 912280"/>
              <a:gd name="T54" fmla="*/ 237729 w 720031"/>
              <a:gd name="T55" fmla="*/ 922657 h 912280"/>
              <a:gd name="T56" fmla="*/ 311644 w 720031"/>
              <a:gd name="T57" fmla="*/ 965749 h 912280"/>
              <a:gd name="T58" fmla="*/ 372358 w 720031"/>
              <a:gd name="T59" fmla="*/ 953074 h 912280"/>
              <a:gd name="T60" fmla="*/ 454193 w 720031"/>
              <a:gd name="T61" fmla="*/ 950539 h 912280"/>
              <a:gd name="T62" fmla="*/ 501711 w 720031"/>
              <a:gd name="T63" fmla="*/ 965749 h 912280"/>
              <a:gd name="T64" fmla="*/ 543946 w 720031"/>
              <a:gd name="T65" fmla="*/ 970818 h 912280"/>
              <a:gd name="T66" fmla="*/ 599384 w 720031"/>
              <a:gd name="T67" fmla="*/ 909983 h 912280"/>
              <a:gd name="T68" fmla="*/ 633702 w 720031"/>
              <a:gd name="T69" fmla="*/ 844080 h 912280"/>
              <a:gd name="T70" fmla="*/ 654821 w 720031"/>
              <a:gd name="T71" fmla="*/ 803523 h 912280"/>
              <a:gd name="T72" fmla="*/ 694417 w 720031"/>
              <a:gd name="T73" fmla="*/ 760434 h 912280"/>
              <a:gd name="T74" fmla="*/ 728733 w 720031"/>
              <a:gd name="T75" fmla="*/ 732550 h 912280"/>
              <a:gd name="T76" fmla="*/ 773609 w 720031"/>
              <a:gd name="T77" fmla="*/ 747763 h 912280"/>
              <a:gd name="T78" fmla="*/ 770972 w 720031"/>
              <a:gd name="T79" fmla="*/ 719876 h 912280"/>
              <a:gd name="T80" fmla="*/ 726093 w 720031"/>
              <a:gd name="T81" fmla="*/ 697063 h 912280"/>
              <a:gd name="T82" fmla="*/ 739294 w 720031"/>
              <a:gd name="T83" fmla="*/ 626089 h 912280"/>
              <a:gd name="T84" fmla="*/ 715537 w 720031"/>
              <a:gd name="T85" fmla="*/ 557649 h 912280"/>
              <a:gd name="T86" fmla="*/ 728733 w 720031"/>
              <a:gd name="T87" fmla="*/ 466399 h 912280"/>
              <a:gd name="T88" fmla="*/ 686499 w 720031"/>
              <a:gd name="T89" fmla="*/ 392891 h 912280"/>
              <a:gd name="T90" fmla="*/ 594110 w 720031"/>
              <a:gd name="T91" fmla="*/ 344729 h 912280"/>
              <a:gd name="T92" fmla="*/ 572984 w 720031"/>
              <a:gd name="T93" fmla="*/ 296568 h 912280"/>
              <a:gd name="T94" fmla="*/ 514910 w 720031"/>
              <a:gd name="T95" fmla="*/ 256014 h 912280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20031" h="912280">
                <a:moveTo>
                  <a:pt x="438282" y="219075"/>
                </a:moveTo>
                <a:cubicBezTo>
                  <a:pt x="431138" y="219472"/>
                  <a:pt x="415962" y="219803"/>
                  <a:pt x="404944" y="221456"/>
                </a:cubicBezTo>
                <a:cubicBezTo>
                  <a:pt x="399980" y="222201"/>
                  <a:pt x="390657" y="226219"/>
                  <a:pt x="390657" y="226219"/>
                </a:cubicBezTo>
                <a:cubicBezTo>
                  <a:pt x="373988" y="225425"/>
                  <a:pt x="354960" y="232424"/>
                  <a:pt x="340651" y="223838"/>
                </a:cubicBezTo>
                <a:cubicBezTo>
                  <a:pt x="334351" y="220058"/>
                  <a:pt x="345491" y="190264"/>
                  <a:pt x="347794" y="183356"/>
                </a:cubicBezTo>
                <a:lnTo>
                  <a:pt x="350176" y="176213"/>
                </a:lnTo>
                <a:cubicBezTo>
                  <a:pt x="350970" y="155575"/>
                  <a:pt x="351269" y="134913"/>
                  <a:pt x="352557" y="114300"/>
                </a:cubicBezTo>
                <a:cubicBezTo>
                  <a:pt x="352858" y="109481"/>
                  <a:pt x="353767" y="104697"/>
                  <a:pt x="354938" y="100013"/>
                </a:cubicBezTo>
                <a:cubicBezTo>
                  <a:pt x="356156" y="95143"/>
                  <a:pt x="359701" y="85725"/>
                  <a:pt x="359701" y="85725"/>
                </a:cubicBezTo>
                <a:cubicBezTo>
                  <a:pt x="360495" y="80963"/>
                  <a:pt x="359923" y="75756"/>
                  <a:pt x="362082" y="71438"/>
                </a:cubicBezTo>
                <a:cubicBezTo>
                  <a:pt x="365684" y="64233"/>
                  <a:pt x="386210" y="64552"/>
                  <a:pt x="388276" y="64294"/>
                </a:cubicBezTo>
                <a:cubicBezTo>
                  <a:pt x="390657" y="62706"/>
                  <a:pt x="394858" y="62337"/>
                  <a:pt x="395419" y="59531"/>
                </a:cubicBezTo>
                <a:cubicBezTo>
                  <a:pt x="395980" y="56725"/>
                  <a:pt x="393084" y="53905"/>
                  <a:pt x="390657" y="52388"/>
                </a:cubicBezTo>
                <a:cubicBezTo>
                  <a:pt x="386790" y="49971"/>
                  <a:pt x="372422" y="46638"/>
                  <a:pt x="366844" y="45244"/>
                </a:cubicBezTo>
                <a:cubicBezTo>
                  <a:pt x="364463" y="42863"/>
                  <a:pt x="362939" y="39025"/>
                  <a:pt x="359701" y="38100"/>
                </a:cubicBezTo>
                <a:cubicBezTo>
                  <a:pt x="350317" y="35418"/>
                  <a:pt x="349440" y="42792"/>
                  <a:pt x="345413" y="47625"/>
                </a:cubicBezTo>
                <a:cubicBezTo>
                  <a:pt x="339683" y="54501"/>
                  <a:pt x="338150" y="54848"/>
                  <a:pt x="331126" y="59531"/>
                </a:cubicBezTo>
                <a:cubicBezTo>
                  <a:pt x="322659" y="58322"/>
                  <a:pt x="313501" y="59459"/>
                  <a:pt x="307313" y="52388"/>
                </a:cubicBezTo>
                <a:cubicBezTo>
                  <a:pt x="303544" y="48080"/>
                  <a:pt x="297788" y="38100"/>
                  <a:pt x="297788" y="38100"/>
                </a:cubicBezTo>
                <a:cubicBezTo>
                  <a:pt x="290992" y="17711"/>
                  <a:pt x="296654" y="29676"/>
                  <a:pt x="285882" y="14288"/>
                </a:cubicBezTo>
                <a:cubicBezTo>
                  <a:pt x="282600" y="9599"/>
                  <a:pt x="276357" y="0"/>
                  <a:pt x="276357" y="0"/>
                </a:cubicBezTo>
                <a:cubicBezTo>
                  <a:pt x="273976" y="794"/>
                  <a:pt x="269662" y="-89"/>
                  <a:pt x="269213" y="2381"/>
                </a:cubicBezTo>
                <a:cubicBezTo>
                  <a:pt x="267046" y="14301"/>
                  <a:pt x="270581" y="23155"/>
                  <a:pt x="273976" y="33338"/>
                </a:cubicBezTo>
                <a:cubicBezTo>
                  <a:pt x="257836" y="38717"/>
                  <a:pt x="275396" y="30498"/>
                  <a:pt x="264451" y="52388"/>
                </a:cubicBezTo>
                <a:cubicBezTo>
                  <a:pt x="263328" y="54633"/>
                  <a:pt x="259798" y="54458"/>
                  <a:pt x="257307" y="54769"/>
                </a:cubicBezTo>
                <a:cubicBezTo>
                  <a:pt x="247038" y="56053"/>
                  <a:pt x="236670" y="56356"/>
                  <a:pt x="226351" y="57150"/>
                </a:cubicBezTo>
                <a:cubicBezTo>
                  <a:pt x="223970" y="66675"/>
                  <a:pt x="223322" y="76811"/>
                  <a:pt x="219207" y="85725"/>
                </a:cubicBezTo>
                <a:cubicBezTo>
                  <a:pt x="218155" y="88004"/>
                  <a:pt x="214257" y="89325"/>
                  <a:pt x="212063" y="88106"/>
                </a:cubicBezTo>
                <a:cubicBezTo>
                  <a:pt x="206176" y="84835"/>
                  <a:pt x="202538" y="78581"/>
                  <a:pt x="197776" y="73819"/>
                </a:cubicBezTo>
                <a:cubicBezTo>
                  <a:pt x="195395" y="71438"/>
                  <a:pt x="193827" y="67740"/>
                  <a:pt x="190632" y="66675"/>
                </a:cubicBezTo>
                <a:lnTo>
                  <a:pt x="183488" y="64294"/>
                </a:lnTo>
                <a:cubicBezTo>
                  <a:pt x="181107" y="65088"/>
                  <a:pt x="178854" y="66675"/>
                  <a:pt x="176344" y="66675"/>
                </a:cubicBezTo>
                <a:cubicBezTo>
                  <a:pt x="169085" y="66675"/>
                  <a:pt x="163869" y="63792"/>
                  <a:pt x="157294" y="61913"/>
                </a:cubicBezTo>
                <a:cubicBezTo>
                  <a:pt x="154147" y="61014"/>
                  <a:pt x="150944" y="60325"/>
                  <a:pt x="147769" y="59531"/>
                </a:cubicBezTo>
                <a:cubicBezTo>
                  <a:pt x="139038" y="60325"/>
                  <a:pt x="130148" y="60076"/>
                  <a:pt x="121576" y="61913"/>
                </a:cubicBezTo>
                <a:cubicBezTo>
                  <a:pt x="106051" y="65240"/>
                  <a:pt x="116759" y="83129"/>
                  <a:pt x="119194" y="92869"/>
                </a:cubicBezTo>
                <a:cubicBezTo>
                  <a:pt x="120176" y="96795"/>
                  <a:pt x="120782" y="100806"/>
                  <a:pt x="121576" y="104775"/>
                </a:cubicBezTo>
                <a:cubicBezTo>
                  <a:pt x="120782" y="111125"/>
                  <a:pt x="123446" y="119042"/>
                  <a:pt x="119194" y="123825"/>
                </a:cubicBezTo>
                <a:cubicBezTo>
                  <a:pt x="115465" y="128020"/>
                  <a:pt x="105167" y="121254"/>
                  <a:pt x="102526" y="126206"/>
                </a:cubicBezTo>
                <a:cubicBezTo>
                  <a:pt x="79744" y="168923"/>
                  <a:pt x="124048" y="156888"/>
                  <a:pt x="78713" y="161925"/>
                </a:cubicBezTo>
                <a:cubicBezTo>
                  <a:pt x="79507" y="164306"/>
                  <a:pt x="79875" y="166875"/>
                  <a:pt x="81094" y="169069"/>
                </a:cubicBezTo>
                <a:cubicBezTo>
                  <a:pt x="86696" y="179152"/>
                  <a:pt x="94223" y="189921"/>
                  <a:pt x="104907" y="195263"/>
                </a:cubicBezTo>
                <a:cubicBezTo>
                  <a:pt x="107152" y="196386"/>
                  <a:pt x="109670" y="196850"/>
                  <a:pt x="112051" y="197644"/>
                </a:cubicBezTo>
                <a:cubicBezTo>
                  <a:pt x="118401" y="196850"/>
                  <a:pt x="124805" y="196408"/>
                  <a:pt x="131101" y="195263"/>
                </a:cubicBezTo>
                <a:cubicBezTo>
                  <a:pt x="133570" y="194814"/>
                  <a:pt x="135734" y="192881"/>
                  <a:pt x="138244" y="192881"/>
                </a:cubicBezTo>
                <a:cubicBezTo>
                  <a:pt x="141517" y="192881"/>
                  <a:pt x="144594" y="194469"/>
                  <a:pt x="147769" y="195263"/>
                </a:cubicBezTo>
                <a:cubicBezTo>
                  <a:pt x="153759" y="213227"/>
                  <a:pt x="145677" y="191075"/>
                  <a:pt x="154913" y="209550"/>
                </a:cubicBezTo>
                <a:cubicBezTo>
                  <a:pt x="156035" y="211795"/>
                  <a:pt x="156500" y="214313"/>
                  <a:pt x="157294" y="216694"/>
                </a:cubicBezTo>
                <a:cubicBezTo>
                  <a:pt x="156500" y="220663"/>
                  <a:pt x="155978" y="224695"/>
                  <a:pt x="154913" y="228600"/>
                </a:cubicBezTo>
                <a:cubicBezTo>
                  <a:pt x="153592" y="233443"/>
                  <a:pt x="151369" y="238018"/>
                  <a:pt x="150151" y="242888"/>
                </a:cubicBezTo>
                <a:cubicBezTo>
                  <a:pt x="149357" y="246063"/>
                  <a:pt x="149584" y="249690"/>
                  <a:pt x="147769" y="252413"/>
                </a:cubicBezTo>
                <a:cubicBezTo>
                  <a:pt x="145131" y="256370"/>
                  <a:pt x="137557" y="258198"/>
                  <a:pt x="133482" y="259556"/>
                </a:cubicBezTo>
                <a:cubicBezTo>
                  <a:pt x="138051" y="286977"/>
                  <a:pt x="138562" y="283901"/>
                  <a:pt x="133482" y="326231"/>
                </a:cubicBezTo>
                <a:cubicBezTo>
                  <a:pt x="133141" y="329073"/>
                  <a:pt x="130954" y="331587"/>
                  <a:pt x="128719" y="333375"/>
                </a:cubicBezTo>
                <a:cubicBezTo>
                  <a:pt x="126759" y="334943"/>
                  <a:pt x="123957" y="334962"/>
                  <a:pt x="121576" y="335756"/>
                </a:cubicBezTo>
                <a:cubicBezTo>
                  <a:pt x="115456" y="334991"/>
                  <a:pt x="98083" y="330780"/>
                  <a:pt x="90619" y="335756"/>
                </a:cubicBezTo>
                <a:cubicBezTo>
                  <a:pt x="88530" y="337148"/>
                  <a:pt x="88847" y="340465"/>
                  <a:pt x="88238" y="342900"/>
                </a:cubicBezTo>
                <a:cubicBezTo>
                  <a:pt x="87256" y="346826"/>
                  <a:pt x="86922" y="350901"/>
                  <a:pt x="85857" y="354806"/>
                </a:cubicBezTo>
                <a:cubicBezTo>
                  <a:pt x="84536" y="359649"/>
                  <a:pt x="82682" y="364331"/>
                  <a:pt x="81094" y="369094"/>
                </a:cubicBezTo>
                <a:cubicBezTo>
                  <a:pt x="80300" y="371475"/>
                  <a:pt x="80488" y="374463"/>
                  <a:pt x="78713" y="376238"/>
                </a:cubicBezTo>
                <a:lnTo>
                  <a:pt x="69188" y="385763"/>
                </a:lnTo>
                <a:cubicBezTo>
                  <a:pt x="89991" y="422167"/>
                  <a:pt x="62454" y="385554"/>
                  <a:pt x="116813" y="400050"/>
                </a:cubicBezTo>
                <a:cubicBezTo>
                  <a:pt x="120724" y="401093"/>
                  <a:pt x="116677" y="408588"/>
                  <a:pt x="114432" y="411956"/>
                </a:cubicBezTo>
                <a:cubicBezTo>
                  <a:pt x="113040" y="414045"/>
                  <a:pt x="109723" y="413729"/>
                  <a:pt x="107288" y="414338"/>
                </a:cubicBezTo>
                <a:cubicBezTo>
                  <a:pt x="93233" y="417852"/>
                  <a:pt x="85445" y="417622"/>
                  <a:pt x="69188" y="419100"/>
                </a:cubicBezTo>
                <a:cubicBezTo>
                  <a:pt x="66807" y="420688"/>
                  <a:pt x="64529" y="422443"/>
                  <a:pt x="62044" y="423863"/>
                </a:cubicBezTo>
                <a:cubicBezTo>
                  <a:pt x="58962" y="425624"/>
                  <a:pt x="55029" y="426115"/>
                  <a:pt x="52519" y="428625"/>
                </a:cubicBezTo>
                <a:cubicBezTo>
                  <a:pt x="50744" y="430400"/>
                  <a:pt x="50932" y="433388"/>
                  <a:pt x="50138" y="435769"/>
                </a:cubicBezTo>
                <a:cubicBezTo>
                  <a:pt x="49344" y="442913"/>
                  <a:pt x="48850" y="450096"/>
                  <a:pt x="47757" y="457200"/>
                </a:cubicBezTo>
                <a:cubicBezTo>
                  <a:pt x="46902" y="462758"/>
                  <a:pt x="44774" y="468531"/>
                  <a:pt x="42994" y="473869"/>
                </a:cubicBezTo>
                <a:cubicBezTo>
                  <a:pt x="42200" y="478631"/>
                  <a:pt x="41660" y="483443"/>
                  <a:pt x="40613" y="488156"/>
                </a:cubicBezTo>
                <a:cubicBezTo>
                  <a:pt x="40069" y="490606"/>
                  <a:pt x="38470" y="492801"/>
                  <a:pt x="38232" y="495300"/>
                </a:cubicBezTo>
                <a:cubicBezTo>
                  <a:pt x="36875" y="509545"/>
                  <a:pt x="38411" y="524084"/>
                  <a:pt x="35851" y="538163"/>
                </a:cubicBezTo>
                <a:cubicBezTo>
                  <a:pt x="35141" y="542068"/>
                  <a:pt x="31014" y="544459"/>
                  <a:pt x="28707" y="547688"/>
                </a:cubicBezTo>
                <a:cubicBezTo>
                  <a:pt x="27043" y="550017"/>
                  <a:pt x="25532" y="552450"/>
                  <a:pt x="23944" y="554831"/>
                </a:cubicBezTo>
                <a:cubicBezTo>
                  <a:pt x="23150" y="560387"/>
                  <a:pt x="26130" y="568237"/>
                  <a:pt x="21563" y="571500"/>
                </a:cubicBezTo>
                <a:cubicBezTo>
                  <a:pt x="17478" y="574418"/>
                  <a:pt x="7276" y="566738"/>
                  <a:pt x="7276" y="566738"/>
                </a:cubicBezTo>
                <a:cubicBezTo>
                  <a:pt x="4895" y="567532"/>
                  <a:pt x="359" y="566619"/>
                  <a:pt x="132" y="569119"/>
                </a:cubicBezTo>
                <a:cubicBezTo>
                  <a:pt x="-885" y="580305"/>
                  <a:pt x="4114" y="592755"/>
                  <a:pt x="9657" y="602456"/>
                </a:cubicBezTo>
                <a:cubicBezTo>
                  <a:pt x="11077" y="604941"/>
                  <a:pt x="12832" y="607219"/>
                  <a:pt x="14419" y="609600"/>
                </a:cubicBezTo>
                <a:cubicBezTo>
                  <a:pt x="19182" y="608806"/>
                  <a:pt x="24126" y="608746"/>
                  <a:pt x="28707" y="607219"/>
                </a:cubicBezTo>
                <a:cubicBezTo>
                  <a:pt x="31422" y="606314"/>
                  <a:pt x="32989" y="602456"/>
                  <a:pt x="35851" y="602456"/>
                </a:cubicBezTo>
                <a:cubicBezTo>
                  <a:pt x="38713" y="602456"/>
                  <a:pt x="40613" y="605631"/>
                  <a:pt x="42994" y="607219"/>
                </a:cubicBezTo>
                <a:cubicBezTo>
                  <a:pt x="43788" y="610394"/>
                  <a:pt x="46316" y="613609"/>
                  <a:pt x="45376" y="616744"/>
                </a:cubicBezTo>
                <a:cubicBezTo>
                  <a:pt x="41726" y="628911"/>
                  <a:pt x="38094" y="631066"/>
                  <a:pt x="28707" y="633413"/>
                </a:cubicBezTo>
                <a:cubicBezTo>
                  <a:pt x="24781" y="634395"/>
                  <a:pt x="20770" y="635000"/>
                  <a:pt x="16801" y="635794"/>
                </a:cubicBezTo>
                <a:cubicBezTo>
                  <a:pt x="15213" y="638175"/>
                  <a:pt x="12509" y="640115"/>
                  <a:pt x="12038" y="642938"/>
                </a:cubicBezTo>
                <a:cubicBezTo>
                  <a:pt x="11625" y="645414"/>
                  <a:pt x="13729" y="647668"/>
                  <a:pt x="14419" y="650081"/>
                </a:cubicBezTo>
                <a:cubicBezTo>
                  <a:pt x="17100" y="659463"/>
                  <a:pt x="15020" y="660800"/>
                  <a:pt x="23944" y="666750"/>
                </a:cubicBezTo>
                <a:cubicBezTo>
                  <a:pt x="28476" y="669772"/>
                  <a:pt x="46350" y="671312"/>
                  <a:pt x="47757" y="671513"/>
                </a:cubicBezTo>
                <a:cubicBezTo>
                  <a:pt x="50138" y="672307"/>
                  <a:pt x="52656" y="672772"/>
                  <a:pt x="54901" y="673894"/>
                </a:cubicBezTo>
                <a:cubicBezTo>
                  <a:pt x="57461" y="675174"/>
                  <a:pt x="59283" y="677903"/>
                  <a:pt x="62044" y="678656"/>
                </a:cubicBezTo>
                <a:cubicBezTo>
                  <a:pt x="68218" y="680340"/>
                  <a:pt x="74744" y="680244"/>
                  <a:pt x="81094" y="681038"/>
                </a:cubicBezTo>
                <a:cubicBezTo>
                  <a:pt x="83117" y="683061"/>
                  <a:pt x="95850" y="697660"/>
                  <a:pt x="102526" y="700088"/>
                </a:cubicBezTo>
                <a:cubicBezTo>
                  <a:pt x="108677" y="702325"/>
                  <a:pt x="121576" y="704850"/>
                  <a:pt x="121576" y="704850"/>
                </a:cubicBezTo>
                <a:cubicBezTo>
                  <a:pt x="127285" y="721979"/>
                  <a:pt x="121576" y="700588"/>
                  <a:pt x="121576" y="721519"/>
                </a:cubicBezTo>
                <a:cubicBezTo>
                  <a:pt x="121576" y="727918"/>
                  <a:pt x="123163" y="734219"/>
                  <a:pt x="123957" y="740569"/>
                </a:cubicBezTo>
                <a:cubicBezTo>
                  <a:pt x="127926" y="739775"/>
                  <a:pt x="133001" y="741050"/>
                  <a:pt x="135863" y="738188"/>
                </a:cubicBezTo>
                <a:cubicBezTo>
                  <a:pt x="137638" y="736413"/>
                  <a:pt x="134874" y="733133"/>
                  <a:pt x="133482" y="731044"/>
                </a:cubicBezTo>
                <a:cubicBezTo>
                  <a:pt x="129815" y="725543"/>
                  <a:pt x="124466" y="722652"/>
                  <a:pt x="119194" y="719138"/>
                </a:cubicBezTo>
                <a:cubicBezTo>
                  <a:pt x="119988" y="723900"/>
                  <a:pt x="120529" y="728712"/>
                  <a:pt x="121576" y="733425"/>
                </a:cubicBezTo>
                <a:cubicBezTo>
                  <a:pt x="122121" y="735875"/>
                  <a:pt x="122350" y="738641"/>
                  <a:pt x="123957" y="740569"/>
                </a:cubicBezTo>
                <a:cubicBezTo>
                  <a:pt x="126498" y="743618"/>
                  <a:pt x="130469" y="745130"/>
                  <a:pt x="133482" y="747713"/>
                </a:cubicBezTo>
                <a:cubicBezTo>
                  <a:pt x="140615" y="753826"/>
                  <a:pt x="140488" y="754649"/>
                  <a:pt x="145388" y="762000"/>
                </a:cubicBezTo>
                <a:cubicBezTo>
                  <a:pt x="144594" y="764381"/>
                  <a:pt x="144130" y="766899"/>
                  <a:pt x="143007" y="769144"/>
                </a:cubicBezTo>
                <a:cubicBezTo>
                  <a:pt x="133773" y="787611"/>
                  <a:pt x="141848" y="765475"/>
                  <a:pt x="135863" y="783431"/>
                </a:cubicBezTo>
                <a:cubicBezTo>
                  <a:pt x="136657" y="792162"/>
                  <a:pt x="131802" y="803678"/>
                  <a:pt x="138244" y="809625"/>
                </a:cubicBezTo>
                <a:cubicBezTo>
                  <a:pt x="145267" y="816108"/>
                  <a:pt x="157447" y="810131"/>
                  <a:pt x="166819" y="812006"/>
                </a:cubicBezTo>
                <a:cubicBezTo>
                  <a:pt x="169625" y="812567"/>
                  <a:pt x="171764" y="814937"/>
                  <a:pt x="173963" y="816769"/>
                </a:cubicBezTo>
                <a:cubicBezTo>
                  <a:pt x="183756" y="824930"/>
                  <a:pt x="190840" y="837321"/>
                  <a:pt x="197776" y="847725"/>
                </a:cubicBezTo>
                <a:lnTo>
                  <a:pt x="207301" y="862013"/>
                </a:lnTo>
                <a:cubicBezTo>
                  <a:pt x="209682" y="863600"/>
                  <a:pt x="211829" y="865613"/>
                  <a:pt x="214444" y="866775"/>
                </a:cubicBezTo>
                <a:cubicBezTo>
                  <a:pt x="231960" y="874560"/>
                  <a:pt x="224340" y="867950"/>
                  <a:pt x="238257" y="876300"/>
                </a:cubicBezTo>
                <a:cubicBezTo>
                  <a:pt x="247107" y="881610"/>
                  <a:pt x="253344" y="885357"/>
                  <a:pt x="259688" y="892969"/>
                </a:cubicBezTo>
                <a:cubicBezTo>
                  <a:pt x="261520" y="895168"/>
                  <a:pt x="262427" y="898089"/>
                  <a:pt x="264451" y="900113"/>
                </a:cubicBezTo>
                <a:cubicBezTo>
                  <a:pt x="270251" y="905913"/>
                  <a:pt x="273468" y="905070"/>
                  <a:pt x="281119" y="907256"/>
                </a:cubicBezTo>
                <a:cubicBezTo>
                  <a:pt x="283533" y="907946"/>
                  <a:pt x="285882" y="908844"/>
                  <a:pt x="288263" y="909638"/>
                </a:cubicBezTo>
                <a:cubicBezTo>
                  <a:pt x="300169" y="908844"/>
                  <a:pt x="312366" y="909989"/>
                  <a:pt x="323982" y="907256"/>
                </a:cubicBezTo>
                <a:cubicBezTo>
                  <a:pt x="326768" y="906601"/>
                  <a:pt x="326721" y="902136"/>
                  <a:pt x="328744" y="900113"/>
                </a:cubicBezTo>
                <a:cubicBezTo>
                  <a:pt x="330768" y="898089"/>
                  <a:pt x="333507" y="896938"/>
                  <a:pt x="335888" y="895350"/>
                </a:cubicBezTo>
                <a:cubicBezTo>
                  <a:pt x="349382" y="896144"/>
                  <a:pt x="362919" y="896386"/>
                  <a:pt x="376369" y="897731"/>
                </a:cubicBezTo>
                <a:cubicBezTo>
                  <a:pt x="378867" y="897981"/>
                  <a:pt x="381003" y="900113"/>
                  <a:pt x="383513" y="900113"/>
                </a:cubicBezTo>
                <a:cubicBezTo>
                  <a:pt x="389912" y="900113"/>
                  <a:pt x="396213" y="898525"/>
                  <a:pt x="402563" y="897731"/>
                </a:cubicBezTo>
                <a:cubicBezTo>
                  <a:pt x="404944" y="896144"/>
                  <a:pt x="406855" y="893207"/>
                  <a:pt x="409707" y="892969"/>
                </a:cubicBezTo>
                <a:cubicBezTo>
                  <a:pt x="416870" y="892372"/>
                  <a:pt x="424464" y="892681"/>
                  <a:pt x="431138" y="895350"/>
                </a:cubicBezTo>
                <a:cubicBezTo>
                  <a:pt x="433469" y="896282"/>
                  <a:pt x="432396" y="900249"/>
                  <a:pt x="433519" y="902494"/>
                </a:cubicBezTo>
                <a:cubicBezTo>
                  <a:pt x="437827" y="911111"/>
                  <a:pt x="437187" y="909273"/>
                  <a:pt x="445426" y="912019"/>
                </a:cubicBezTo>
                <a:cubicBezTo>
                  <a:pt x="447807" y="910431"/>
                  <a:pt x="450545" y="909280"/>
                  <a:pt x="452569" y="907256"/>
                </a:cubicBezTo>
                <a:cubicBezTo>
                  <a:pt x="454593" y="905232"/>
                  <a:pt x="454526" y="900674"/>
                  <a:pt x="457332" y="900113"/>
                </a:cubicBezTo>
                <a:cubicBezTo>
                  <a:pt x="463607" y="898858"/>
                  <a:pt x="470032" y="901700"/>
                  <a:pt x="476382" y="902494"/>
                </a:cubicBezTo>
                <a:cubicBezTo>
                  <a:pt x="478763" y="903288"/>
                  <a:pt x="481437" y="903483"/>
                  <a:pt x="483526" y="904875"/>
                </a:cubicBezTo>
                <a:cubicBezTo>
                  <a:pt x="486328" y="906743"/>
                  <a:pt x="487367" y="911359"/>
                  <a:pt x="490669" y="912019"/>
                </a:cubicBezTo>
                <a:cubicBezTo>
                  <a:pt x="496173" y="913120"/>
                  <a:pt x="501782" y="910432"/>
                  <a:pt x="507338" y="909638"/>
                </a:cubicBezTo>
                <a:cubicBezTo>
                  <a:pt x="508132" y="895350"/>
                  <a:pt x="502549" y="879159"/>
                  <a:pt x="509719" y="866775"/>
                </a:cubicBezTo>
                <a:cubicBezTo>
                  <a:pt x="513716" y="859871"/>
                  <a:pt x="526086" y="867258"/>
                  <a:pt x="533532" y="864394"/>
                </a:cubicBezTo>
                <a:cubicBezTo>
                  <a:pt x="537236" y="862969"/>
                  <a:pt x="537870" y="857675"/>
                  <a:pt x="540676" y="854869"/>
                </a:cubicBezTo>
                <a:cubicBezTo>
                  <a:pt x="548880" y="846665"/>
                  <a:pt x="557332" y="849049"/>
                  <a:pt x="569251" y="847725"/>
                </a:cubicBezTo>
                <a:cubicBezTo>
                  <a:pt x="567663" y="841375"/>
                  <a:pt x="565772" y="835093"/>
                  <a:pt x="564488" y="828675"/>
                </a:cubicBezTo>
                <a:cubicBezTo>
                  <a:pt x="561615" y="814308"/>
                  <a:pt x="563387" y="820609"/>
                  <a:pt x="559726" y="809625"/>
                </a:cubicBezTo>
                <a:cubicBezTo>
                  <a:pt x="562380" y="788390"/>
                  <a:pt x="555967" y="788480"/>
                  <a:pt x="571632" y="792956"/>
                </a:cubicBezTo>
                <a:cubicBezTo>
                  <a:pt x="574046" y="793646"/>
                  <a:pt x="576395" y="794544"/>
                  <a:pt x="578776" y="795338"/>
                </a:cubicBezTo>
                <a:cubicBezTo>
                  <a:pt x="581157" y="793750"/>
                  <a:pt x="584131" y="792810"/>
                  <a:pt x="585919" y="790575"/>
                </a:cubicBezTo>
                <a:cubicBezTo>
                  <a:pt x="587487" y="788615"/>
                  <a:pt x="587969" y="785919"/>
                  <a:pt x="588301" y="783431"/>
                </a:cubicBezTo>
                <a:cubicBezTo>
                  <a:pt x="589564" y="773957"/>
                  <a:pt x="589419" y="764330"/>
                  <a:pt x="590682" y="754856"/>
                </a:cubicBezTo>
                <a:cubicBezTo>
                  <a:pt x="591742" y="746904"/>
                  <a:pt x="594490" y="746286"/>
                  <a:pt x="600207" y="740569"/>
                </a:cubicBezTo>
                <a:cubicBezTo>
                  <a:pt x="603931" y="733120"/>
                  <a:pt x="604872" y="728727"/>
                  <a:pt x="612113" y="723900"/>
                </a:cubicBezTo>
                <a:cubicBezTo>
                  <a:pt x="614202" y="722508"/>
                  <a:pt x="616876" y="722313"/>
                  <a:pt x="619257" y="721519"/>
                </a:cubicBezTo>
                <a:cubicBezTo>
                  <a:pt x="621638" y="719138"/>
                  <a:pt x="623844" y="716567"/>
                  <a:pt x="626401" y="714375"/>
                </a:cubicBezTo>
                <a:cubicBezTo>
                  <a:pt x="629414" y="711792"/>
                  <a:pt x="633385" y="710280"/>
                  <a:pt x="635926" y="707231"/>
                </a:cubicBezTo>
                <a:cubicBezTo>
                  <a:pt x="637533" y="705303"/>
                  <a:pt x="637088" y="702282"/>
                  <a:pt x="638307" y="700088"/>
                </a:cubicBezTo>
                <a:cubicBezTo>
                  <a:pt x="641087" y="695084"/>
                  <a:pt x="647832" y="685800"/>
                  <a:pt x="647832" y="685800"/>
                </a:cubicBezTo>
                <a:cubicBezTo>
                  <a:pt x="651007" y="686594"/>
                  <a:pt x="655227" y="685696"/>
                  <a:pt x="657357" y="688181"/>
                </a:cubicBezTo>
                <a:cubicBezTo>
                  <a:pt x="660624" y="691993"/>
                  <a:pt x="659334" y="698292"/>
                  <a:pt x="662119" y="702469"/>
                </a:cubicBezTo>
                <a:lnTo>
                  <a:pt x="666882" y="709613"/>
                </a:lnTo>
                <a:cubicBezTo>
                  <a:pt x="678105" y="707742"/>
                  <a:pt x="680750" y="707691"/>
                  <a:pt x="690694" y="704850"/>
                </a:cubicBezTo>
                <a:cubicBezTo>
                  <a:pt x="693108" y="704160"/>
                  <a:pt x="695388" y="703013"/>
                  <a:pt x="697838" y="702469"/>
                </a:cubicBezTo>
                <a:cubicBezTo>
                  <a:pt x="702551" y="701422"/>
                  <a:pt x="707363" y="700882"/>
                  <a:pt x="712126" y="700088"/>
                </a:cubicBezTo>
                <a:cubicBezTo>
                  <a:pt x="714507" y="698500"/>
                  <a:pt x="718364" y="698040"/>
                  <a:pt x="719269" y="695325"/>
                </a:cubicBezTo>
                <a:cubicBezTo>
                  <a:pt x="723569" y="682425"/>
                  <a:pt x="708533" y="684408"/>
                  <a:pt x="702601" y="683419"/>
                </a:cubicBezTo>
                <a:cubicBezTo>
                  <a:pt x="700220" y="681038"/>
                  <a:pt x="697613" y="678862"/>
                  <a:pt x="695457" y="676275"/>
                </a:cubicBezTo>
                <a:cubicBezTo>
                  <a:pt x="693625" y="674076"/>
                  <a:pt x="692718" y="671155"/>
                  <a:pt x="690694" y="669131"/>
                </a:cubicBezTo>
                <a:cubicBezTo>
                  <a:pt x="688671" y="667108"/>
                  <a:pt x="686036" y="665789"/>
                  <a:pt x="683551" y="664369"/>
                </a:cubicBezTo>
                <a:cubicBezTo>
                  <a:pt x="678248" y="661338"/>
                  <a:pt x="672821" y="658710"/>
                  <a:pt x="666882" y="657225"/>
                </a:cubicBezTo>
                <a:cubicBezTo>
                  <a:pt x="662956" y="656243"/>
                  <a:pt x="658945" y="655638"/>
                  <a:pt x="654976" y="654844"/>
                </a:cubicBezTo>
                <a:cubicBezTo>
                  <a:pt x="655770" y="650875"/>
                  <a:pt x="655349" y="646452"/>
                  <a:pt x="657357" y="642938"/>
                </a:cubicBezTo>
                <a:cubicBezTo>
                  <a:pt x="658777" y="640453"/>
                  <a:pt x="662477" y="640199"/>
                  <a:pt x="664501" y="638175"/>
                </a:cubicBezTo>
                <a:cubicBezTo>
                  <a:pt x="669116" y="633560"/>
                  <a:pt x="669708" y="629697"/>
                  <a:pt x="671644" y="623888"/>
                </a:cubicBezTo>
                <a:cubicBezTo>
                  <a:pt x="671475" y="621865"/>
                  <a:pt x="671649" y="596751"/>
                  <a:pt x="666882" y="588169"/>
                </a:cubicBezTo>
                <a:cubicBezTo>
                  <a:pt x="658819" y="573656"/>
                  <a:pt x="657915" y="578494"/>
                  <a:pt x="654976" y="566738"/>
                </a:cubicBezTo>
                <a:cubicBezTo>
                  <a:pt x="653994" y="562811"/>
                  <a:pt x="653166" y="558838"/>
                  <a:pt x="652594" y="554831"/>
                </a:cubicBezTo>
                <a:cubicBezTo>
                  <a:pt x="651577" y="547716"/>
                  <a:pt x="651829" y="540404"/>
                  <a:pt x="650213" y="533400"/>
                </a:cubicBezTo>
                <a:cubicBezTo>
                  <a:pt x="649415" y="529941"/>
                  <a:pt x="647038" y="527050"/>
                  <a:pt x="645451" y="523875"/>
                </a:cubicBezTo>
                <a:cubicBezTo>
                  <a:pt x="646245" y="503238"/>
                  <a:pt x="646411" y="482567"/>
                  <a:pt x="647832" y="461963"/>
                </a:cubicBezTo>
                <a:cubicBezTo>
                  <a:pt x="648005" y="459459"/>
                  <a:pt x="649090" y="457064"/>
                  <a:pt x="650213" y="454819"/>
                </a:cubicBezTo>
                <a:cubicBezTo>
                  <a:pt x="651493" y="452259"/>
                  <a:pt x="653388" y="450056"/>
                  <a:pt x="654976" y="447675"/>
                </a:cubicBezTo>
                <a:cubicBezTo>
                  <a:pt x="655770" y="444500"/>
                  <a:pt x="656894" y="441390"/>
                  <a:pt x="657357" y="438150"/>
                </a:cubicBezTo>
                <a:cubicBezTo>
                  <a:pt x="661961" y="405920"/>
                  <a:pt x="656595" y="423769"/>
                  <a:pt x="662119" y="407194"/>
                </a:cubicBezTo>
                <a:cubicBezTo>
                  <a:pt x="660667" y="397030"/>
                  <a:pt x="660589" y="384233"/>
                  <a:pt x="652594" y="376238"/>
                </a:cubicBezTo>
                <a:cubicBezTo>
                  <a:pt x="650570" y="374214"/>
                  <a:pt x="648249" y="372075"/>
                  <a:pt x="645451" y="371475"/>
                </a:cubicBezTo>
                <a:cubicBezTo>
                  <a:pt x="636878" y="369638"/>
                  <a:pt x="627988" y="369888"/>
                  <a:pt x="619257" y="369094"/>
                </a:cubicBezTo>
                <a:cubicBezTo>
                  <a:pt x="599362" y="355831"/>
                  <a:pt x="609020" y="363619"/>
                  <a:pt x="590682" y="345281"/>
                </a:cubicBezTo>
                <a:cubicBezTo>
                  <a:pt x="588301" y="342900"/>
                  <a:pt x="586733" y="339203"/>
                  <a:pt x="583538" y="338138"/>
                </a:cubicBezTo>
                <a:cubicBezTo>
                  <a:pt x="570323" y="333732"/>
                  <a:pt x="578885" y="336067"/>
                  <a:pt x="557344" y="333375"/>
                </a:cubicBezTo>
                <a:cubicBezTo>
                  <a:pt x="546959" y="329914"/>
                  <a:pt x="543461" y="330140"/>
                  <a:pt x="535913" y="323850"/>
                </a:cubicBezTo>
                <a:cubicBezTo>
                  <a:pt x="533326" y="321694"/>
                  <a:pt x="531150" y="319087"/>
                  <a:pt x="528769" y="316706"/>
                </a:cubicBezTo>
                <a:cubicBezTo>
                  <a:pt x="527975" y="314325"/>
                  <a:pt x="526880" y="312024"/>
                  <a:pt x="526388" y="309563"/>
                </a:cubicBezTo>
                <a:cubicBezTo>
                  <a:pt x="524926" y="302254"/>
                  <a:pt x="525212" y="292922"/>
                  <a:pt x="521626" y="285750"/>
                </a:cubicBezTo>
                <a:cubicBezTo>
                  <a:pt x="520346" y="283190"/>
                  <a:pt x="518451" y="280987"/>
                  <a:pt x="516863" y="278606"/>
                </a:cubicBezTo>
                <a:cubicBezTo>
                  <a:pt x="513869" y="269623"/>
                  <a:pt x="513145" y="265363"/>
                  <a:pt x="504957" y="257175"/>
                </a:cubicBezTo>
                <a:cubicBezTo>
                  <a:pt x="502576" y="254794"/>
                  <a:pt x="501051" y="250956"/>
                  <a:pt x="497813" y="250031"/>
                </a:cubicBezTo>
                <a:cubicBezTo>
                  <a:pt x="489383" y="247622"/>
                  <a:pt x="480350" y="248444"/>
                  <a:pt x="471619" y="247650"/>
                </a:cubicBezTo>
                <a:cubicBezTo>
                  <a:pt x="469238" y="245269"/>
                  <a:pt x="466147" y="243430"/>
                  <a:pt x="464476" y="240506"/>
                </a:cubicBezTo>
                <a:cubicBezTo>
                  <a:pt x="462852" y="237664"/>
                  <a:pt x="463718" y="233823"/>
                  <a:pt x="462094" y="230981"/>
                </a:cubicBezTo>
                <a:cubicBezTo>
                  <a:pt x="461040" y="229137"/>
                  <a:pt x="450857" y="219482"/>
                  <a:pt x="447807" y="219075"/>
                </a:cubicBezTo>
                <a:cubicBezTo>
                  <a:pt x="438366" y="217816"/>
                  <a:pt x="445426" y="218678"/>
                  <a:pt x="438282" y="219075"/>
                </a:cubicBezTo>
                <a:close/>
              </a:path>
            </a:pathLst>
          </a:cu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19" tIns="45709" rIns="91419" bIns="45709" anchor="ctr"/>
          <a:lstStyle/>
          <a:p>
            <a:pPr defTabSz="1280128"/>
            <a:endParaRPr lang="ru-RU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21" name="Rectangle 656"/>
          <p:cNvSpPr>
            <a:spLocks noChangeArrowheads="1"/>
          </p:cNvSpPr>
          <p:nvPr/>
        </p:nvSpPr>
        <p:spPr bwMode="auto">
          <a:xfrm>
            <a:off x="244154" y="6137288"/>
            <a:ext cx="577814" cy="100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ru-RU" altLang="ru-RU" sz="651" i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Северский</a:t>
            </a:r>
            <a:endParaRPr lang="ru-RU" altLang="ru-RU" sz="65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2" name="TextBox 5"/>
          <p:cNvSpPr txBox="1">
            <a:spLocks noChangeArrowheads="1"/>
          </p:cNvSpPr>
          <p:nvPr/>
        </p:nvSpPr>
        <p:spPr bwMode="auto">
          <a:xfrm>
            <a:off x="1003445" y="5916110"/>
            <a:ext cx="1463644" cy="732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57833" rIns="0" bIns="57833">
            <a:spAutoFit/>
          </a:bodyPr>
          <a:lstStyle>
            <a:lvl1pPr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147763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147763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ru-RU" sz="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Муниципальные образования, подверженные риску подтопления с меньшей вероятностью</a:t>
            </a:r>
          </a:p>
        </p:txBody>
      </p:sp>
      <p:sp>
        <p:nvSpPr>
          <p:cNvPr id="357" name="Прямоугольник 356"/>
          <p:cNvSpPr/>
          <p:nvPr/>
        </p:nvSpPr>
        <p:spPr>
          <a:xfrm>
            <a:off x="148324" y="821679"/>
            <a:ext cx="4741832" cy="202803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lIns="78923" tIns="39461" rIns="78923" bIns="39461">
            <a:spAutoFit/>
          </a:bodyPr>
          <a:lstStyle/>
          <a:p>
            <a:pPr algn="ctr"/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превентивных мероприятий</a:t>
            </a:r>
          </a:p>
        </p:txBody>
      </p:sp>
      <p:sp>
        <p:nvSpPr>
          <p:cNvPr id="207" name="TextBox 206"/>
          <p:cNvSpPr txBox="1"/>
          <p:nvPr/>
        </p:nvSpPr>
        <p:spPr>
          <a:xfrm>
            <a:off x="-12742" y="27"/>
            <a:ext cx="12204742" cy="780575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171" tIns="33587" rIns="67171" bIns="33587" anchor="ctr"/>
          <a:lstStyle>
            <a:defPPr>
              <a:defRPr lang="ru-RU"/>
            </a:defPPr>
            <a:lvl1pPr algn="ctr" defTabSz="777875" fontAlgn="base">
              <a:spcBef>
                <a:spcPct val="0"/>
              </a:spcBef>
              <a:spcAft>
                <a:spcPct val="0"/>
              </a:spcAft>
              <a:defRPr sz="140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ru-RU" sz="1200" dirty="0">
                <a:solidFill>
                  <a:schemeClr val="bg1"/>
                </a:solidFill>
                <a:cs typeface="Arial" panose="020B0604020202020204" pitchFamily="34" charset="0"/>
              </a:rPr>
              <a:t>ПРОГНОЗ МЕТЕООБСТАНОВКИ</a:t>
            </a:r>
          </a:p>
          <a:p>
            <a:r>
              <a:rPr lang="ru-RU" sz="1200" dirty="0">
                <a:solidFill>
                  <a:schemeClr val="bg1"/>
                </a:solidFill>
                <a:cs typeface="Arial" panose="020B0604020202020204" pitchFamily="34" charset="0"/>
              </a:rPr>
              <a:t> НА ТЕРРИТОРИИ  КРАСНОДАРСКОГО КРАЯ</a:t>
            </a:r>
          </a:p>
        </p:txBody>
      </p:sp>
      <p:pic>
        <p:nvPicPr>
          <p:cNvPr id="208" name="Рисунок 20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3244" y="5116984"/>
            <a:ext cx="2939663" cy="17331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16" name="TextBox 215"/>
          <p:cNvSpPr txBox="1"/>
          <p:nvPr/>
        </p:nvSpPr>
        <p:spPr>
          <a:xfrm>
            <a:off x="9333391" y="4926605"/>
            <a:ext cx="2800159" cy="19049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68579" tIns="34289" rIns="68579" bIns="3428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78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Прогнозируемая </a:t>
            </a:r>
            <a:r>
              <a:rPr lang="ru-RU" sz="788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метеообстановка</a:t>
            </a:r>
            <a:endParaRPr lang="ru-RU" sz="788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67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265</Words>
  <Application>Microsoft Office PowerPoint</Application>
  <PresentationFormat>Произвольный</PresentationFormat>
  <Paragraphs>113</Paragraphs>
  <Slides>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ods</dc:creator>
  <cp:lastModifiedBy>dEDDS</cp:lastModifiedBy>
  <cp:revision>25</cp:revision>
  <cp:lastPrinted>2020-10-19T15:21:02Z</cp:lastPrinted>
  <dcterms:created xsi:type="dcterms:W3CDTF">2020-10-19T14:22:04Z</dcterms:created>
  <dcterms:modified xsi:type="dcterms:W3CDTF">2021-01-12T15:09:53Z</dcterms:modified>
</cp:coreProperties>
</file>