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0"/>
  </p:notesMasterIdLst>
  <p:handoutMasterIdLst>
    <p:handoutMasterId r:id="rId11"/>
  </p:handoutMasterIdLst>
  <p:sldIdLst>
    <p:sldId id="9088" r:id="rId2"/>
    <p:sldId id="9081" r:id="rId3"/>
    <p:sldId id="9077" r:id="rId4"/>
    <p:sldId id="9083" r:id="rId5"/>
    <p:sldId id="9089" r:id="rId6"/>
    <p:sldId id="9086" r:id="rId7"/>
    <p:sldId id="9084" r:id="rId8"/>
    <p:sldId id="9085" r:id="rId9"/>
  </p:sldIdLst>
  <p:sldSz cx="9144000" cy="6858000" type="screen4x3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9088"/>
            <p14:sldId id="9081"/>
            <p14:sldId id="9077"/>
            <p14:sldId id="9083"/>
            <p14:sldId id="9089"/>
            <p14:sldId id="9086"/>
            <p14:sldId id="9084"/>
            <p14:sldId id="9085"/>
          </p14:sldIdLst>
        </p14:section>
      </p14:sectionLst>
    </p:ext>
    <p:ext uri="{EFAFB233-063F-42B5-8137-9DF3F51BA10A}">
      <p15:sldGuideLst xmlns:p15="http://schemas.microsoft.com/office/powerpoint/2012/main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00FF00"/>
    <a:srgbClr val="FF9999"/>
    <a:srgbClr val="FF0000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6586" autoAdjust="0"/>
  </p:normalViewPr>
  <p:slideViewPr>
    <p:cSldViewPr snapToGrid="0">
      <p:cViewPr varScale="1">
        <p:scale>
          <a:sx n="116" d="100"/>
          <a:sy n="116" d="100"/>
        </p:scale>
        <p:origin x="1512" y="96"/>
      </p:cViewPr>
      <p:guideLst>
        <p:guide pos="3636"/>
        <p:guide orient="horz" pos="4320"/>
        <p:guide pos="2727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13.01.2021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13.01.2021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3875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36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13.01.2021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13.01.2021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13.01.2021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13.01.2021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13.01.2021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13.01.2021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13.01.2021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13.01.2021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13.01.2021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13.01.2021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13.01.2021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13.01.2021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7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-1" y="821257"/>
            <a:ext cx="9144001" cy="6077968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244" name="Freeform 278"/>
          <p:cNvSpPr>
            <a:spLocks/>
          </p:cNvSpPr>
          <p:nvPr/>
        </p:nvSpPr>
        <p:spPr bwMode="auto">
          <a:xfrm rot="21385755">
            <a:off x="1834363" y="4173537"/>
            <a:ext cx="711962" cy="675711"/>
          </a:xfrm>
          <a:custGeom>
            <a:avLst/>
            <a:gdLst>
              <a:gd name="T0" fmla="*/ 126 w 136"/>
              <a:gd name="T1" fmla="*/ 118 h 155"/>
              <a:gd name="T2" fmla="*/ 121 w 136"/>
              <a:gd name="T3" fmla="*/ 130 h 155"/>
              <a:gd name="T4" fmla="*/ 111 w 136"/>
              <a:gd name="T5" fmla="*/ 123 h 155"/>
              <a:gd name="T6" fmla="*/ 105 w 136"/>
              <a:gd name="T7" fmla="*/ 123 h 155"/>
              <a:gd name="T8" fmla="*/ 104 w 136"/>
              <a:gd name="T9" fmla="*/ 126 h 155"/>
              <a:gd name="T10" fmla="*/ 106 w 136"/>
              <a:gd name="T11" fmla="*/ 136 h 155"/>
              <a:gd name="T12" fmla="*/ 112 w 136"/>
              <a:gd name="T13" fmla="*/ 143 h 155"/>
              <a:gd name="T14" fmla="*/ 111 w 136"/>
              <a:gd name="T15" fmla="*/ 143 h 155"/>
              <a:gd name="T16" fmla="*/ 108 w 136"/>
              <a:gd name="T17" fmla="*/ 146 h 155"/>
              <a:gd name="T18" fmla="*/ 106 w 136"/>
              <a:gd name="T19" fmla="*/ 151 h 155"/>
              <a:gd name="T20" fmla="*/ 98 w 136"/>
              <a:gd name="T21" fmla="*/ 154 h 155"/>
              <a:gd name="T22" fmla="*/ 82 w 136"/>
              <a:gd name="T23" fmla="*/ 154 h 155"/>
              <a:gd name="T24" fmla="*/ 61 w 136"/>
              <a:gd name="T25" fmla="*/ 145 h 155"/>
              <a:gd name="T26" fmla="*/ 52 w 136"/>
              <a:gd name="T27" fmla="*/ 145 h 155"/>
              <a:gd name="T28" fmla="*/ 43 w 136"/>
              <a:gd name="T29" fmla="*/ 142 h 155"/>
              <a:gd name="T30" fmla="*/ 39 w 136"/>
              <a:gd name="T31" fmla="*/ 140 h 155"/>
              <a:gd name="T32" fmla="*/ 33 w 136"/>
              <a:gd name="T33" fmla="*/ 137 h 155"/>
              <a:gd name="T34" fmla="*/ 24 w 136"/>
              <a:gd name="T35" fmla="*/ 132 h 155"/>
              <a:gd name="T36" fmla="*/ 14 w 136"/>
              <a:gd name="T37" fmla="*/ 127 h 155"/>
              <a:gd name="T38" fmla="*/ 10 w 136"/>
              <a:gd name="T39" fmla="*/ 124 h 155"/>
              <a:gd name="T40" fmla="*/ 4 w 136"/>
              <a:gd name="T41" fmla="*/ 120 h 155"/>
              <a:gd name="T42" fmla="*/ 0 w 136"/>
              <a:gd name="T43" fmla="*/ 114 h 155"/>
              <a:gd name="T44" fmla="*/ 11 w 136"/>
              <a:gd name="T45" fmla="*/ 107 h 155"/>
              <a:gd name="T46" fmla="*/ 16 w 136"/>
              <a:gd name="T47" fmla="*/ 107 h 155"/>
              <a:gd name="T48" fmla="*/ 23 w 136"/>
              <a:gd name="T49" fmla="*/ 96 h 155"/>
              <a:gd name="T50" fmla="*/ 7 w 136"/>
              <a:gd name="T51" fmla="*/ 83 h 155"/>
              <a:gd name="T52" fmla="*/ 1 w 136"/>
              <a:gd name="T53" fmla="*/ 76 h 155"/>
              <a:gd name="T54" fmla="*/ 14 w 136"/>
              <a:gd name="T55" fmla="*/ 73 h 155"/>
              <a:gd name="T56" fmla="*/ 32 w 136"/>
              <a:gd name="T57" fmla="*/ 48 h 155"/>
              <a:gd name="T58" fmla="*/ 26 w 136"/>
              <a:gd name="T59" fmla="*/ 36 h 155"/>
              <a:gd name="T60" fmla="*/ 43 w 136"/>
              <a:gd name="T61" fmla="*/ 11 h 155"/>
              <a:gd name="T62" fmla="*/ 61 w 136"/>
              <a:gd name="T63" fmla="*/ 19 h 155"/>
              <a:gd name="T64" fmla="*/ 57 w 136"/>
              <a:gd name="T65" fmla="*/ 11 h 155"/>
              <a:gd name="T66" fmla="*/ 49 w 136"/>
              <a:gd name="T67" fmla="*/ 0 h 155"/>
              <a:gd name="T68" fmla="*/ 64 w 136"/>
              <a:gd name="T69" fmla="*/ 8 h 155"/>
              <a:gd name="T70" fmla="*/ 77 w 136"/>
              <a:gd name="T71" fmla="*/ 4 h 155"/>
              <a:gd name="T72" fmla="*/ 68 w 136"/>
              <a:gd name="T73" fmla="*/ 23 h 155"/>
              <a:gd name="T74" fmla="*/ 76 w 136"/>
              <a:gd name="T75" fmla="*/ 36 h 155"/>
              <a:gd name="T76" fmla="*/ 85 w 136"/>
              <a:gd name="T77" fmla="*/ 36 h 155"/>
              <a:gd name="T78" fmla="*/ 90 w 136"/>
              <a:gd name="T79" fmla="*/ 45 h 155"/>
              <a:gd name="T80" fmla="*/ 90 w 136"/>
              <a:gd name="T81" fmla="*/ 49 h 155"/>
              <a:gd name="T82" fmla="*/ 90 w 136"/>
              <a:gd name="T83" fmla="*/ 57 h 155"/>
              <a:gd name="T84" fmla="*/ 108 w 136"/>
              <a:gd name="T85" fmla="*/ 54 h 155"/>
              <a:gd name="T86" fmla="*/ 111 w 136"/>
              <a:gd name="T87" fmla="*/ 61 h 155"/>
              <a:gd name="T88" fmla="*/ 109 w 136"/>
              <a:gd name="T89" fmla="*/ 69 h 155"/>
              <a:gd name="T90" fmla="*/ 114 w 136"/>
              <a:gd name="T91" fmla="*/ 74 h 155"/>
              <a:gd name="T92" fmla="*/ 124 w 136"/>
              <a:gd name="T93" fmla="*/ 82 h 155"/>
              <a:gd name="T94" fmla="*/ 136 w 136"/>
              <a:gd name="T95" fmla="*/ 82 h 155"/>
              <a:gd name="T96" fmla="*/ 128 w 136"/>
              <a:gd name="T97" fmla="*/ 104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97"/>
            <a:endParaRPr lang="ru-RU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Freeform 284"/>
          <p:cNvSpPr>
            <a:spLocks/>
          </p:cNvSpPr>
          <p:nvPr/>
        </p:nvSpPr>
        <p:spPr bwMode="auto">
          <a:xfrm rot="21385755">
            <a:off x="3786993" y="5047150"/>
            <a:ext cx="1505358" cy="926913"/>
          </a:xfrm>
          <a:custGeom>
            <a:avLst/>
            <a:gdLst>
              <a:gd name="T0" fmla="*/ 95 w 289"/>
              <a:gd name="T1" fmla="*/ 9 h 213"/>
              <a:gd name="T2" fmla="*/ 114 w 289"/>
              <a:gd name="T3" fmla="*/ 34 h 213"/>
              <a:gd name="T4" fmla="*/ 109 w 289"/>
              <a:gd name="T5" fmla="*/ 40 h 213"/>
              <a:gd name="T6" fmla="*/ 94 w 289"/>
              <a:gd name="T7" fmla="*/ 43 h 213"/>
              <a:gd name="T8" fmla="*/ 117 w 289"/>
              <a:gd name="T9" fmla="*/ 50 h 213"/>
              <a:gd name="T10" fmla="*/ 128 w 289"/>
              <a:gd name="T11" fmla="*/ 53 h 213"/>
              <a:gd name="T12" fmla="*/ 135 w 289"/>
              <a:gd name="T13" fmla="*/ 56 h 213"/>
              <a:gd name="T14" fmla="*/ 145 w 289"/>
              <a:gd name="T15" fmla="*/ 35 h 213"/>
              <a:gd name="T16" fmla="*/ 163 w 289"/>
              <a:gd name="T17" fmla="*/ 32 h 213"/>
              <a:gd name="T18" fmla="*/ 202 w 289"/>
              <a:gd name="T19" fmla="*/ 47 h 213"/>
              <a:gd name="T20" fmla="*/ 224 w 289"/>
              <a:gd name="T21" fmla="*/ 62 h 213"/>
              <a:gd name="T22" fmla="*/ 242 w 289"/>
              <a:gd name="T23" fmla="*/ 70 h 213"/>
              <a:gd name="T24" fmla="*/ 265 w 289"/>
              <a:gd name="T25" fmla="*/ 85 h 213"/>
              <a:gd name="T26" fmla="*/ 265 w 289"/>
              <a:gd name="T27" fmla="*/ 97 h 213"/>
              <a:gd name="T28" fmla="*/ 289 w 289"/>
              <a:gd name="T29" fmla="*/ 110 h 213"/>
              <a:gd name="T30" fmla="*/ 284 w 289"/>
              <a:gd name="T31" fmla="*/ 135 h 213"/>
              <a:gd name="T32" fmla="*/ 286 w 289"/>
              <a:gd name="T33" fmla="*/ 171 h 213"/>
              <a:gd name="T34" fmla="*/ 261 w 289"/>
              <a:gd name="T35" fmla="*/ 196 h 213"/>
              <a:gd name="T36" fmla="*/ 239 w 289"/>
              <a:gd name="T37" fmla="*/ 180 h 213"/>
              <a:gd name="T38" fmla="*/ 226 w 289"/>
              <a:gd name="T39" fmla="*/ 201 h 213"/>
              <a:gd name="T40" fmla="*/ 194 w 289"/>
              <a:gd name="T41" fmla="*/ 198 h 213"/>
              <a:gd name="T42" fmla="*/ 180 w 289"/>
              <a:gd name="T43" fmla="*/ 201 h 213"/>
              <a:gd name="T44" fmla="*/ 155 w 289"/>
              <a:gd name="T45" fmla="*/ 213 h 213"/>
              <a:gd name="T46" fmla="*/ 148 w 289"/>
              <a:gd name="T47" fmla="*/ 201 h 213"/>
              <a:gd name="T48" fmla="*/ 139 w 289"/>
              <a:gd name="T49" fmla="*/ 188 h 213"/>
              <a:gd name="T50" fmla="*/ 132 w 289"/>
              <a:gd name="T51" fmla="*/ 182 h 213"/>
              <a:gd name="T52" fmla="*/ 125 w 289"/>
              <a:gd name="T53" fmla="*/ 182 h 213"/>
              <a:gd name="T54" fmla="*/ 122 w 289"/>
              <a:gd name="T55" fmla="*/ 169 h 213"/>
              <a:gd name="T56" fmla="*/ 116 w 289"/>
              <a:gd name="T57" fmla="*/ 157 h 213"/>
              <a:gd name="T58" fmla="*/ 104 w 289"/>
              <a:gd name="T59" fmla="*/ 148 h 213"/>
              <a:gd name="T60" fmla="*/ 94 w 289"/>
              <a:gd name="T61" fmla="*/ 145 h 213"/>
              <a:gd name="T62" fmla="*/ 78 w 289"/>
              <a:gd name="T63" fmla="*/ 136 h 213"/>
              <a:gd name="T64" fmla="*/ 73 w 289"/>
              <a:gd name="T65" fmla="*/ 135 h 213"/>
              <a:gd name="T66" fmla="*/ 69 w 289"/>
              <a:gd name="T67" fmla="*/ 126 h 213"/>
              <a:gd name="T68" fmla="*/ 65 w 289"/>
              <a:gd name="T69" fmla="*/ 116 h 213"/>
              <a:gd name="T70" fmla="*/ 59 w 289"/>
              <a:gd name="T71" fmla="*/ 104 h 213"/>
              <a:gd name="T72" fmla="*/ 41 w 289"/>
              <a:gd name="T73" fmla="*/ 88 h 213"/>
              <a:gd name="T74" fmla="*/ 28 w 289"/>
              <a:gd name="T75" fmla="*/ 85 h 213"/>
              <a:gd name="T76" fmla="*/ 18 w 289"/>
              <a:gd name="T77" fmla="*/ 81 h 213"/>
              <a:gd name="T78" fmla="*/ 2 w 289"/>
              <a:gd name="T79" fmla="*/ 72 h 213"/>
              <a:gd name="T80" fmla="*/ 4 w 289"/>
              <a:gd name="T81" fmla="*/ 62 h 213"/>
              <a:gd name="T82" fmla="*/ 7 w 289"/>
              <a:gd name="T83" fmla="*/ 47 h 213"/>
              <a:gd name="T84" fmla="*/ 21 w 289"/>
              <a:gd name="T85" fmla="*/ 26 h 213"/>
              <a:gd name="T86" fmla="*/ 25 w 289"/>
              <a:gd name="T87" fmla="*/ 16 h 213"/>
              <a:gd name="T88" fmla="*/ 28 w 289"/>
              <a:gd name="T89" fmla="*/ 7 h 213"/>
              <a:gd name="T90" fmla="*/ 41 w 289"/>
              <a:gd name="T91" fmla="*/ 3 h 213"/>
              <a:gd name="T92" fmla="*/ 59 w 289"/>
              <a:gd name="T93" fmla="*/ 4 h 213"/>
              <a:gd name="T94" fmla="*/ 78 w 289"/>
              <a:gd name="T95" fmla="*/ 3 h 213"/>
              <a:gd name="T96" fmla="*/ 87 w 289"/>
              <a:gd name="T97" fmla="*/ 6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97"/>
            <a:endParaRPr lang="ru-RU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" name="Rectangle 637"/>
          <p:cNvSpPr>
            <a:spLocks noChangeArrowheads="1"/>
          </p:cNvSpPr>
          <p:nvPr/>
        </p:nvSpPr>
        <p:spPr bwMode="auto">
          <a:xfrm rot="21385755">
            <a:off x="5484323" y="6407453"/>
            <a:ext cx="173124" cy="92333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914397"/>
            <a:r>
              <a:rPr lang="ru-RU" sz="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" name="Rectangle 718"/>
          <p:cNvSpPr>
            <a:spLocks noChangeArrowheads="1"/>
          </p:cNvSpPr>
          <p:nvPr/>
        </p:nvSpPr>
        <p:spPr bwMode="auto">
          <a:xfrm rot="21385755">
            <a:off x="6713681" y="5661265"/>
            <a:ext cx="431208" cy="92333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914397"/>
            <a:r>
              <a:rPr lang="ru-RU" sz="6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Мостовский</a:t>
            </a:r>
            <a:endParaRPr lang="ru-RU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5" name="Прямая со стрелкой 254"/>
          <p:cNvCxnSpPr>
            <a:endCxn id="252" idx="3"/>
          </p:cNvCxnSpPr>
          <p:nvPr/>
        </p:nvCxnSpPr>
        <p:spPr>
          <a:xfrm flipH="1" flipV="1">
            <a:off x="5657279" y="6448228"/>
            <a:ext cx="1151352" cy="258508"/>
          </a:xfrm>
          <a:prstGeom prst="straightConnector1">
            <a:avLst/>
          </a:prstGeom>
          <a:solidFill>
            <a:srgbClr val="FF0000">
              <a:alpha val="58000"/>
            </a:srgbClr>
          </a:solidFill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8"/>
            <a:ext cx="9144000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ИНФОРМАЦИОННЫЕ МАТЕРИАЛЫ ПО ОСАДКАМ И ПОРЫВАМ ВЕТРА НА ТЕРРИТОРИИ</a:t>
            </a:r>
          </a:p>
          <a:p>
            <a:r>
              <a:rPr lang="ru-RU" sz="1200" dirty="0">
                <a:solidFill>
                  <a:prstClr val="white"/>
                </a:solidFill>
              </a:rPr>
              <a:t>КРАСНОДАРСКОГО КРАЯ (РИСК НАРУШЕНИЯ ЭЛЕКТРОСНАБЖЕНИЯ НА </a:t>
            </a:r>
            <a:r>
              <a:rPr lang="ru-RU" sz="1200" dirty="0" smtClean="0">
                <a:solidFill>
                  <a:prstClr val="white"/>
                </a:solidFill>
              </a:rPr>
              <a:t>14</a:t>
            </a:r>
            <a:r>
              <a:rPr lang="ru-RU" sz="1200" dirty="0" smtClean="0">
                <a:solidFill>
                  <a:prstClr val="white"/>
                </a:solidFill>
              </a:rPr>
              <a:t>.01.2021</a:t>
            </a:r>
            <a:r>
              <a:rPr lang="ru-RU" sz="1200" dirty="0" smtClean="0">
                <a:solidFill>
                  <a:prstClr val="white"/>
                </a:solidFill>
              </a:rPr>
              <a:t>)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428497" y="5976744"/>
            <a:ext cx="1609850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40" name="TextBox 10"/>
          <p:cNvSpPr txBox="1"/>
          <p:nvPr/>
        </p:nvSpPr>
        <p:spPr>
          <a:xfrm>
            <a:off x="3475915" y="5055613"/>
            <a:ext cx="1405672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Туапсинский р-н</a:t>
            </a:r>
          </a:p>
        </p:txBody>
      </p:sp>
      <p:sp>
        <p:nvSpPr>
          <p:cNvPr id="441" name="TextBox 23"/>
          <p:cNvSpPr txBox="1"/>
          <p:nvPr/>
        </p:nvSpPr>
        <p:spPr>
          <a:xfrm>
            <a:off x="4119363" y="5181891"/>
            <a:ext cx="521256" cy="26161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050" dirty="0" smtClean="0">
                <a:solidFill>
                  <a:prstClr val="black"/>
                </a:solidFill>
              </a:rPr>
              <a:t>12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442" name="TextBox 23"/>
          <p:cNvSpPr txBox="1"/>
          <p:nvPr/>
        </p:nvSpPr>
        <p:spPr>
          <a:xfrm>
            <a:off x="3817239" y="5184024"/>
            <a:ext cx="511850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050" dirty="0" smtClean="0">
                <a:solidFill>
                  <a:prstClr val="black"/>
                </a:solidFill>
              </a:rPr>
              <a:t>13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443" name="Прямоугольник 442"/>
          <p:cNvSpPr/>
          <p:nvPr/>
        </p:nvSpPr>
        <p:spPr>
          <a:xfrm>
            <a:off x="3913732" y="5412630"/>
            <a:ext cx="674164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457" name="Скругленный прямоугольник 456"/>
          <p:cNvSpPr/>
          <p:nvPr/>
        </p:nvSpPr>
        <p:spPr>
          <a:xfrm>
            <a:off x="3575393" y="5245338"/>
            <a:ext cx="31342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0%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7" name="Полилиния 466"/>
          <p:cNvSpPr/>
          <p:nvPr/>
        </p:nvSpPr>
        <p:spPr>
          <a:xfrm>
            <a:off x="1790098" y="4494378"/>
            <a:ext cx="602507" cy="141169"/>
          </a:xfrm>
          <a:custGeom>
            <a:avLst/>
            <a:gdLst>
              <a:gd name="connsiteX0" fmla="*/ 0 w 452673"/>
              <a:gd name="connsiteY0" fmla="*/ 77624 h 141169"/>
              <a:gd name="connsiteX1" fmla="*/ 58847 w 452673"/>
              <a:gd name="connsiteY1" fmla="*/ 104784 h 141169"/>
              <a:gd name="connsiteX2" fmla="*/ 135802 w 452673"/>
              <a:gd name="connsiteY2" fmla="*/ 122891 h 141169"/>
              <a:gd name="connsiteX3" fmla="*/ 208230 w 452673"/>
              <a:gd name="connsiteY3" fmla="*/ 95731 h 141169"/>
              <a:gd name="connsiteX4" fmla="*/ 244443 w 452673"/>
              <a:gd name="connsiteY4" fmla="*/ 127418 h 141169"/>
              <a:gd name="connsiteX5" fmla="*/ 294237 w 452673"/>
              <a:gd name="connsiteY5" fmla="*/ 140998 h 141169"/>
              <a:gd name="connsiteX6" fmla="*/ 362138 w 452673"/>
              <a:gd name="connsiteY6" fmla="*/ 131945 h 141169"/>
              <a:gd name="connsiteX7" fmla="*/ 425513 w 452673"/>
              <a:gd name="connsiteY7" fmla="*/ 91204 h 141169"/>
              <a:gd name="connsiteX8" fmla="*/ 430039 w 452673"/>
              <a:gd name="connsiteY8" fmla="*/ 82151 h 141169"/>
              <a:gd name="connsiteX9" fmla="*/ 407406 w 452673"/>
              <a:gd name="connsiteY9" fmla="*/ 9723 h 141169"/>
              <a:gd name="connsiteX10" fmla="*/ 407406 w 452673"/>
              <a:gd name="connsiteY10" fmla="*/ 670 h 141169"/>
              <a:gd name="connsiteX11" fmla="*/ 452673 w 452673"/>
              <a:gd name="connsiteY11" fmla="*/ 670 h 141169"/>
              <a:gd name="connsiteX12" fmla="*/ 452673 w 452673"/>
              <a:gd name="connsiteY12" fmla="*/ 670 h 14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673" h="141169">
                <a:moveTo>
                  <a:pt x="0" y="77624"/>
                </a:moveTo>
                <a:cubicBezTo>
                  <a:pt x="18106" y="87432"/>
                  <a:pt x="36213" y="97240"/>
                  <a:pt x="58847" y="104784"/>
                </a:cubicBezTo>
                <a:cubicBezTo>
                  <a:pt x="81481" y="112329"/>
                  <a:pt x="110905" y="124400"/>
                  <a:pt x="135802" y="122891"/>
                </a:cubicBezTo>
                <a:cubicBezTo>
                  <a:pt x="160699" y="121382"/>
                  <a:pt x="190123" y="94977"/>
                  <a:pt x="208230" y="95731"/>
                </a:cubicBezTo>
                <a:cubicBezTo>
                  <a:pt x="226337" y="96485"/>
                  <a:pt x="230109" y="119874"/>
                  <a:pt x="244443" y="127418"/>
                </a:cubicBezTo>
                <a:cubicBezTo>
                  <a:pt x="258778" y="134963"/>
                  <a:pt x="274621" y="140244"/>
                  <a:pt x="294237" y="140998"/>
                </a:cubicBezTo>
                <a:cubicBezTo>
                  <a:pt x="313853" y="141752"/>
                  <a:pt x="340259" y="140244"/>
                  <a:pt x="362138" y="131945"/>
                </a:cubicBezTo>
                <a:cubicBezTo>
                  <a:pt x="384017" y="123646"/>
                  <a:pt x="414196" y="99503"/>
                  <a:pt x="425513" y="91204"/>
                </a:cubicBezTo>
                <a:cubicBezTo>
                  <a:pt x="436830" y="82905"/>
                  <a:pt x="433057" y="95731"/>
                  <a:pt x="430039" y="82151"/>
                </a:cubicBezTo>
                <a:cubicBezTo>
                  <a:pt x="427021" y="68571"/>
                  <a:pt x="411178" y="23303"/>
                  <a:pt x="407406" y="9723"/>
                </a:cubicBezTo>
                <a:cubicBezTo>
                  <a:pt x="403634" y="-3857"/>
                  <a:pt x="399862" y="2179"/>
                  <a:pt x="407406" y="670"/>
                </a:cubicBezTo>
                <a:cubicBezTo>
                  <a:pt x="414950" y="-839"/>
                  <a:pt x="452673" y="670"/>
                  <a:pt x="452673" y="670"/>
                </a:cubicBezTo>
                <a:lnTo>
                  <a:pt x="452673" y="670"/>
                </a:lnTo>
              </a:path>
            </a:pathLst>
          </a:custGeom>
          <a:solidFill>
            <a:srgbClr val="FF99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468" name="TextBox 23"/>
          <p:cNvSpPr txBox="1"/>
          <p:nvPr/>
        </p:nvSpPr>
        <p:spPr>
          <a:xfrm>
            <a:off x="1571565" y="4329968"/>
            <a:ext cx="511850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050" dirty="0" smtClean="0">
                <a:solidFill>
                  <a:prstClr val="black"/>
                </a:solidFill>
              </a:rPr>
              <a:t>10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469" name="TextBox 23"/>
          <p:cNvSpPr txBox="1"/>
          <p:nvPr/>
        </p:nvSpPr>
        <p:spPr>
          <a:xfrm>
            <a:off x="1908545" y="4310515"/>
            <a:ext cx="521256" cy="26161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050" dirty="0" smtClean="0">
                <a:solidFill>
                  <a:prstClr val="black"/>
                </a:solidFill>
              </a:rPr>
              <a:t>14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470" name="Прямоугольник 469"/>
          <p:cNvSpPr/>
          <p:nvPr/>
        </p:nvSpPr>
        <p:spPr>
          <a:xfrm>
            <a:off x="1706070" y="4544558"/>
            <a:ext cx="674164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475" name="TextBox 10"/>
          <p:cNvSpPr txBox="1"/>
          <p:nvPr/>
        </p:nvSpPr>
        <p:spPr>
          <a:xfrm>
            <a:off x="1327861" y="4195818"/>
            <a:ext cx="1391210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dirty="0">
                <a:solidFill>
                  <a:prstClr val="black"/>
                </a:solidFill>
              </a:rPr>
              <a:t>МО </a:t>
            </a:r>
            <a:r>
              <a:rPr lang="ru-RU" sz="900" dirty="0" err="1">
                <a:solidFill>
                  <a:prstClr val="black"/>
                </a:solidFill>
              </a:rPr>
              <a:t>г.Новороссийск</a:t>
            </a:r>
            <a:endParaRPr lang="ru-RU" sz="900" dirty="0">
              <a:solidFill>
                <a:prstClr val="black"/>
              </a:solidFill>
            </a:endParaRPr>
          </a:p>
        </p:txBody>
      </p:sp>
      <p:sp>
        <p:nvSpPr>
          <p:cNvPr id="477" name="Скругленный прямоугольник 476"/>
          <p:cNvSpPr/>
          <p:nvPr/>
        </p:nvSpPr>
        <p:spPr>
          <a:xfrm>
            <a:off x="1390128" y="4349421"/>
            <a:ext cx="31342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29%</a:t>
            </a:r>
            <a:endParaRPr lang="ru-RU" sz="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8" name="Text Box 97"/>
          <p:cNvSpPr txBox="1">
            <a:spLocks noChangeArrowheads="1"/>
          </p:cNvSpPr>
          <p:nvPr/>
        </p:nvSpPr>
        <p:spPr bwMode="auto">
          <a:xfrm>
            <a:off x="7464186" y="6464321"/>
            <a:ext cx="1267073" cy="22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259" name="Rectangle 93"/>
          <p:cNvSpPr>
            <a:spLocks noChangeArrowheads="1"/>
          </p:cNvSpPr>
          <p:nvPr/>
        </p:nvSpPr>
        <p:spPr bwMode="auto">
          <a:xfrm>
            <a:off x="6857459" y="5102972"/>
            <a:ext cx="2286541" cy="181114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8" rIns="91428" bIns="45718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248"/>
            <a:endParaRPr lang="ru-RU" altLang="ru-RU" sz="6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Text Box 97"/>
          <p:cNvSpPr txBox="1">
            <a:spLocks noChangeArrowheads="1"/>
          </p:cNvSpPr>
          <p:nvPr/>
        </p:nvSpPr>
        <p:spPr bwMode="auto">
          <a:xfrm>
            <a:off x="7250071" y="5186074"/>
            <a:ext cx="1695304" cy="28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261" name="Text Box 97"/>
          <p:cNvSpPr txBox="1">
            <a:spLocks noChangeArrowheads="1"/>
          </p:cNvSpPr>
          <p:nvPr/>
        </p:nvSpPr>
        <p:spPr bwMode="auto">
          <a:xfrm>
            <a:off x="7297412" y="6343131"/>
            <a:ext cx="1501948" cy="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порывы ветра, м</a:t>
            </a:r>
            <a:r>
              <a:rPr lang="en-US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/</a:t>
            </a:r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с</a:t>
            </a:r>
          </a:p>
        </p:txBody>
      </p:sp>
      <p:sp>
        <p:nvSpPr>
          <p:cNvPr id="262" name="Text Box 97"/>
          <p:cNvSpPr txBox="1">
            <a:spLocks noChangeArrowheads="1"/>
          </p:cNvSpPr>
          <p:nvPr/>
        </p:nvSpPr>
        <p:spPr bwMode="auto">
          <a:xfrm>
            <a:off x="7299061" y="6178976"/>
            <a:ext cx="1980412" cy="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количество осадков, мм за 24 ч</a:t>
            </a:r>
          </a:p>
        </p:txBody>
      </p:sp>
      <p:grpSp>
        <p:nvGrpSpPr>
          <p:cNvPr id="263" name="Группа 629"/>
          <p:cNvGrpSpPr>
            <a:grpSpLocks/>
          </p:cNvGrpSpPr>
          <p:nvPr/>
        </p:nvGrpSpPr>
        <p:grpSpPr bwMode="auto">
          <a:xfrm>
            <a:off x="6977706" y="5482205"/>
            <a:ext cx="272365" cy="245728"/>
            <a:chOff x="142483" y="3760971"/>
            <a:chExt cx="346075" cy="386605"/>
          </a:xfrm>
        </p:grpSpPr>
        <p:sp>
          <p:nvSpPr>
            <p:cNvPr id="26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8152">
                <a:buClr>
                  <a:srgbClr val="000000"/>
                </a:buClr>
                <a:buSzPct val="100000"/>
                <a:defRPr/>
              </a:pPr>
              <a:endParaRPr lang="ru-RU" sz="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6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8152">
                <a:defRPr/>
              </a:pPr>
              <a:endParaRPr lang="ru-RU" sz="5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6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05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1027413">
                <a:defRPr/>
              </a:pPr>
              <a:endParaRPr lang="ru-RU" sz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267" name="Text Box 97"/>
          <p:cNvSpPr txBox="1">
            <a:spLocks noChangeArrowheads="1"/>
          </p:cNvSpPr>
          <p:nvPr/>
        </p:nvSpPr>
        <p:spPr bwMode="auto">
          <a:xfrm>
            <a:off x="7222215" y="5362985"/>
            <a:ext cx="1657018" cy="40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268" name="TextBox 23"/>
          <p:cNvSpPr txBox="1"/>
          <p:nvPr/>
        </p:nvSpPr>
        <p:spPr>
          <a:xfrm>
            <a:off x="6893347" y="6223435"/>
            <a:ext cx="421533" cy="26159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21910" tIns="60954" rIns="121910" bIns="60954" rtlCol="0" anchor="ctr" anchorCtr="1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219058"/>
            <a:r>
              <a:rPr lang="ru-RU" sz="9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269" name="TextBox 23"/>
          <p:cNvSpPr txBox="1"/>
          <p:nvPr/>
        </p:nvSpPr>
        <p:spPr>
          <a:xfrm>
            <a:off x="6933120" y="6427919"/>
            <a:ext cx="335911" cy="261598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21910" tIns="60954" rIns="121910" bIns="60954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219058"/>
            <a:r>
              <a:rPr lang="ru-RU" sz="900" dirty="0">
                <a:solidFill>
                  <a:prstClr val="black"/>
                </a:solidFill>
              </a:rPr>
              <a:t>3</a:t>
            </a:r>
          </a:p>
        </p:txBody>
      </p:sp>
      <p:grpSp>
        <p:nvGrpSpPr>
          <p:cNvPr id="270" name="Group 316"/>
          <p:cNvGrpSpPr>
            <a:grpSpLocks/>
          </p:cNvGrpSpPr>
          <p:nvPr/>
        </p:nvGrpSpPr>
        <p:grpSpPr bwMode="auto">
          <a:xfrm>
            <a:off x="6976756" y="5821770"/>
            <a:ext cx="178757" cy="155125"/>
            <a:chOff x="4727" y="2506"/>
            <a:chExt cx="706" cy="1172"/>
          </a:xfrm>
        </p:grpSpPr>
        <p:sp>
          <p:nvSpPr>
            <p:cNvPr id="27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7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8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9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9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9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9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9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9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29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4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2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3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53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</p:grpSp>
      <p:sp>
        <p:nvSpPr>
          <p:cNvPr id="532" name="Text Box 97"/>
          <p:cNvSpPr txBox="1">
            <a:spLocks noChangeArrowheads="1"/>
          </p:cNvSpPr>
          <p:nvPr/>
        </p:nvSpPr>
        <p:spPr bwMode="auto">
          <a:xfrm>
            <a:off x="7189051" y="5734912"/>
            <a:ext cx="2018225" cy="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533" name="Группа 119"/>
          <p:cNvGrpSpPr>
            <a:grpSpLocks/>
          </p:cNvGrpSpPr>
          <p:nvPr/>
        </p:nvGrpSpPr>
        <p:grpSpPr bwMode="auto">
          <a:xfrm>
            <a:off x="6984858" y="6053621"/>
            <a:ext cx="193820" cy="172337"/>
            <a:chOff x="214313" y="8958263"/>
            <a:chExt cx="642937" cy="500062"/>
          </a:xfrm>
        </p:grpSpPr>
        <p:sp>
          <p:nvSpPr>
            <p:cNvPr id="53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120"/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120"/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3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53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3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539" name="Text Box 97"/>
          <p:cNvSpPr txBox="1">
            <a:spLocks noChangeArrowheads="1"/>
          </p:cNvSpPr>
          <p:nvPr/>
        </p:nvSpPr>
        <p:spPr bwMode="auto">
          <a:xfrm>
            <a:off x="7224681" y="5992371"/>
            <a:ext cx="1501948" cy="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54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6987789" y="6592164"/>
            <a:ext cx="230591" cy="26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1" name="Text Box 97"/>
          <p:cNvSpPr txBox="1">
            <a:spLocks noChangeArrowheads="1"/>
          </p:cNvSpPr>
          <p:nvPr/>
        </p:nvSpPr>
        <p:spPr bwMode="auto">
          <a:xfrm>
            <a:off x="7291325" y="6564437"/>
            <a:ext cx="1857932" cy="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900" b="0" dirty="0" err="1">
                <a:solidFill>
                  <a:srgbClr val="000000"/>
                </a:solidFill>
                <a:cs typeface="Arial" panose="020B0604020202020204" pitchFamily="34" charset="0"/>
              </a:rPr>
              <a:t>пожаровзрывоопасный</a:t>
            </a:r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объект</a:t>
            </a:r>
          </a:p>
        </p:txBody>
      </p:sp>
      <p:sp>
        <p:nvSpPr>
          <p:cNvPr id="542" name="Прямоугольник 541"/>
          <p:cNvSpPr/>
          <p:nvPr/>
        </p:nvSpPr>
        <p:spPr>
          <a:xfrm>
            <a:off x="1745306" y="4697740"/>
            <a:ext cx="821370" cy="17302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7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  <a:endParaRPr lang="ru-RU" sz="700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543" name="Прямоугольник 542"/>
          <p:cNvSpPr/>
          <p:nvPr/>
        </p:nvSpPr>
        <p:spPr>
          <a:xfrm>
            <a:off x="3913732" y="5581599"/>
            <a:ext cx="861468" cy="16685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7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  <a:endParaRPr lang="ru-RU" sz="700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32" name="Полилиния 131"/>
          <p:cNvSpPr/>
          <p:nvPr/>
        </p:nvSpPr>
        <p:spPr>
          <a:xfrm>
            <a:off x="4640620" y="5740440"/>
            <a:ext cx="2168012" cy="1173679"/>
          </a:xfrm>
          <a:custGeom>
            <a:avLst/>
            <a:gdLst>
              <a:gd name="connsiteX0" fmla="*/ 869961 w 2085986"/>
              <a:gd name="connsiteY0" fmla="*/ 984250 h 1101725"/>
              <a:gd name="connsiteX1" fmla="*/ 889011 w 2085986"/>
              <a:gd name="connsiteY1" fmla="*/ 996950 h 1101725"/>
              <a:gd name="connsiteX2" fmla="*/ 898536 w 2085986"/>
              <a:gd name="connsiteY2" fmla="*/ 1000125 h 1101725"/>
              <a:gd name="connsiteX3" fmla="*/ 920761 w 2085986"/>
              <a:gd name="connsiteY3" fmla="*/ 1028700 h 1101725"/>
              <a:gd name="connsiteX4" fmla="*/ 930286 w 2085986"/>
              <a:gd name="connsiteY4" fmla="*/ 1050925 h 1101725"/>
              <a:gd name="connsiteX5" fmla="*/ 942986 w 2085986"/>
              <a:gd name="connsiteY5" fmla="*/ 1069975 h 1101725"/>
              <a:gd name="connsiteX6" fmla="*/ 952511 w 2085986"/>
              <a:gd name="connsiteY6" fmla="*/ 1076325 h 1101725"/>
              <a:gd name="connsiteX7" fmla="*/ 971561 w 2085986"/>
              <a:gd name="connsiteY7" fmla="*/ 1095375 h 1101725"/>
              <a:gd name="connsiteX8" fmla="*/ 993786 w 2085986"/>
              <a:gd name="connsiteY8" fmla="*/ 1101725 h 1101725"/>
              <a:gd name="connsiteX9" fmla="*/ 1041411 w 2085986"/>
              <a:gd name="connsiteY9" fmla="*/ 1098550 h 1101725"/>
              <a:gd name="connsiteX10" fmla="*/ 1044586 w 2085986"/>
              <a:gd name="connsiteY10" fmla="*/ 1089025 h 1101725"/>
              <a:gd name="connsiteX11" fmla="*/ 1050936 w 2085986"/>
              <a:gd name="connsiteY11" fmla="*/ 1054100 h 1101725"/>
              <a:gd name="connsiteX12" fmla="*/ 1054111 w 2085986"/>
              <a:gd name="connsiteY12" fmla="*/ 1044575 h 1101725"/>
              <a:gd name="connsiteX13" fmla="*/ 1073161 w 2085986"/>
              <a:gd name="connsiteY13" fmla="*/ 1038225 h 1101725"/>
              <a:gd name="connsiteX14" fmla="*/ 1092211 w 2085986"/>
              <a:gd name="connsiteY14" fmla="*/ 1028700 h 1101725"/>
              <a:gd name="connsiteX15" fmla="*/ 1098561 w 2085986"/>
              <a:gd name="connsiteY15" fmla="*/ 990600 h 1101725"/>
              <a:gd name="connsiteX16" fmla="*/ 1104911 w 2085986"/>
              <a:gd name="connsiteY16" fmla="*/ 981075 h 1101725"/>
              <a:gd name="connsiteX17" fmla="*/ 1111261 w 2085986"/>
              <a:gd name="connsiteY17" fmla="*/ 962025 h 1101725"/>
              <a:gd name="connsiteX18" fmla="*/ 1123961 w 2085986"/>
              <a:gd name="connsiteY18" fmla="*/ 942975 h 1101725"/>
              <a:gd name="connsiteX19" fmla="*/ 1130311 w 2085986"/>
              <a:gd name="connsiteY19" fmla="*/ 933450 h 1101725"/>
              <a:gd name="connsiteX20" fmla="*/ 1139836 w 2085986"/>
              <a:gd name="connsiteY20" fmla="*/ 927100 h 1101725"/>
              <a:gd name="connsiteX21" fmla="*/ 1155711 w 2085986"/>
              <a:gd name="connsiteY21" fmla="*/ 908050 h 1101725"/>
              <a:gd name="connsiteX22" fmla="*/ 1158886 w 2085986"/>
              <a:gd name="connsiteY22" fmla="*/ 898525 h 1101725"/>
              <a:gd name="connsiteX23" fmla="*/ 1165236 w 2085986"/>
              <a:gd name="connsiteY23" fmla="*/ 889000 h 1101725"/>
              <a:gd name="connsiteX24" fmla="*/ 1184286 w 2085986"/>
              <a:gd name="connsiteY24" fmla="*/ 863600 h 1101725"/>
              <a:gd name="connsiteX25" fmla="*/ 1203336 w 2085986"/>
              <a:gd name="connsiteY25" fmla="*/ 844550 h 1101725"/>
              <a:gd name="connsiteX26" fmla="*/ 1216036 w 2085986"/>
              <a:gd name="connsiteY26" fmla="*/ 828675 h 1101725"/>
              <a:gd name="connsiteX27" fmla="*/ 1228736 w 2085986"/>
              <a:gd name="connsiteY27" fmla="*/ 819150 h 1101725"/>
              <a:gd name="connsiteX28" fmla="*/ 1270011 w 2085986"/>
              <a:gd name="connsiteY28" fmla="*/ 815975 h 1101725"/>
              <a:gd name="connsiteX29" fmla="*/ 1308111 w 2085986"/>
              <a:gd name="connsiteY29" fmla="*/ 809625 h 1101725"/>
              <a:gd name="connsiteX30" fmla="*/ 1327161 w 2085986"/>
              <a:gd name="connsiteY30" fmla="*/ 803275 h 1101725"/>
              <a:gd name="connsiteX31" fmla="*/ 1349386 w 2085986"/>
              <a:gd name="connsiteY31" fmla="*/ 796925 h 1101725"/>
              <a:gd name="connsiteX32" fmla="*/ 1365261 w 2085986"/>
              <a:gd name="connsiteY32" fmla="*/ 793750 h 1101725"/>
              <a:gd name="connsiteX33" fmla="*/ 1374786 w 2085986"/>
              <a:gd name="connsiteY33" fmla="*/ 790575 h 1101725"/>
              <a:gd name="connsiteX34" fmla="*/ 1403361 w 2085986"/>
              <a:gd name="connsiteY34" fmla="*/ 787400 h 1101725"/>
              <a:gd name="connsiteX35" fmla="*/ 1470036 w 2085986"/>
              <a:gd name="connsiteY35" fmla="*/ 774700 h 1101725"/>
              <a:gd name="connsiteX36" fmla="*/ 1479561 w 2085986"/>
              <a:gd name="connsiteY36" fmla="*/ 771525 h 1101725"/>
              <a:gd name="connsiteX37" fmla="*/ 1514486 w 2085986"/>
              <a:gd name="connsiteY37" fmla="*/ 777875 h 1101725"/>
              <a:gd name="connsiteX38" fmla="*/ 1524011 w 2085986"/>
              <a:gd name="connsiteY38" fmla="*/ 781050 h 1101725"/>
              <a:gd name="connsiteX39" fmla="*/ 1533536 w 2085986"/>
              <a:gd name="connsiteY39" fmla="*/ 787400 h 1101725"/>
              <a:gd name="connsiteX40" fmla="*/ 1543061 w 2085986"/>
              <a:gd name="connsiteY40" fmla="*/ 790575 h 1101725"/>
              <a:gd name="connsiteX41" fmla="*/ 1565286 w 2085986"/>
              <a:gd name="connsiteY41" fmla="*/ 800100 h 1101725"/>
              <a:gd name="connsiteX42" fmla="*/ 1577986 w 2085986"/>
              <a:gd name="connsiteY42" fmla="*/ 809625 h 1101725"/>
              <a:gd name="connsiteX43" fmla="*/ 1600211 w 2085986"/>
              <a:gd name="connsiteY43" fmla="*/ 812800 h 1101725"/>
              <a:gd name="connsiteX44" fmla="*/ 1619261 w 2085986"/>
              <a:gd name="connsiteY44" fmla="*/ 815975 h 1101725"/>
              <a:gd name="connsiteX45" fmla="*/ 1628786 w 2085986"/>
              <a:gd name="connsiteY45" fmla="*/ 819150 h 1101725"/>
              <a:gd name="connsiteX46" fmla="*/ 1657361 w 2085986"/>
              <a:gd name="connsiteY46" fmla="*/ 822325 h 1101725"/>
              <a:gd name="connsiteX47" fmla="*/ 1670061 w 2085986"/>
              <a:gd name="connsiteY47" fmla="*/ 825500 h 1101725"/>
              <a:gd name="connsiteX48" fmla="*/ 1679586 w 2085986"/>
              <a:gd name="connsiteY48" fmla="*/ 831850 h 1101725"/>
              <a:gd name="connsiteX49" fmla="*/ 1689111 w 2085986"/>
              <a:gd name="connsiteY49" fmla="*/ 835025 h 1101725"/>
              <a:gd name="connsiteX50" fmla="*/ 1701811 w 2085986"/>
              <a:gd name="connsiteY50" fmla="*/ 847725 h 1101725"/>
              <a:gd name="connsiteX51" fmla="*/ 1711336 w 2085986"/>
              <a:gd name="connsiteY51" fmla="*/ 850900 h 1101725"/>
              <a:gd name="connsiteX52" fmla="*/ 1733561 w 2085986"/>
              <a:gd name="connsiteY52" fmla="*/ 857250 h 1101725"/>
              <a:gd name="connsiteX53" fmla="*/ 1746261 w 2085986"/>
              <a:gd name="connsiteY53" fmla="*/ 863600 h 1101725"/>
              <a:gd name="connsiteX54" fmla="*/ 1768486 w 2085986"/>
              <a:gd name="connsiteY54" fmla="*/ 866775 h 1101725"/>
              <a:gd name="connsiteX55" fmla="*/ 1879611 w 2085986"/>
              <a:gd name="connsiteY55" fmla="*/ 869950 h 1101725"/>
              <a:gd name="connsiteX56" fmla="*/ 1962161 w 2085986"/>
              <a:gd name="connsiteY56" fmla="*/ 873125 h 1101725"/>
              <a:gd name="connsiteX57" fmla="*/ 1990736 w 2085986"/>
              <a:gd name="connsiteY57" fmla="*/ 866775 h 1101725"/>
              <a:gd name="connsiteX58" fmla="*/ 2000261 w 2085986"/>
              <a:gd name="connsiteY58" fmla="*/ 863600 h 1101725"/>
              <a:gd name="connsiteX59" fmla="*/ 2012961 w 2085986"/>
              <a:gd name="connsiteY59" fmla="*/ 857250 h 1101725"/>
              <a:gd name="connsiteX60" fmla="*/ 2044711 w 2085986"/>
              <a:gd name="connsiteY60" fmla="*/ 850900 h 1101725"/>
              <a:gd name="connsiteX61" fmla="*/ 2082811 w 2085986"/>
              <a:gd name="connsiteY61" fmla="*/ 841375 h 1101725"/>
              <a:gd name="connsiteX62" fmla="*/ 2085986 w 2085986"/>
              <a:gd name="connsiteY62" fmla="*/ 831850 h 1101725"/>
              <a:gd name="connsiteX63" fmla="*/ 2035186 w 2085986"/>
              <a:gd name="connsiteY63" fmla="*/ 815975 h 1101725"/>
              <a:gd name="connsiteX64" fmla="*/ 2019311 w 2085986"/>
              <a:gd name="connsiteY64" fmla="*/ 819150 h 1101725"/>
              <a:gd name="connsiteX65" fmla="*/ 1984386 w 2085986"/>
              <a:gd name="connsiteY65" fmla="*/ 828675 h 1101725"/>
              <a:gd name="connsiteX66" fmla="*/ 1908186 w 2085986"/>
              <a:gd name="connsiteY66" fmla="*/ 825500 h 1101725"/>
              <a:gd name="connsiteX67" fmla="*/ 1889136 w 2085986"/>
              <a:gd name="connsiteY67" fmla="*/ 812800 h 1101725"/>
              <a:gd name="connsiteX68" fmla="*/ 1866911 w 2085986"/>
              <a:gd name="connsiteY68" fmla="*/ 803275 h 1101725"/>
              <a:gd name="connsiteX69" fmla="*/ 1857386 w 2085986"/>
              <a:gd name="connsiteY69" fmla="*/ 800100 h 1101725"/>
              <a:gd name="connsiteX70" fmla="*/ 1844686 w 2085986"/>
              <a:gd name="connsiteY70" fmla="*/ 790575 h 1101725"/>
              <a:gd name="connsiteX71" fmla="*/ 1831986 w 2085986"/>
              <a:gd name="connsiteY71" fmla="*/ 787400 h 1101725"/>
              <a:gd name="connsiteX72" fmla="*/ 1822461 w 2085986"/>
              <a:gd name="connsiteY72" fmla="*/ 784225 h 1101725"/>
              <a:gd name="connsiteX73" fmla="*/ 1812936 w 2085986"/>
              <a:gd name="connsiteY73" fmla="*/ 777875 h 1101725"/>
              <a:gd name="connsiteX74" fmla="*/ 1793886 w 2085986"/>
              <a:gd name="connsiteY74" fmla="*/ 771525 h 1101725"/>
              <a:gd name="connsiteX75" fmla="*/ 1784361 w 2085986"/>
              <a:gd name="connsiteY75" fmla="*/ 758825 h 1101725"/>
              <a:gd name="connsiteX76" fmla="*/ 1778011 w 2085986"/>
              <a:gd name="connsiteY76" fmla="*/ 739775 h 1101725"/>
              <a:gd name="connsiteX77" fmla="*/ 1774836 w 2085986"/>
              <a:gd name="connsiteY77" fmla="*/ 730250 h 1101725"/>
              <a:gd name="connsiteX78" fmla="*/ 1768486 w 2085986"/>
              <a:gd name="connsiteY78" fmla="*/ 711200 h 1101725"/>
              <a:gd name="connsiteX79" fmla="*/ 1765311 w 2085986"/>
              <a:gd name="connsiteY79" fmla="*/ 701675 h 1101725"/>
              <a:gd name="connsiteX80" fmla="*/ 1758961 w 2085986"/>
              <a:gd name="connsiteY80" fmla="*/ 692150 h 1101725"/>
              <a:gd name="connsiteX81" fmla="*/ 1749436 w 2085986"/>
              <a:gd name="connsiteY81" fmla="*/ 682625 h 1101725"/>
              <a:gd name="connsiteX82" fmla="*/ 1733561 w 2085986"/>
              <a:gd name="connsiteY82" fmla="*/ 660400 h 1101725"/>
              <a:gd name="connsiteX83" fmla="*/ 1727211 w 2085986"/>
              <a:gd name="connsiteY83" fmla="*/ 644525 h 1101725"/>
              <a:gd name="connsiteX84" fmla="*/ 1704986 w 2085986"/>
              <a:gd name="connsiteY84" fmla="*/ 619125 h 1101725"/>
              <a:gd name="connsiteX85" fmla="*/ 1679586 w 2085986"/>
              <a:gd name="connsiteY85" fmla="*/ 600075 h 1101725"/>
              <a:gd name="connsiteX86" fmla="*/ 1660536 w 2085986"/>
              <a:gd name="connsiteY86" fmla="*/ 587375 h 1101725"/>
              <a:gd name="connsiteX87" fmla="*/ 1647836 w 2085986"/>
              <a:gd name="connsiteY87" fmla="*/ 584200 h 1101725"/>
              <a:gd name="connsiteX88" fmla="*/ 1638311 w 2085986"/>
              <a:gd name="connsiteY88" fmla="*/ 581025 h 1101725"/>
              <a:gd name="connsiteX89" fmla="*/ 1616086 w 2085986"/>
              <a:gd name="connsiteY89" fmla="*/ 577850 h 1101725"/>
              <a:gd name="connsiteX90" fmla="*/ 1603386 w 2085986"/>
              <a:gd name="connsiteY90" fmla="*/ 571500 h 1101725"/>
              <a:gd name="connsiteX91" fmla="*/ 1587511 w 2085986"/>
              <a:gd name="connsiteY91" fmla="*/ 568325 h 1101725"/>
              <a:gd name="connsiteX92" fmla="*/ 1577986 w 2085986"/>
              <a:gd name="connsiteY92" fmla="*/ 565150 h 1101725"/>
              <a:gd name="connsiteX93" fmla="*/ 1536711 w 2085986"/>
              <a:gd name="connsiteY93" fmla="*/ 555625 h 1101725"/>
              <a:gd name="connsiteX94" fmla="*/ 1517661 w 2085986"/>
              <a:gd name="connsiteY94" fmla="*/ 549275 h 1101725"/>
              <a:gd name="connsiteX95" fmla="*/ 1495436 w 2085986"/>
              <a:gd name="connsiteY95" fmla="*/ 539750 h 1101725"/>
              <a:gd name="connsiteX96" fmla="*/ 1485911 w 2085986"/>
              <a:gd name="connsiteY96" fmla="*/ 533400 h 1101725"/>
              <a:gd name="connsiteX97" fmla="*/ 1435111 w 2085986"/>
              <a:gd name="connsiteY97" fmla="*/ 527050 h 1101725"/>
              <a:gd name="connsiteX98" fmla="*/ 1422411 w 2085986"/>
              <a:gd name="connsiteY98" fmla="*/ 520700 h 1101725"/>
              <a:gd name="connsiteX99" fmla="*/ 1403361 w 2085986"/>
              <a:gd name="connsiteY99" fmla="*/ 504825 h 1101725"/>
              <a:gd name="connsiteX100" fmla="*/ 1393836 w 2085986"/>
              <a:gd name="connsiteY100" fmla="*/ 485775 h 1101725"/>
              <a:gd name="connsiteX101" fmla="*/ 1384311 w 2085986"/>
              <a:gd name="connsiteY101" fmla="*/ 476250 h 1101725"/>
              <a:gd name="connsiteX102" fmla="*/ 1381136 w 2085986"/>
              <a:gd name="connsiteY102" fmla="*/ 460375 h 1101725"/>
              <a:gd name="connsiteX103" fmla="*/ 1377961 w 2085986"/>
              <a:gd name="connsiteY103" fmla="*/ 450850 h 1101725"/>
              <a:gd name="connsiteX104" fmla="*/ 1371611 w 2085986"/>
              <a:gd name="connsiteY104" fmla="*/ 422275 h 1101725"/>
              <a:gd name="connsiteX105" fmla="*/ 1368436 w 2085986"/>
              <a:gd name="connsiteY105" fmla="*/ 406400 h 1101725"/>
              <a:gd name="connsiteX106" fmla="*/ 1349386 w 2085986"/>
              <a:gd name="connsiteY106" fmla="*/ 393700 h 1101725"/>
              <a:gd name="connsiteX107" fmla="*/ 1339861 w 2085986"/>
              <a:gd name="connsiteY107" fmla="*/ 381000 h 1101725"/>
              <a:gd name="connsiteX108" fmla="*/ 1323986 w 2085986"/>
              <a:gd name="connsiteY108" fmla="*/ 377825 h 1101725"/>
              <a:gd name="connsiteX109" fmla="*/ 1216036 w 2085986"/>
              <a:gd name="connsiteY109" fmla="*/ 381000 h 1101725"/>
              <a:gd name="connsiteX110" fmla="*/ 1187461 w 2085986"/>
              <a:gd name="connsiteY110" fmla="*/ 381000 h 1101725"/>
              <a:gd name="connsiteX111" fmla="*/ 1177936 w 2085986"/>
              <a:gd name="connsiteY111" fmla="*/ 374650 h 1101725"/>
              <a:gd name="connsiteX112" fmla="*/ 1165236 w 2085986"/>
              <a:gd name="connsiteY112" fmla="*/ 371475 h 1101725"/>
              <a:gd name="connsiteX113" fmla="*/ 1152536 w 2085986"/>
              <a:gd name="connsiteY113" fmla="*/ 365125 h 1101725"/>
              <a:gd name="connsiteX114" fmla="*/ 1120786 w 2085986"/>
              <a:gd name="connsiteY114" fmla="*/ 358775 h 1101725"/>
              <a:gd name="connsiteX115" fmla="*/ 1111261 w 2085986"/>
              <a:gd name="connsiteY115" fmla="*/ 352425 h 1101725"/>
              <a:gd name="connsiteX116" fmla="*/ 1095386 w 2085986"/>
              <a:gd name="connsiteY116" fmla="*/ 349250 h 1101725"/>
              <a:gd name="connsiteX117" fmla="*/ 1082686 w 2085986"/>
              <a:gd name="connsiteY117" fmla="*/ 346075 h 1101725"/>
              <a:gd name="connsiteX118" fmla="*/ 1063636 w 2085986"/>
              <a:gd name="connsiteY118" fmla="*/ 339725 h 1101725"/>
              <a:gd name="connsiteX119" fmla="*/ 1041411 w 2085986"/>
              <a:gd name="connsiteY119" fmla="*/ 307975 h 1101725"/>
              <a:gd name="connsiteX120" fmla="*/ 1031886 w 2085986"/>
              <a:gd name="connsiteY120" fmla="*/ 288925 h 1101725"/>
              <a:gd name="connsiteX121" fmla="*/ 1022361 w 2085986"/>
              <a:gd name="connsiteY121" fmla="*/ 285750 h 1101725"/>
              <a:gd name="connsiteX122" fmla="*/ 1012836 w 2085986"/>
              <a:gd name="connsiteY122" fmla="*/ 279400 h 1101725"/>
              <a:gd name="connsiteX123" fmla="*/ 1006486 w 2085986"/>
              <a:gd name="connsiteY123" fmla="*/ 266700 h 1101725"/>
              <a:gd name="connsiteX124" fmla="*/ 987436 w 2085986"/>
              <a:gd name="connsiteY124" fmla="*/ 254000 h 1101725"/>
              <a:gd name="connsiteX125" fmla="*/ 984261 w 2085986"/>
              <a:gd name="connsiteY125" fmla="*/ 244475 h 1101725"/>
              <a:gd name="connsiteX126" fmla="*/ 977911 w 2085986"/>
              <a:gd name="connsiteY126" fmla="*/ 234950 h 1101725"/>
              <a:gd name="connsiteX127" fmla="*/ 971561 w 2085986"/>
              <a:gd name="connsiteY127" fmla="*/ 212725 h 1101725"/>
              <a:gd name="connsiteX128" fmla="*/ 962036 w 2085986"/>
              <a:gd name="connsiteY128" fmla="*/ 209550 h 1101725"/>
              <a:gd name="connsiteX129" fmla="*/ 869961 w 2085986"/>
              <a:gd name="connsiteY129" fmla="*/ 212725 h 1101725"/>
              <a:gd name="connsiteX130" fmla="*/ 860436 w 2085986"/>
              <a:gd name="connsiteY130" fmla="*/ 219075 h 1101725"/>
              <a:gd name="connsiteX131" fmla="*/ 847736 w 2085986"/>
              <a:gd name="connsiteY131" fmla="*/ 222250 h 1101725"/>
              <a:gd name="connsiteX132" fmla="*/ 819161 w 2085986"/>
              <a:gd name="connsiteY132" fmla="*/ 234950 h 1101725"/>
              <a:gd name="connsiteX133" fmla="*/ 790586 w 2085986"/>
              <a:gd name="connsiteY133" fmla="*/ 244475 h 1101725"/>
              <a:gd name="connsiteX134" fmla="*/ 714386 w 2085986"/>
              <a:gd name="connsiteY134" fmla="*/ 241300 h 1101725"/>
              <a:gd name="connsiteX135" fmla="*/ 695336 w 2085986"/>
              <a:gd name="connsiteY135" fmla="*/ 234950 h 1101725"/>
              <a:gd name="connsiteX136" fmla="*/ 682636 w 2085986"/>
              <a:gd name="connsiteY136" fmla="*/ 231775 h 1101725"/>
              <a:gd name="connsiteX137" fmla="*/ 669936 w 2085986"/>
              <a:gd name="connsiteY137" fmla="*/ 206375 h 1101725"/>
              <a:gd name="connsiteX138" fmla="*/ 666761 w 2085986"/>
              <a:gd name="connsiteY138" fmla="*/ 196850 h 1101725"/>
              <a:gd name="connsiteX139" fmla="*/ 660411 w 2085986"/>
              <a:gd name="connsiteY139" fmla="*/ 180975 h 1101725"/>
              <a:gd name="connsiteX140" fmla="*/ 666761 w 2085986"/>
              <a:gd name="connsiteY140" fmla="*/ 158750 h 1101725"/>
              <a:gd name="connsiteX141" fmla="*/ 673111 w 2085986"/>
              <a:gd name="connsiteY141" fmla="*/ 149225 h 1101725"/>
              <a:gd name="connsiteX142" fmla="*/ 669936 w 2085986"/>
              <a:gd name="connsiteY142" fmla="*/ 117475 h 1101725"/>
              <a:gd name="connsiteX143" fmla="*/ 666761 w 2085986"/>
              <a:gd name="connsiteY143" fmla="*/ 73025 h 1101725"/>
              <a:gd name="connsiteX144" fmla="*/ 660411 w 2085986"/>
              <a:gd name="connsiteY144" fmla="*/ 53975 h 1101725"/>
              <a:gd name="connsiteX145" fmla="*/ 657236 w 2085986"/>
              <a:gd name="connsiteY145" fmla="*/ 38100 h 1101725"/>
              <a:gd name="connsiteX146" fmla="*/ 619136 w 2085986"/>
              <a:gd name="connsiteY146" fmla="*/ 19050 h 1101725"/>
              <a:gd name="connsiteX147" fmla="*/ 606436 w 2085986"/>
              <a:gd name="connsiteY147" fmla="*/ 9525 h 1101725"/>
              <a:gd name="connsiteX148" fmla="*/ 574686 w 2085986"/>
              <a:gd name="connsiteY148" fmla="*/ 0 h 1101725"/>
              <a:gd name="connsiteX149" fmla="*/ 523886 w 2085986"/>
              <a:gd name="connsiteY149" fmla="*/ 3175 h 1101725"/>
              <a:gd name="connsiteX150" fmla="*/ 498486 w 2085986"/>
              <a:gd name="connsiteY150" fmla="*/ 9525 h 1101725"/>
              <a:gd name="connsiteX151" fmla="*/ 457211 w 2085986"/>
              <a:gd name="connsiteY151" fmla="*/ 19050 h 1101725"/>
              <a:gd name="connsiteX152" fmla="*/ 400061 w 2085986"/>
              <a:gd name="connsiteY152" fmla="*/ 28575 h 1101725"/>
              <a:gd name="connsiteX153" fmla="*/ 365136 w 2085986"/>
              <a:gd name="connsiteY153" fmla="*/ 31750 h 1101725"/>
              <a:gd name="connsiteX154" fmla="*/ 336561 w 2085986"/>
              <a:gd name="connsiteY154" fmla="*/ 41275 h 1101725"/>
              <a:gd name="connsiteX155" fmla="*/ 327036 w 2085986"/>
              <a:gd name="connsiteY155" fmla="*/ 44450 h 1101725"/>
              <a:gd name="connsiteX156" fmla="*/ 311161 w 2085986"/>
              <a:gd name="connsiteY156" fmla="*/ 47625 h 1101725"/>
              <a:gd name="connsiteX157" fmla="*/ 307986 w 2085986"/>
              <a:gd name="connsiteY157" fmla="*/ 57150 h 1101725"/>
              <a:gd name="connsiteX158" fmla="*/ 304811 w 2085986"/>
              <a:gd name="connsiteY158" fmla="*/ 73025 h 1101725"/>
              <a:gd name="connsiteX159" fmla="*/ 292111 w 2085986"/>
              <a:gd name="connsiteY159" fmla="*/ 76200 h 1101725"/>
              <a:gd name="connsiteX160" fmla="*/ 282586 w 2085986"/>
              <a:gd name="connsiteY160" fmla="*/ 82550 h 1101725"/>
              <a:gd name="connsiteX161" fmla="*/ 266711 w 2085986"/>
              <a:gd name="connsiteY161" fmla="*/ 85725 h 1101725"/>
              <a:gd name="connsiteX162" fmla="*/ 146061 w 2085986"/>
              <a:gd name="connsiteY162" fmla="*/ 88900 h 1101725"/>
              <a:gd name="connsiteX163" fmla="*/ 142886 w 2085986"/>
              <a:gd name="connsiteY163" fmla="*/ 98425 h 1101725"/>
              <a:gd name="connsiteX164" fmla="*/ 139711 w 2085986"/>
              <a:gd name="connsiteY164" fmla="*/ 139700 h 1101725"/>
              <a:gd name="connsiteX165" fmla="*/ 127011 w 2085986"/>
              <a:gd name="connsiteY165" fmla="*/ 142875 h 1101725"/>
              <a:gd name="connsiteX166" fmla="*/ 101611 w 2085986"/>
              <a:gd name="connsiteY166" fmla="*/ 149225 h 1101725"/>
              <a:gd name="connsiteX167" fmla="*/ 92086 w 2085986"/>
              <a:gd name="connsiteY167" fmla="*/ 155575 h 1101725"/>
              <a:gd name="connsiteX168" fmla="*/ 22236 w 2085986"/>
              <a:gd name="connsiteY168" fmla="*/ 161925 h 1101725"/>
              <a:gd name="connsiteX169" fmla="*/ 3186 w 2085986"/>
              <a:gd name="connsiteY169" fmla="*/ 165100 h 1101725"/>
              <a:gd name="connsiteX170" fmla="*/ 11 w 2085986"/>
              <a:gd name="connsiteY170" fmla="*/ 177800 h 1101725"/>
              <a:gd name="connsiteX171" fmla="*/ 3186 w 2085986"/>
              <a:gd name="connsiteY171" fmla="*/ 212725 h 1101725"/>
              <a:gd name="connsiteX172" fmla="*/ 9536 w 2085986"/>
              <a:gd name="connsiteY172" fmla="*/ 222250 h 1101725"/>
              <a:gd name="connsiteX173" fmla="*/ 19061 w 2085986"/>
              <a:gd name="connsiteY173" fmla="*/ 234950 h 1101725"/>
              <a:gd name="connsiteX174" fmla="*/ 28586 w 2085986"/>
              <a:gd name="connsiteY174" fmla="*/ 254000 h 1101725"/>
              <a:gd name="connsiteX175" fmla="*/ 47636 w 2085986"/>
              <a:gd name="connsiteY175" fmla="*/ 260350 h 1101725"/>
              <a:gd name="connsiteX176" fmla="*/ 69861 w 2085986"/>
              <a:gd name="connsiteY176" fmla="*/ 269875 h 1101725"/>
              <a:gd name="connsiteX177" fmla="*/ 95261 w 2085986"/>
              <a:gd name="connsiteY177" fmla="*/ 285750 h 1101725"/>
              <a:gd name="connsiteX178" fmla="*/ 104786 w 2085986"/>
              <a:gd name="connsiteY178" fmla="*/ 288925 h 1101725"/>
              <a:gd name="connsiteX179" fmla="*/ 123836 w 2085986"/>
              <a:gd name="connsiteY179" fmla="*/ 298450 h 1101725"/>
              <a:gd name="connsiteX180" fmla="*/ 133361 w 2085986"/>
              <a:gd name="connsiteY180" fmla="*/ 307975 h 1101725"/>
              <a:gd name="connsiteX181" fmla="*/ 152411 w 2085986"/>
              <a:gd name="connsiteY181" fmla="*/ 320675 h 1101725"/>
              <a:gd name="connsiteX182" fmla="*/ 171461 w 2085986"/>
              <a:gd name="connsiteY182" fmla="*/ 333375 h 1101725"/>
              <a:gd name="connsiteX183" fmla="*/ 180986 w 2085986"/>
              <a:gd name="connsiteY183" fmla="*/ 339725 h 1101725"/>
              <a:gd name="connsiteX184" fmla="*/ 206386 w 2085986"/>
              <a:gd name="connsiteY184" fmla="*/ 358775 h 1101725"/>
              <a:gd name="connsiteX185" fmla="*/ 212736 w 2085986"/>
              <a:gd name="connsiteY185" fmla="*/ 371475 h 1101725"/>
              <a:gd name="connsiteX186" fmla="*/ 219086 w 2085986"/>
              <a:gd name="connsiteY186" fmla="*/ 381000 h 1101725"/>
              <a:gd name="connsiteX187" fmla="*/ 222261 w 2085986"/>
              <a:gd name="connsiteY187" fmla="*/ 390525 h 1101725"/>
              <a:gd name="connsiteX188" fmla="*/ 228611 w 2085986"/>
              <a:gd name="connsiteY188" fmla="*/ 400050 h 1101725"/>
              <a:gd name="connsiteX189" fmla="*/ 247661 w 2085986"/>
              <a:gd name="connsiteY189" fmla="*/ 434975 h 1101725"/>
              <a:gd name="connsiteX190" fmla="*/ 257186 w 2085986"/>
              <a:gd name="connsiteY190" fmla="*/ 444500 h 1101725"/>
              <a:gd name="connsiteX191" fmla="*/ 269886 w 2085986"/>
              <a:gd name="connsiteY191" fmla="*/ 457200 h 1101725"/>
              <a:gd name="connsiteX192" fmla="*/ 288936 w 2085986"/>
              <a:gd name="connsiteY192" fmla="*/ 469900 h 1101725"/>
              <a:gd name="connsiteX193" fmla="*/ 295286 w 2085986"/>
              <a:gd name="connsiteY193" fmla="*/ 479425 h 1101725"/>
              <a:gd name="connsiteX194" fmla="*/ 323861 w 2085986"/>
              <a:gd name="connsiteY194" fmla="*/ 508000 h 1101725"/>
              <a:gd name="connsiteX195" fmla="*/ 333386 w 2085986"/>
              <a:gd name="connsiteY195" fmla="*/ 517525 h 1101725"/>
              <a:gd name="connsiteX196" fmla="*/ 342911 w 2085986"/>
              <a:gd name="connsiteY196" fmla="*/ 527050 h 1101725"/>
              <a:gd name="connsiteX197" fmla="*/ 352436 w 2085986"/>
              <a:gd name="connsiteY197" fmla="*/ 533400 h 1101725"/>
              <a:gd name="connsiteX198" fmla="*/ 365136 w 2085986"/>
              <a:gd name="connsiteY198" fmla="*/ 539750 h 1101725"/>
              <a:gd name="connsiteX199" fmla="*/ 374661 w 2085986"/>
              <a:gd name="connsiteY199" fmla="*/ 549275 h 1101725"/>
              <a:gd name="connsiteX200" fmla="*/ 387361 w 2085986"/>
              <a:gd name="connsiteY200" fmla="*/ 555625 h 1101725"/>
              <a:gd name="connsiteX201" fmla="*/ 396886 w 2085986"/>
              <a:gd name="connsiteY201" fmla="*/ 561975 h 1101725"/>
              <a:gd name="connsiteX202" fmla="*/ 415936 w 2085986"/>
              <a:gd name="connsiteY202" fmla="*/ 568325 h 1101725"/>
              <a:gd name="connsiteX203" fmla="*/ 444511 w 2085986"/>
              <a:gd name="connsiteY203" fmla="*/ 577850 h 1101725"/>
              <a:gd name="connsiteX204" fmla="*/ 454036 w 2085986"/>
              <a:gd name="connsiteY204" fmla="*/ 584200 h 1101725"/>
              <a:gd name="connsiteX205" fmla="*/ 469911 w 2085986"/>
              <a:gd name="connsiteY205" fmla="*/ 600075 h 1101725"/>
              <a:gd name="connsiteX206" fmla="*/ 482611 w 2085986"/>
              <a:gd name="connsiteY206" fmla="*/ 615950 h 1101725"/>
              <a:gd name="connsiteX207" fmla="*/ 485786 w 2085986"/>
              <a:gd name="connsiteY207" fmla="*/ 625475 h 1101725"/>
              <a:gd name="connsiteX208" fmla="*/ 508011 w 2085986"/>
              <a:gd name="connsiteY208" fmla="*/ 654050 h 1101725"/>
              <a:gd name="connsiteX209" fmla="*/ 517536 w 2085986"/>
              <a:gd name="connsiteY209" fmla="*/ 660400 h 1101725"/>
              <a:gd name="connsiteX210" fmla="*/ 527061 w 2085986"/>
              <a:gd name="connsiteY210" fmla="*/ 669925 h 1101725"/>
              <a:gd name="connsiteX211" fmla="*/ 539761 w 2085986"/>
              <a:gd name="connsiteY211" fmla="*/ 673100 h 1101725"/>
              <a:gd name="connsiteX212" fmla="*/ 549286 w 2085986"/>
              <a:gd name="connsiteY212" fmla="*/ 676275 h 1101725"/>
              <a:gd name="connsiteX213" fmla="*/ 558811 w 2085986"/>
              <a:gd name="connsiteY213" fmla="*/ 682625 h 1101725"/>
              <a:gd name="connsiteX214" fmla="*/ 574686 w 2085986"/>
              <a:gd name="connsiteY214" fmla="*/ 688975 h 1101725"/>
              <a:gd name="connsiteX215" fmla="*/ 593736 w 2085986"/>
              <a:gd name="connsiteY215" fmla="*/ 704850 h 1101725"/>
              <a:gd name="connsiteX216" fmla="*/ 606436 w 2085986"/>
              <a:gd name="connsiteY216" fmla="*/ 723900 h 1101725"/>
              <a:gd name="connsiteX217" fmla="*/ 609611 w 2085986"/>
              <a:gd name="connsiteY217" fmla="*/ 736600 h 1101725"/>
              <a:gd name="connsiteX218" fmla="*/ 615961 w 2085986"/>
              <a:gd name="connsiteY218" fmla="*/ 752475 h 1101725"/>
              <a:gd name="connsiteX219" fmla="*/ 622311 w 2085986"/>
              <a:gd name="connsiteY219" fmla="*/ 784225 h 1101725"/>
              <a:gd name="connsiteX220" fmla="*/ 628661 w 2085986"/>
              <a:gd name="connsiteY220" fmla="*/ 796925 h 1101725"/>
              <a:gd name="connsiteX221" fmla="*/ 641361 w 2085986"/>
              <a:gd name="connsiteY221" fmla="*/ 803275 h 1101725"/>
              <a:gd name="connsiteX222" fmla="*/ 660411 w 2085986"/>
              <a:gd name="connsiteY222" fmla="*/ 819150 h 1101725"/>
              <a:gd name="connsiteX223" fmla="*/ 676286 w 2085986"/>
              <a:gd name="connsiteY223" fmla="*/ 825500 h 1101725"/>
              <a:gd name="connsiteX224" fmla="*/ 695336 w 2085986"/>
              <a:gd name="connsiteY224" fmla="*/ 831850 h 1101725"/>
              <a:gd name="connsiteX225" fmla="*/ 704861 w 2085986"/>
              <a:gd name="connsiteY225" fmla="*/ 838200 h 1101725"/>
              <a:gd name="connsiteX226" fmla="*/ 723911 w 2085986"/>
              <a:gd name="connsiteY226" fmla="*/ 844550 h 1101725"/>
              <a:gd name="connsiteX227" fmla="*/ 733436 w 2085986"/>
              <a:gd name="connsiteY227" fmla="*/ 854075 h 1101725"/>
              <a:gd name="connsiteX228" fmla="*/ 742961 w 2085986"/>
              <a:gd name="connsiteY228" fmla="*/ 860425 h 1101725"/>
              <a:gd name="connsiteX229" fmla="*/ 749311 w 2085986"/>
              <a:gd name="connsiteY229" fmla="*/ 869950 h 1101725"/>
              <a:gd name="connsiteX230" fmla="*/ 758836 w 2085986"/>
              <a:gd name="connsiteY230" fmla="*/ 879475 h 1101725"/>
              <a:gd name="connsiteX231" fmla="*/ 762011 w 2085986"/>
              <a:gd name="connsiteY231" fmla="*/ 889000 h 1101725"/>
              <a:gd name="connsiteX232" fmla="*/ 790586 w 2085986"/>
              <a:gd name="connsiteY232" fmla="*/ 911225 h 1101725"/>
              <a:gd name="connsiteX233" fmla="*/ 812811 w 2085986"/>
              <a:gd name="connsiteY233" fmla="*/ 923925 h 1101725"/>
              <a:gd name="connsiteX234" fmla="*/ 822336 w 2085986"/>
              <a:gd name="connsiteY234" fmla="*/ 933450 h 1101725"/>
              <a:gd name="connsiteX235" fmla="*/ 831861 w 2085986"/>
              <a:gd name="connsiteY235" fmla="*/ 939800 h 1101725"/>
              <a:gd name="connsiteX236" fmla="*/ 850911 w 2085986"/>
              <a:gd name="connsiteY236" fmla="*/ 958850 h 1101725"/>
              <a:gd name="connsiteX237" fmla="*/ 854086 w 2085986"/>
              <a:gd name="connsiteY237" fmla="*/ 974725 h 1101725"/>
              <a:gd name="connsiteX238" fmla="*/ 857261 w 2085986"/>
              <a:gd name="connsiteY238" fmla="*/ 984250 h 1101725"/>
              <a:gd name="connsiteX239" fmla="*/ 866786 w 2085986"/>
              <a:gd name="connsiteY239" fmla="*/ 987425 h 1101725"/>
              <a:gd name="connsiteX240" fmla="*/ 869961 w 2085986"/>
              <a:gd name="connsiteY240" fmla="*/ 984250 h 110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2085986" h="1101725">
                <a:moveTo>
                  <a:pt x="869961" y="984250"/>
                </a:moveTo>
                <a:cubicBezTo>
                  <a:pt x="873665" y="985837"/>
                  <a:pt x="882340" y="993244"/>
                  <a:pt x="889011" y="996950"/>
                </a:cubicBezTo>
                <a:cubicBezTo>
                  <a:pt x="891937" y="998575"/>
                  <a:pt x="896169" y="997758"/>
                  <a:pt x="898536" y="1000125"/>
                </a:cubicBezTo>
                <a:cubicBezTo>
                  <a:pt x="907069" y="1008658"/>
                  <a:pt x="920761" y="1028700"/>
                  <a:pt x="920761" y="1028700"/>
                </a:cubicBezTo>
                <a:cubicBezTo>
                  <a:pt x="924046" y="1038554"/>
                  <a:pt x="924401" y="1041117"/>
                  <a:pt x="930286" y="1050925"/>
                </a:cubicBezTo>
                <a:cubicBezTo>
                  <a:pt x="934213" y="1057469"/>
                  <a:pt x="936636" y="1065742"/>
                  <a:pt x="942986" y="1069975"/>
                </a:cubicBezTo>
                <a:cubicBezTo>
                  <a:pt x="946161" y="1072092"/>
                  <a:pt x="949659" y="1073790"/>
                  <a:pt x="952511" y="1076325"/>
                </a:cubicBezTo>
                <a:cubicBezTo>
                  <a:pt x="959223" y="1082291"/>
                  <a:pt x="962849" y="1093197"/>
                  <a:pt x="971561" y="1095375"/>
                </a:cubicBezTo>
                <a:cubicBezTo>
                  <a:pt x="987508" y="1099362"/>
                  <a:pt x="980121" y="1097170"/>
                  <a:pt x="993786" y="1101725"/>
                </a:cubicBezTo>
                <a:cubicBezTo>
                  <a:pt x="1009661" y="1100667"/>
                  <a:pt x="1025976" y="1102409"/>
                  <a:pt x="1041411" y="1098550"/>
                </a:cubicBezTo>
                <a:cubicBezTo>
                  <a:pt x="1044658" y="1097738"/>
                  <a:pt x="1043860" y="1092292"/>
                  <a:pt x="1044586" y="1089025"/>
                </a:cubicBezTo>
                <a:cubicBezTo>
                  <a:pt x="1050247" y="1063549"/>
                  <a:pt x="1045158" y="1077212"/>
                  <a:pt x="1050936" y="1054100"/>
                </a:cubicBezTo>
                <a:cubicBezTo>
                  <a:pt x="1051748" y="1050853"/>
                  <a:pt x="1051388" y="1046520"/>
                  <a:pt x="1054111" y="1044575"/>
                </a:cubicBezTo>
                <a:cubicBezTo>
                  <a:pt x="1059558" y="1040684"/>
                  <a:pt x="1066811" y="1040342"/>
                  <a:pt x="1073161" y="1038225"/>
                </a:cubicBezTo>
                <a:cubicBezTo>
                  <a:pt x="1086306" y="1033843"/>
                  <a:pt x="1079901" y="1036906"/>
                  <a:pt x="1092211" y="1028700"/>
                </a:cubicBezTo>
                <a:cubicBezTo>
                  <a:pt x="1093217" y="1019646"/>
                  <a:pt x="1093242" y="1001238"/>
                  <a:pt x="1098561" y="990600"/>
                </a:cubicBezTo>
                <a:cubicBezTo>
                  <a:pt x="1100268" y="987187"/>
                  <a:pt x="1103361" y="984562"/>
                  <a:pt x="1104911" y="981075"/>
                </a:cubicBezTo>
                <a:cubicBezTo>
                  <a:pt x="1107629" y="974958"/>
                  <a:pt x="1107548" y="967594"/>
                  <a:pt x="1111261" y="962025"/>
                </a:cubicBezTo>
                <a:lnTo>
                  <a:pt x="1123961" y="942975"/>
                </a:lnTo>
                <a:cubicBezTo>
                  <a:pt x="1126078" y="939800"/>
                  <a:pt x="1127136" y="935567"/>
                  <a:pt x="1130311" y="933450"/>
                </a:cubicBezTo>
                <a:lnTo>
                  <a:pt x="1139836" y="927100"/>
                </a:lnTo>
                <a:cubicBezTo>
                  <a:pt x="1160881" y="885011"/>
                  <a:pt x="1131777" y="937968"/>
                  <a:pt x="1155711" y="908050"/>
                </a:cubicBezTo>
                <a:cubicBezTo>
                  <a:pt x="1157802" y="905437"/>
                  <a:pt x="1157389" y="901518"/>
                  <a:pt x="1158886" y="898525"/>
                </a:cubicBezTo>
                <a:cubicBezTo>
                  <a:pt x="1160593" y="895112"/>
                  <a:pt x="1162992" y="892086"/>
                  <a:pt x="1165236" y="889000"/>
                </a:cubicBezTo>
                <a:cubicBezTo>
                  <a:pt x="1171461" y="880441"/>
                  <a:pt x="1176802" y="871084"/>
                  <a:pt x="1184286" y="863600"/>
                </a:cubicBezTo>
                <a:lnTo>
                  <a:pt x="1203336" y="844550"/>
                </a:lnTo>
                <a:cubicBezTo>
                  <a:pt x="1207943" y="830730"/>
                  <a:pt x="1203470" y="837651"/>
                  <a:pt x="1216036" y="828675"/>
                </a:cubicBezTo>
                <a:cubicBezTo>
                  <a:pt x="1220342" y="825599"/>
                  <a:pt x="1223585" y="820362"/>
                  <a:pt x="1228736" y="819150"/>
                </a:cubicBezTo>
                <a:cubicBezTo>
                  <a:pt x="1242168" y="815989"/>
                  <a:pt x="1256253" y="817033"/>
                  <a:pt x="1270011" y="815975"/>
                </a:cubicBezTo>
                <a:cubicBezTo>
                  <a:pt x="1296055" y="807294"/>
                  <a:pt x="1254942" y="820259"/>
                  <a:pt x="1308111" y="809625"/>
                </a:cubicBezTo>
                <a:cubicBezTo>
                  <a:pt x="1314675" y="808312"/>
                  <a:pt x="1320725" y="805114"/>
                  <a:pt x="1327161" y="803275"/>
                </a:cubicBezTo>
                <a:cubicBezTo>
                  <a:pt x="1334569" y="801158"/>
                  <a:pt x="1341911" y="798794"/>
                  <a:pt x="1349386" y="796925"/>
                </a:cubicBezTo>
                <a:cubicBezTo>
                  <a:pt x="1354621" y="795616"/>
                  <a:pt x="1360026" y="795059"/>
                  <a:pt x="1365261" y="793750"/>
                </a:cubicBezTo>
                <a:cubicBezTo>
                  <a:pt x="1368508" y="792938"/>
                  <a:pt x="1371485" y="791125"/>
                  <a:pt x="1374786" y="790575"/>
                </a:cubicBezTo>
                <a:cubicBezTo>
                  <a:pt x="1384239" y="788999"/>
                  <a:pt x="1393836" y="788458"/>
                  <a:pt x="1403361" y="787400"/>
                </a:cubicBezTo>
                <a:cubicBezTo>
                  <a:pt x="1444026" y="773845"/>
                  <a:pt x="1421930" y="778709"/>
                  <a:pt x="1470036" y="774700"/>
                </a:cubicBezTo>
                <a:cubicBezTo>
                  <a:pt x="1473211" y="773642"/>
                  <a:pt x="1476214" y="771525"/>
                  <a:pt x="1479561" y="771525"/>
                </a:cubicBezTo>
                <a:cubicBezTo>
                  <a:pt x="1488554" y="771525"/>
                  <a:pt x="1504760" y="775096"/>
                  <a:pt x="1514486" y="777875"/>
                </a:cubicBezTo>
                <a:cubicBezTo>
                  <a:pt x="1517704" y="778794"/>
                  <a:pt x="1521018" y="779553"/>
                  <a:pt x="1524011" y="781050"/>
                </a:cubicBezTo>
                <a:cubicBezTo>
                  <a:pt x="1527424" y="782757"/>
                  <a:pt x="1530123" y="785693"/>
                  <a:pt x="1533536" y="787400"/>
                </a:cubicBezTo>
                <a:cubicBezTo>
                  <a:pt x="1536529" y="788897"/>
                  <a:pt x="1540068" y="789078"/>
                  <a:pt x="1543061" y="790575"/>
                </a:cubicBezTo>
                <a:cubicBezTo>
                  <a:pt x="1564987" y="801538"/>
                  <a:pt x="1538855" y="793492"/>
                  <a:pt x="1565286" y="800100"/>
                </a:cubicBezTo>
                <a:cubicBezTo>
                  <a:pt x="1569519" y="803275"/>
                  <a:pt x="1573013" y="807817"/>
                  <a:pt x="1577986" y="809625"/>
                </a:cubicBezTo>
                <a:cubicBezTo>
                  <a:pt x="1585019" y="812182"/>
                  <a:pt x="1592814" y="811662"/>
                  <a:pt x="1600211" y="812800"/>
                </a:cubicBezTo>
                <a:cubicBezTo>
                  <a:pt x="1606574" y="813779"/>
                  <a:pt x="1612977" y="814578"/>
                  <a:pt x="1619261" y="815975"/>
                </a:cubicBezTo>
                <a:cubicBezTo>
                  <a:pt x="1622528" y="816701"/>
                  <a:pt x="1625485" y="818600"/>
                  <a:pt x="1628786" y="819150"/>
                </a:cubicBezTo>
                <a:cubicBezTo>
                  <a:pt x="1638239" y="820726"/>
                  <a:pt x="1647836" y="821267"/>
                  <a:pt x="1657361" y="822325"/>
                </a:cubicBezTo>
                <a:cubicBezTo>
                  <a:pt x="1661594" y="823383"/>
                  <a:pt x="1666050" y="823781"/>
                  <a:pt x="1670061" y="825500"/>
                </a:cubicBezTo>
                <a:cubicBezTo>
                  <a:pt x="1673568" y="827003"/>
                  <a:pt x="1676173" y="830143"/>
                  <a:pt x="1679586" y="831850"/>
                </a:cubicBezTo>
                <a:cubicBezTo>
                  <a:pt x="1682579" y="833347"/>
                  <a:pt x="1685936" y="833967"/>
                  <a:pt x="1689111" y="835025"/>
                </a:cubicBezTo>
                <a:cubicBezTo>
                  <a:pt x="1693344" y="839258"/>
                  <a:pt x="1696939" y="844245"/>
                  <a:pt x="1701811" y="847725"/>
                </a:cubicBezTo>
                <a:cubicBezTo>
                  <a:pt x="1704534" y="849670"/>
                  <a:pt x="1708118" y="849981"/>
                  <a:pt x="1711336" y="850900"/>
                </a:cubicBezTo>
                <a:cubicBezTo>
                  <a:pt x="1719392" y="853202"/>
                  <a:pt x="1725948" y="853987"/>
                  <a:pt x="1733561" y="857250"/>
                </a:cubicBezTo>
                <a:cubicBezTo>
                  <a:pt x="1737911" y="859114"/>
                  <a:pt x="1741695" y="862355"/>
                  <a:pt x="1746261" y="863600"/>
                </a:cubicBezTo>
                <a:cubicBezTo>
                  <a:pt x="1753481" y="865569"/>
                  <a:pt x="1761011" y="866419"/>
                  <a:pt x="1768486" y="866775"/>
                </a:cubicBezTo>
                <a:cubicBezTo>
                  <a:pt x="1805501" y="868538"/>
                  <a:pt x="1842569" y="868892"/>
                  <a:pt x="1879611" y="869950"/>
                </a:cubicBezTo>
                <a:cubicBezTo>
                  <a:pt x="1918767" y="883002"/>
                  <a:pt x="1891976" y="876634"/>
                  <a:pt x="1962161" y="873125"/>
                </a:cubicBezTo>
                <a:cubicBezTo>
                  <a:pt x="1973073" y="870943"/>
                  <a:pt x="1980274" y="869764"/>
                  <a:pt x="1990736" y="866775"/>
                </a:cubicBezTo>
                <a:cubicBezTo>
                  <a:pt x="1993954" y="865856"/>
                  <a:pt x="1997185" y="864918"/>
                  <a:pt x="2000261" y="863600"/>
                </a:cubicBezTo>
                <a:cubicBezTo>
                  <a:pt x="2004611" y="861736"/>
                  <a:pt x="2008529" y="858912"/>
                  <a:pt x="2012961" y="857250"/>
                </a:cubicBezTo>
                <a:cubicBezTo>
                  <a:pt x="2023515" y="853292"/>
                  <a:pt x="2033737" y="853643"/>
                  <a:pt x="2044711" y="850900"/>
                </a:cubicBezTo>
                <a:cubicBezTo>
                  <a:pt x="2095025" y="838321"/>
                  <a:pt x="2032963" y="849683"/>
                  <a:pt x="2082811" y="841375"/>
                </a:cubicBezTo>
                <a:cubicBezTo>
                  <a:pt x="2083869" y="838200"/>
                  <a:pt x="2085986" y="835197"/>
                  <a:pt x="2085986" y="831850"/>
                </a:cubicBezTo>
                <a:cubicBezTo>
                  <a:pt x="2085986" y="796720"/>
                  <a:pt x="2074923" y="813326"/>
                  <a:pt x="2035186" y="815975"/>
                </a:cubicBezTo>
                <a:cubicBezTo>
                  <a:pt x="2029894" y="817033"/>
                  <a:pt x="2024579" y="817979"/>
                  <a:pt x="2019311" y="819150"/>
                </a:cubicBezTo>
                <a:cubicBezTo>
                  <a:pt x="2007963" y="821672"/>
                  <a:pt x="1995222" y="825579"/>
                  <a:pt x="1984386" y="828675"/>
                </a:cubicBezTo>
                <a:cubicBezTo>
                  <a:pt x="1958986" y="827617"/>
                  <a:pt x="1933262" y="829679"/>
                  <a:pt x="1908186" y="825500"/>
                </a:cubicBezTo>
                <a:cubicBezTo>
                  <a:pt x="1900658" y="824245"/>
                  <a:pt x="1896376" y="815213"/>
                  <a:pt x="1889136" y="812800"/>
                </a:cubicBezTo>
                <a:cubicBezTo>
                  <a:pt x="1866798" y="805354"/>
                  <a:pt x="1894374" y="815045"/>
                  <a:pt x="1866911" y="803275"/>
                </a:cubicBezTo>
                <a:cubicBezTo>
                  <a:pt x="1863835" y="801957"/>
                  <a:pt x="1860561" y="801158"/>
                  <a:pt x="1857386" y="800100"/>
                </a:cubicBezTo>
                <a:cubicBezTo>
                  <a:pt x="1853153" y="796925"/>
                  <a:pt x="1849419" y="792942"/>
                  <a:pt x="1844686" y="790575"/>
                </a:cubicBezTo>
                <a:cubicBezTo>
                  <a:pt x="1840783" y="788624"/>
                  <a:pt x="1836182" y="788599"/>
                  <a:pt x="1831986" y="787400"/>
                </a:cubicBezTo>
                <a:cubicBezTo>
                  <a:pt x="1828768" y="786481"/>
                  <a:pt x="1825454" y="785722"/>
                  <a:pt x="1822461" y="784225"/>
                </a:cubicBezTo>
                <a:cubicBezTo>
                  <a:pt x="1819048" y="782518"/>
                  <a:pt x="1816423" y="779425"/>
                  <a:pt x="1812936" y="777875"/>
                </a:cubicBezTo>
                <a:cubicBezTo>
                  <a:pt x="1806819" y="775157"/>
                  <a:pt x="1793886" y="771525"/>
                  <a:pt x="1793886" y="771525"/>
                </a:cubicBezTo>
                <a:cubicBezTo>
                  <a:pt x="1790711" y="767292"/>
                  <a:pt x="1786728" y="763558"/>
                  <a:pt x="1784361" y="758825"/>
                </a:cubicBezTo>
                <a:cubicBezTo>
                  <a:pt x="1781368" y="752838"/>
                  <a:pt x="1780128" y="746125"/>
                  <a:pt x="1778011" y="739775"/>
                </a:cubicBezTo>
                <a:lnTo>
                  <a:pt x="1774836" y="730250"/>
                </a:lnTo>
                <a:lnTo>
                  <a:pt x="1768486" y="711200"/>
                </a:lnTo>
                <a:cubicBezTo>
                  <a:pt x="1767428" y="708025"/>
                  <a:pt x="1767167" y="704460"/>
                  <a:pt x="1765311" y="701675"/>
                </a:cubicBezTo>
                <a:cubicBezTo>
                  <a:pt x="1763194" y="698500"/>
                  <a:pt x="1761404" y="695081"/>
                  <a:pt x="1758961" y="692150"/>
                </a:cubicBezTo>
                <a:cubicBezTo>
                  <a:pt x="1756086" y="688701"/>
                  <a:pt x="1752046" y="686279"/>
                  <a:pt x="1749436" y="682625"/>
                </a:cubicBezTo>
                <a:cubicBezTo>
                  <a:pt x="1728541" y="653372"/>
                  <a:pt x="1758326" y="685165"/>
                  <a:pt x="1733561" y="660400"/>
                </a:cubicBezTo>
                <a:cubicBezTo>
                  <a:pt x="1731444" y="655108"/>
                  <a:pt x="1729940" y="649528"/>
                  <a:pt x="1727211" y="644525"/>
                </a:cubicBezTo>
                <a:cubicBezTo>
                  <a:pt x="1712042" y="616714"/>
                  <a:pt x="1721037" y="632501"/>
                  <a:pt x="1704986" y="619125"/>
                </a:cubicBezTo>
                <a:cubicBezTo>
                  <a:pt x="1676696" y="595550"/>
                  <a:pt x="1719104" y="625223"/>
                  <a:pt x="1679586" y="600075"/>
                </a:cubicBezTo>
                <a:cubicBezTo>
                  <a:pt x="1673147" y="595978"/>
                  <a:pt x="1667940" y="589226"/>
                  <a:pt x="1660536" y="587375"/>
                </a:cubicBezTo>
                <a:cubicBezTo>
                  <a:pt x="1656303" y="586317"/>
                  <a:pt x="1652032" y="585399"/>
                  <a:pt x="1647836" y="584200"/>
                </a:cubicBezTo>
                <a:cubicBezTo>
                  <a:pt x="1644618" y="583281"/>
                  <a:pt x="1641593" y="581681"/>
                  <a:pt x="1638311" y="581025"/>
                </a:cubicBezTo>
                <a:cubicBezTo>
                  <a:pt x="1630973" y="579557"/>
                  <a:pt x="1623494" y="578908"/>
                  <a:pt x="1616086" y="577850"/>
                </a:cubicBezTo>
                <a:cubicBezTo>
                  <a:pt x="1611853" y="575733"/>
                  <a:pt x="1607876" y="572997"/>
                  <a:pt x="1603386" y="571500"/>
                </a:cubicBezTo>
                <a:cubicBezTo>
                  <a:pt x="1598266" y="569793"/>
                  <a:pt x="1592746" y="569634"/>
                  <a:pt x="1587511" y="568325"/>
                </a:cubicBezTo>
                <a:cubicBezTo>
                  <a:pt x="1584264" y="567513"/>
                  <a:pt x="1581233" y="565962"/>
                  <a:pt x="1577986" y="565150"/>
                </a:cubicBezTo>
                <a:cubicBezTo>
                  <a:pt x="1557837" y="560113"/>
                  <a:pt x="1560419" y="563528"/>
                  <a:pt x="1536711" y="555625"/>
                </a:cubicBezTo>
                <a:cubicBezTo>
                  <a:pt x="1530361" y="553508"/>
                  <a:pt x="1523230" y="552988"/>
                  <a:pt x="1517661" y="549275"/>
                </a:cubicBezTo>
                <a:cubicBezTo>
                  <a:pt x="1504505" y="540504"/>
                  <a:pt x="1511838" y="543850"/>
                  <a:pt x="1495436" y="539750"/>
                </a:cubicBezTo>
                <a:cubicBezTo>
                  <a:pt x="1492261" y="537633"/>
                  <a:pt x="1489653" y="534148"/>
                  <a:pt x="1485911" y="533400"/>
                </a:cubicBezTo>
                <a:cubicBezTo>
                  <a:pt x="1467448" y="529707"/>
                  <a:pt x="1451962" y="533369"/>
                  <a:pt x="1435111" y="527050"/>
                </a:cubicBezTo>
                <a:cubicBezTo>
                  <a:pt x="1430679" y="525388"/>
                  <a:pt x="1426520" y="523048"/>
                  <a:pt x="1422411" y="520700"/>
                </a:cubicBezTo>
                <a:cubicBezTo>
                  <a:pt x="1414464" y="516159"/>
                  <a:pt x="1409331" y="511989"/>
                  <a:pt x="1403361" y="504825"/>
                </a:cubicBezTo>
                <a:cubicBezTo>
                  <a:pt x="1378382" y="474850"/>
                  <a:pt x="1412929" y="514414"/>
                  <a:pt x="1393836" y="485775"/>
                </a:cubicBezTo>
                <a:cubicBezTo>
                  <a:pt x="1391345" y="482039"/>
                  <a:pt x="1387486" y="479425"/>
                  <a:pt x="1384311" y="476250"/>
                </a:cubicBezTo>
                <a:cubicBezTo>
                  <a:pt x="1383253" y="470958"/>
                  <a:pt x="1382445" y="465610"/>
                  <a:pt x="1381136" y="460375"/>
                </a:cubicBezTo>
                <a:cubicBezTo>
                  <a:pt x="1380324" y="457128"/>
                  <a:pt x="1378773" y="454097"/>
                  <a:pt x="1377961" y="450850"/>
                </a:cubicBezTo>
                <a:cubicBezTo>
                  <a:pt x="1375594" y="441384"/>
                  <a:pt x="1373655" y="431816"/>
                  <a:pt x="1371611" y="422275"/>
                </a:cubicBezTo>
                <a:cubicBezTo>
                  <a:pt x="1370480" y="416998"/>
                  <a:pt x="1370849" y="411227"/>
                  <a:pt x="1368436" y="406400"/>
                </a:cubicBezTo>
                <a:cubicBezTo>
                  <a:pt x="1363679" y="396887"/>
                  <a:pt x="1357853" y="396522"/>
                  <a:pt x="1349386" y="393700"/>
                </a:cubicBezTo>
                <a:cubicBezTo>
                  <a:pt x="1346211" y="389467"/>
                  <a:pt x="1344348" y="383805"/>
                  <a:pt x="1339861" y="381000"/>
                </a:cubicBezTo>
                <a:cubicBezTo>
                  <a:pt x="1335285" y="378140"/>
                  <a:pt x="1329382" y="377825"/>
                  <a:pt x="1323986" y="377825"/>
                </a:cubicBezTo>
                <a:cubicBezTo>
                  <a:pt x="1287987" y="377825"/>
                  <a:pt x="1252019" y="379942"/>
                  <a:pt x="1216036" y="381000"/>
                </a:cubicBezTo>
                <a:cubicBezTo>
                  <a:pt x="1203309" y="385242"/>
                  <a:pt x="1204224" y="386588"/>
                  <a:pt x="1187461" y="381000"/>
                </a:cubicBezTo>
                <a:cubicBezTo>
                  <a:pt x="1183841" y="379793"/>
                  <a:pt x="1181443" y="376153"/>
                  <a:pt x="1177936" y="374650"/>
                </a:cubicBezTo>
                <a:cubicBezTo>
                  <a:pt x="1173925" y="372931"/>
                  <a:pt x="1169322" y="373007"/>
                  <a:pt x="1165236" y="371475"/>
                </a:cubicBezTo>
                <a:cubicBezTo>
                  <a:pt x="1160804" y="369813"/>
                  <a:pt x="1156968" y="366787"/>
                  <a:pt x="1152536" y="365125"/>
                </a:cubicBezTo>
                <a:cubicBezTo>
                  <a:pt x="1144958" y="362283"/>
                  <a:pt x="1127370" y="359872"/>
                  <a:pt x="1120786" y="358775"/>
                </a:cubicBezTo>
                <a:cubicBezTo>
                  <a:pt x="1117611" y="356658"/>
                  <a:pt x="1114834" y="353765"/>
                  <a:pt x="1111261" y="352425"/>
                </a:cubicBezTo>
                <a:cubicBezTo>
                  <a:pt x="1106208" y="350530"/>
                  <a:pt x="1100654" y="350421"/>
                  <a:pt x="1095386" y="349250"/>
                </a:cubicBezTo>
                <a:cubicBezTo>
                  <a:pt x="1091126" y="348303"/>
                  <a:pt x="1086866" y="347329"/>
                  <a:pt x="1082686" y="346075"/>
                </a:cubicBezTo>
                <a:cubicBezTo>
                  <a:pt x="1076275" y="344152"/>
                  <a:pt x="1063636" y="339725"/>
                  <a:pt x="1063636" y="339725"/>
                </a:cubicBezTo>
                <a:cubicBezTo>
                  <a:pt x="1048001" y="316272"/>
                  <a:pt x="1055515" y="326780"/>
                  <a:pt x="1041411" y="307975"/>
                </a:cubicBezTo>
                <a:cubicBezTo>
                  <a:pt x="1039319" y="301700"/>
                  <a:pt x="1037481" y="293401"/>
                  <a:pt x="1031886" y="288925"/>
                </a:cubicBezTo>
                <a:cubicBezTo>
                  <a:pt x="1029273" y="286834"/>
                  <a:pt x="1025354" y="287247"/>
                  <a:pt x="1022361" y="285750"/>
                </a:cubicBezTo>
                <a:cubicBezTo>
                  <a:pt x="1018948" y="284043"/>
                  <a:pt x="1016011" y="281517"/>
                  <a:pt x="1012836" y="279400"/>
                </a:cubicBezTo>
                <a:cubicBezTo>
                  <a:pt x="1010719" y="275167"/>
                  <a:pt x="1009833" y="270047"/>
                  <a:pt x="1006486" y="266700"/>
                </a:cubicBezTo>
                <a:cubicBezTo>
                  <a:pt x="1001090" y="261304"/>
                  <a:pt x="987436" y="254000"/>
                  <a:pt x="987436" y="254000"/>
                </a:cubicBezTo>
                <a:cubicBezTo>
                  <a:pt x="986378" y="250825"/>
                  <a:pt x="985758" y="247468"/>
                  <a:pt x="984261" y="244475"/>
                </a:cubicBezTo>
                <a:cubicBezTo>
                  <a:pt x="982554" y="241062"/>
                  <a:pt x="979414" y="238457"/>
                  <a:pt x="977911" y="234950"/>
                </a:cubicBezTo>
                <a:cubicBezTo>
                  <a:pt x="977849" y="234806"/>
                  <a:pt x="973106" y="214270"/>
                  <a:pt x="971561" y="212725"/>
                </a:cubicBezTo>
                <a:cubicBezTo>
                  <a:pt x="969194" y="210358"/>
                  <a:pt x="965211" y="210608"/>
                  <a:pt x="962036" y="209550"/>
                </a:cubicBezTo>
                <a:cubicBezTo>
                  <a:pt x="931344" y="210608"/>
                  <a:pt x="900537" y="209859"/>
                  <a:pt x="869961" y="212725"/>
                </a:cubicBezTo>
                <a:cubicBezTo>
                  <a:pt x="866162" y="213081"/>
                  <a:pt x="863943" y="217572"/>
                  <a:pt x="860436" y="219075"/>
                </a:cubicBezTo>
                <a:cubicBezTo>
                  <a:pt x="856425" y="220794"/>
                  <a:pt x="851969" y="221192"/>
                  <a:pt x="847736" y="222250"/>
                </a:cubicBezTo>
                <a:cubicBezTo>
                  <a:pt x="829411" y="234467"/>
                  <a:pt x="847499" y="223615"/>
                  <a:pt x="819161" y="234950"/>
                </a:cubicBezTo>
                <a:cubicBezTo>
                  <a:pt x="799234" y="242921"/>
                  <a:pt x="808815" y="239918"/>
                  <a:pt x="790586" y="244475"/>
                </a:cubicBezTo>
                <a:cubicBezTo>
                  <a:pt x="765186" y="243417"/>
                  <a:pt x="739682" y="243830"/>
                  <a:pt x="714386" y="241300"/>
                </a:cubicBezTo>
                <a:cubicBezTo>
                  <a:pt x="707726" y="240634"/>
                  <a:pt x="701830" y="236573"/>
                  <a:pt x="695336" y="234950"/>
                </a:cubicBezTo>
                <a:lnTo>
                  <a:pt x="682636" y="231775"/>
                </a:lnTo>
                <a:cubicBezTo>
                  <a:pt x="676323" y="206524"/>
                  <a:pt x="684328" y="231561"/>
                  <a:pt x="669936" y="206375"/>
                </a:cubicBezTo>
                <a:cubicBezTo>
                  <a:pt x="668276" y="203469"/>
                  <a:pt x="667936" y="199984"/>
                  <a:pt x="666761" y="196850"/>
                </a:cubicBezTo>
                <a:cubicBezTo>
                  <a:pt x="664760" y="191514"/>
                  <a:pt x="662528" y="186267"/>
                  <a:pt x="660411" y="180975"/>
                </a:cubicBezTo>
                <a:cubicBezTo>
                  <a:pt x="661428" y="176906"/>
                  <a:pt x="664484" y="163305"/>
                  <a:pt x="666761" y="158750"/>
                </a:cubicBezTo>
                <a:cubicBezTo>
                  <a:pt x="668468" y="155337"/>
                  <a:pt x="670994" y="152400"/>
                  <a:pt x="673111" y="149225"/>
                </a:cubicBezTo>
                <a:cubicBezTo>
                  <a:pt x="672053" y="138642"/>
                  <a:pt x="670819" y="128074"/>
                  <a:pt x="669936" y="117475"/>
                </a:cubicBezTo>
                <a:cubicBezTo>
                  <a:pt x="668702" y="102672"/>
                  <a:pt x="668965" y="87715"/>
                  <a:pt x="666761" y="73025"/>
                </a:cubicBezTo>
                <a:cubicBezTo>
                  <a:pt x="665768" y="66406"/>
                  <a:pt x="661724" y="60539"/>
                  <a:pt x="660411" y="53975"/>
                </a:cubicBezTo>
                <a:cubicBezTo>
                  <a:pt x="659353" y="48683"/>
                  <a:pt x="660846" y="42111"/>
                  <a:pt x="657236" y="38100"/>
                </a:cubicBezTo>
                <a:cubicBezTo>
                  <a:pt x="644563" y="24019"/>
                  <a:pt x="634343" y="22852"/>
                  <a:pt x="619136" y="19050"/>
                </a:cubicBezTo>
                <a:cubicBezTo>
                  <a:pt x="614903" y="15875"/>
                  <a:pt x="611062" y="12095"/>
                  <a:pt x="606436" y="9525"/>
                </a:cubicBezTo>
                <a:cubicBezTo>
                  <a:pt x="594688" y="2998"/>
                  <a:pt x="587498" y="2562"/>
                  <a:pt x="574686" y="0"/>
                </a:cubicBezTo>
                <a:cubicBezTo>
                  <a:pt x="557753" y="1058"/>
                  <a:pt x="540776" y="1566"/>
                  <a:pt x="523886" y="3175"/>
                </a:cubicBezTo>
                <a:cubicBezTo>
                  <a:pt x="507973" y="4691"/>
                  <a:pt x="511119" y="6080"/>
                  <a:pt x="498486" y="9525"/>
                </a:cubicBezTo>
                <a:cubicBezTo>
                  <a:pt x="477424" y="15269"/>
                  <a:pt x="475724" y="15347"/>
                  <a:pt x="457211" y="19050"/>
                </a:cubicBezTo>
                <a:cubicBezTo>
                  <a:pt x="430905" y="32203"/>
                  <a:pt x="450235" y="24561"/>
                  <a:pt x="400061" y="28575"/>
                </a:cubicBezTo>
                <a:cubicBezTo>
                  <a:pt x="388409" y="29507"/>
                  <a:pt x="376778" y="30692"/>
                  <a:pt x="365136" y="31750"/>
                </a:cubicBezTo>
                <a:cubicBezTo>
                  <a:pt x="348564" y="42798"/>
                  <a:pt x="362227" y="35572"/>
                  <a:pt x="336561" y="41275"/>
                </a:cubicBezTo>
                <a:cubicBezTo>
                  <a:pt x="333294" y="42001"/>
                  <a:pt x="330283" y="43638"/>
                  <a:pt x="327036" y="44450"/>
                </a:cubicBezTo>
                <a:cubicBezTo>
                  <a:pt x="321801" y="45759"/>
                  <a:pt x="316453" y="46567"/>
                  <a:pt x="311161" y="47625"/>
                </a:cubicBezTo>
                <a:cubicBezTo>
                  <a:pt x="310103" y="50800"/>
                  <a:pt x="308798" y="53903"/>
                  <a:pt x="307986" y="57150"/>
                </a:cubicBezTo>
                <a:cubicBezTo>
                  <a:pt x="306677" y="62385"/>
                  <a:pt x="308266" y="68879"/>
                  <a:pt x="304811" y="73025"/>
                </a:cubicBezTo>
                <a:cubicBezTo>
                  <a:pt x="302017" y="76377"/>
                  <a:pt x="296344" y="75142"/>
                  <a:pt x="292111" y="76200"/>
                </a:cubicBezTo>
                <a:cubicBezTo>
                  <a:pt x="288936" y="78317"/>
                  <a:pt x="286159" y="81210"/>
                  <a:pt x="282586" y="82550"/>
                </a:cubicBezTo>
                <a:cubicBezTo>
                  <a:pt x="277533" y="84445"/>
                  <a:pt x="272102" y="85474"/>
                  <a:pt x="266711" y="85725"/>
                </a:cubicBezTo>
                <a:cubicBezTo>
                  <a:pt x="226524" y="87594"/>
                  <a:pt x="186278" y="87842"/>
                  <a:pt x="146061" y="88900"/>
                </a:cubicBezTo>
                <a:cubicBezTo>
                  <a:pt x="145003" y="92075"/>
                  <a:pt x="143301" y="95104"/>
                  <a:pt x="142886" y="98425"/>
                </a:cubicBezTo>
                <a:cubicBezTo>
                  <a:pt x="141174" y="112117"/>
                  <a:pt x="144352" y="126705"/>
                  <a:pt x="139711" y="139700"/>
                </a:cubicBezTo>
                <a:cubicBezTo>
                  <a:pt x="138243" y="143809"/>
                  <a:pt x="131207" y="141676"/>
                  <a:pt x="127011" y="142875"/>
                </a:cubicBezTo>
                <a:cubicBezTo>
                  <a:pt x="104231" y="149384"/>
                  <a:pt x="133886" y="142770"/>
                  <a:pt x="101611" y="149225"/>
                </a:cubicBezTo>
                <a:cubicBezTo>
                  <a:pt x="98436" y="151342"/>
                  <a:pt x="95767" y="154571"/>
                  <a:pt x="92086" y="155575"/>
                </a:cubicBezTo>
                <a:cubicBezTo>
                  <a:pt x="81404" y="158488"/>
                  <a:pt x="23914" y="161805"/>
                  <a:pt x="22236" y="161925"/>
                </a:cubicBezTo>
                <a:cubicBezTo>
                  <a:pt x="15886" y="162983"/>
                  <a:pt x="8424" y="161358"/>
                  <a:pt x="3186" y="165100"/>
                </a:cubicBezTo>
                <a:cubicBezTo>
                  <a:pt x="-365" y="167636"/>
                  <a:pt x="11" y="173436"/>
                  <a:pt x="11" y="177800"/>
                </a:cubicBezTo>
                <a:cubicBezTo>
                  <a:pt x="11" y="189490"/>
                  <a:pt x="737" y="201295"/>
                  <a:pt x="3186" y="212725"/>
                </a:cubicBezTo>
                <a:cubicBezTo>
                  <a:pt x="3986" y="216456"/>
                  <a:pt x="7318" y="219145"/>
                  <a:pt x="9536" y="222250"/>
                </a:cubicBezTo>
                <a:cubicBezTo>
                  <a:pt x="12612" y="226556"/>
                  <a:pt x="15886" y="230717"/>
                  <a:pt x="19061" y="234950"/>
                </a:cubicBezTo>
                <a:cubicBezTo>
                  <a:pt x="20791" y="240140"/>
                  <a:pt x="23403" y="250761"/>
                  <a:pt x="28586" y="254000"/>
                </a:cubicBezTo>
                <a:cubicBezTo>
                  <a:pt x="34262" y="257548"/>
                  <a:pt x="42067" y="256637"/>
                  <a:pt x="47636" y="260350"/>
                </a:cubicBezTo>
                <a:cubicBezTo>
                  <a:pt x="66939" y="273219"/>
                  <a:pt x="46430" y="261088"/>
                  <a:pt x="69861" y="269875"/>
                </a:cubicBezTo>
                <a:cubicBezTo>
                  <a:pt x="89606" y="277279"/>
                  <a:pt x="76190" y="274852"/>
                  <a:pt x="95261" y="285750"/>
                </a:cubicBezTo>
                <a:cubicBezTo>
                  <a:pt x="98167" y="287410"/>
                  <a:pt x="101793" y="287428"/>
                  <a:pt x="104786" y="288925"/>
                </a:cubicBezTo>
                <a:cubicBezTo>
                  <a:pt x="129405" y="301235"/>
                  <a:pt x="99895" y="290470"/>
                  <a:pt x="123836" y="298450"/>
                </a:cubicBezTo>
                <a:cubicBezTo>
                  <a:pt x="127011" y="301625"/>
                  <a:pt x="129817" y="305218"/>
                  <a:pt x="133361" y="307975"/>
                </a:cubicBezTo>
                <a:cubicBezTo>
                  <a:pt x="139385" y="312660"/>
                  <a:pt x="146061" y="316442"/>
                  <a:pt x="152411" y="320675"/>
                </a:cubicBezTo>
                <a:lnTo>
                  <a:pt x="171461" y="333375"/>
                </a:lnTo>
                <a:cubicBezTo>
                  <a:pt x="174636" y="335492"/>
                  <a:pt x="177933" y="337435"/>
                  <a:pt x="180986" y="339725"/>
                </a:cubicBezTo>
                <a:lnTo>
                  <a:pt x="206386" y="358775"/>
                </a:lnTo>
                <a:cubicBezTo>
                  <a:pt x="208503" y="363008"/>
                  <a:pt x="210388" y="367366"/>
                  <a:pt x="212736" y="371475"/>
                </a:cubicBezTo>
                <a:cubicBezTo>
                  <a:pt x="214629" y="374788"/>
                  <a:pt x="217379" y="377587"/>
                  <a:pt x="219086" y="381000"/>
                </a:cubicBezTo>
                <a:cubicBezTo>
                  <a:pt x="220583" y="383993"/>
                  <a:pt x="220764" y="387532"/>
                  <a:pt x="222261" y="390525"/>
                </a:cubicBezTo>
                <a:cubicBezTo>
                  <a:pt x="223968" y="393938"/>
                  <a:pt x="226784" y="396700"/>
                  <a:pt x="228611" y="400050"/>
                </a:cubicBezTo>
                <a:cubicBezTo>
                  <a:pt x="233177" y="408421"/>
                  <a:pt x="240027" y="425814"/>
                  <a:pt x="247661" y="434975"/>
                </a:cubicBezTo>
                <a:cubicBezTo>
                  <a:pt x="250536" y="438424"/>
                  <a:pt x="254011" y="441325"/>
                  <a:pt x="257186" y="444500"/>
                </a:cubicBezTo>
                <a:cubicBezTo>
                  <a:pt x="262574" y="460664"/>
                  <a:pt x="256031" y="449503"/>
                  <a:pt x="269886" y="457200"/>
                </a:cubicBezTo>
                <a:cubicBezTo>
                  <a:pt x="276557" y="460906"/>
                  <a:pt x="288936" y="469900"/>
                  <a:pt x="288936" y="469900"/>
                </a:cubicBezTo>
                <a:cubicBezTo>
                  <a:pt x="291053" y="473075"/>
                  <a:pt x="292751" y="476573"/>
                  <a:pt x="295286" y="479425"/>
                </a:cubicBezTo>
                <a:lnTo>
                  <a:pt x="323861" y="508000"/>
                </a:lnTo>
                <a:lnTo>
                  <a:pt x="333386" y="517525"/>
                </a:lnTo>
                <a:cubicBezTo>
                  <a:pt x="336561" y="520700"/>
                  <a:pt x="339175" y="524559"/>
                  <a:pt x="342911" y="527050"/>
                </a:cubicBezTo>
                <a:cubicBezTo>
                  <a:pt x="346086" y="529167"/>
                  <a:pt x="349123" y="531507"/>
                  <a:pt x="352436" y="533400"/>
                </a:cubicBezTo>
                <a:cubicBezTo>
                  <a:pt x="356545" y="535748"/>
                  <a:pt x="361285" y="536999"/>
                  <a:pt x="365136" y="539750"/>
                </a:cubicBezTo>
                <a:cubicBezTo>
                  <a:pt x="368790" y="542360"/>
                  <a:pt x="371007" y="546665"/>
                  <a:pt x="374661" y="549275"/>
                </a:cubicBezTo>
                <a:cubicBezTo>
                  <a:pt x="378512" y="552026"/>
                  <a:pt x="383252" y="553277"/>
                  <a:pt x="387361" y="555625"/>
                </a:cubicBezTo>
                <a:cubicBezTo>
                  <a:pt x="390674" y="557518"/>
                  <a:pt x="393399" y="560425"/>
                  <a:pt x="396886" y="561975"/>
                </a:cubicBezTo>
                <a:cubicBezTo>
                  <a:pt x="403003" y="564693"/>
                  <a:pt x="409949" y="565332"/>
                  <a:pt x="415936" y="568325"/>
                </a:cubicBezTo>
                <a:cubicBezTo>
                  <a:pt x="433463" y="577088"/>
                  <a:pt x="423995" y="573747"/>
                  <a:pt x="444511" y="577850"/>
                </a:cubicBezTo>
                <a:cubicBezTo>
                  <a:pt x="447686" y="579967"/>
                  <a:pt x="451338" y="581502"/>
                  <a:pt x="454036" y="584200"/>
                </a:cubicBezTo>
                <a:cubicBezTo>
                  <a:pt x="475203" y="605367"/>
                  <a:pt x="444511" y="583142"/>
                  <a:pt x="469911" y="600075"/>
                </a:cubicBezTo>
                <a:cubicBezTo>
                  <a:pt x="477891" y="624016"/>
                  <a:pt x="466198" y="595434"/>
                  <a:pt x="482611" y="615950"/>
                </a:cubicBezTo>
                <a:cubicBezTo>
                  <a:pt x="484702" y="618563"/>
                  <a:pt x="484161" y="622549"/>
                  <a:pt x="485786" y="625475"/>
                </a:cubicBezTo>
                <a:cubicBezTo>
                  <a:pt x="491890" y="636462"/>
                  <a:pt x="498436" y="646071"/>
                  <a:pt x="508011" y="654050"/>
                </a:cubicBezTo>
                <a:cubicBezTo>
                  <a:pt x="510942" y="656493"/>
                  <a:pt x="514605" y="657957"/>
                  <a:pt x="517536" y="660400"/>
                </a:cubicBezTo>
                <a:cubicBezTo>
                  <a:pt x="520985" y="663275"/>
                  <a:pt x="523162" y="667697"/>
                  <a:pt x="527061" y="669925"/>
                </a:cubicBezTo>
                <a:cubicBezTo>
                  <a:pt x="530850" y="672090"/>
                  <a:pt x="535565" y="671901"/>
                  <a:pt x="539761" y="673100"/>
                </a:cubicBezTo>
                <a:cubicBezTo>
                  <a:pt x="542979" y="674019"/>
                  <a:pt x="546293" y="674778"/>
                  <a:pt x="549286" y="676275"/>
                </a:cubicBezTo>
                <a:cubicBezTo>
                  <a:pt x="552699" y="677982"/>
                  <a:pt x="555398" y="680918"/>
                  <a:pt x="558811" y="682625"/>
                </a:cubicBezTo>
                <a:cubicBezTo>
                  <a:pt x="563909" y="685174"/>
                  <a:pt x="569588" y="686426"/>
                  <a:pt x="574686" y="688975"/>
                </a:cubicBezTo>
                <a:cubicBezTo>
                  <a:pt x="581357" y="692310"/>
                  <a:pt x="589268" y="699105"/>
                  <a:pt x="593736" y="704850"/>
                </a:cubicBezTo>
                <a:cubicBezTo>
                  <a:pt x="598421" y="710874"/>
                  <a:pt x="606436" y="723900"/>
                  <a:pt x="606436" y="723900"/>
                </a:cubicBezTo>
                <a:cubicBezTo>
                  <a:pt x="607494" y="728133"/>
                  <a:pt x="608231" y="732460"/>
                  <a:pt x="609611" y="736600"/>
                </a:cubicBezTo>
                <a:cubicBezTo>
                  <a:pt x="611413" y="742007"/>
                  <a:pt x="614461" y="746977"/>
                  <a:pt x="615961" y="752475"/>
                </a:cubicBezTo>
                <a:cubicBezTo>
                  <a:pt x="619619" y="765888"/>
                  <a:pt x="617734" y="772018"/>
                  <a:pt x="622311" y="784225"/>
                </a:cubicBezTo>
                <a:cubicBezTo>
                  <a:pt x="623973" y="788657"/>
                  <a:pt x="625314" y="793578"/>
                  <a:pt x="628661" y="796925"/>
                </a:cubicBezTo>
                <a:cubicBezTo>
                  <a:pt x="632008" y="800272"/>
                  <a:pt x="637510" y="800524"/>
                  <a:pt x="641361" y="803275"/>
                </a:cubicBezTo>
                <a:cubicBezTo>
                  <a:pt x="657745" y="814978"/>
                  <a:pt x="643614" y="810751"/>
                  <a:pt x="660411" y="819150"/>
                </a:cubicBezTo>
                <a:cubicBezTo>
                  <a:pt x="665509" y="821699"/>
                  <a:pt x="670930" y="823552"/>
                  <a:pt x="676286" y="825500"/>
                </a:cubicBezTo>
                <a:cubicBezTo>
                  <a:pt x="682576" y="827787"/>
                  <a:pt x="689767" y="828137"/>
                  <a:pt x="695336" y="831850"/>
                </a:cubicBezTo>
                <a:cubicBezTo>
                  <a:pt x="698511" y="833967"/>
                  <a:pt x="701374" y="836650"/>
                  <a:pt x="704861" y="838200"/>
                </a:cubicBezTo>
                <a:cubicBezTo>
                  <a:pt x="710978" y="840918"/>
                  <a:pt x="723911" y="844550"/>
                  <a:pt x="723911" y="844550"/>
                </a:cubicBezTo>
                <a:cubicBezTo>
                  <a:pt x="727086" y="847725"/>
                  <a:pt x="729987" y="851200"/>
                  <a:pt x="733436" y="854075"/>
                </a:cubicBezTo>
                <a:cubicBezTo>
                  <a:pt x="736367" y="856518"/>
                  <a:pt x="740263" y="857727"/>
                  <a:pt x="742961" y="860425"/>
                </a:cubicBezTo>
                <a:cubicBezTo>
                  <a:pt x="745659" y="863123"/>
                  <a:pt x="746868" y="867019"/>
                  <a:pt x="749311" y="869950"/>
                </a:cubicBezTo>
                <a:cubicBezTo>
                  <a:pt x="752186" y="873399"/>
                  <a:pt x="755661" y="876300"/>
                  <a:pt x="758836" y="879475"/>
                </a:cubicBezTo>
                <a:cubicBezTo>
                  <a:pt x="759894" y="882650"/>
                  <a:pt x="759956" y="886358"/>
                  <a:pt x="762011" y="889000"/>
                </a:cubicBezTo>
                <a:cubicBezTo>
                  <a:pt x="777003" y="908275"/>
                  <a:pt x="774936" y="906008"/>
                  <a:pt x="790586" y="911225"/>
                </a:cubicBezTo>
                <a:cubicBezTo>
                  <a:pt x="816359" y="936998"/>
                  <a:pt x="782963" y="906869"/>
                  <a:pt x="812811" y="923925"/>
                </a:cubicBezTo>
                <a:cubicBezTo>
                  <a:pt x="816710" y="926153"/>
                  <a:pt x="818887" y="930575"/>
                  <a:pt x="822336" y="933450"/>
                </a:cubicBezTo>
                <a:cubicBezTo>
                  <a:pt x="825267" y="935893"/>
                  <a:pt x="829009" y="937265"/>
                  <a:pt x="831861" y="939800"/>
                </a:cubicBezTo>
                <a:cubicBezTo>
                  <a:pt x="838573" y="945766"/>
                  <a:pt x="850911" y="958850"/>
                  <a:pt x="850911" y="958850"/>
                </a:cubicBezTo>
                <a:cubicBezTo>
                  <a:pt x="851969" y="964142"/>
                  <a:pt x="852777" y="969490"/>
                  <a:pt x="854086" y="974725"/>
                </a:cubicBezTo>
                <a:cubicBezTo>
                  <a:pt x="854898" y="977972"/>
                  <a:pt x="854894" y="981883"/>
                  <a:pt x="857261" y="984250"/>
                </a:cubicBezTo>
                <a:cubicBezTo>
                  <a:pt x="859628" y="986617"/>
                  <a:pt x="863611" y="986367"/>
                  <a:pt x="866786" y="987425"/>
                </a:cubicBezTo>
                <a:cubicBezTo>
                  <a:pt x="876071" y="1001353"/>
                  <a:pt x="866257" y="982663"/>
                  <a:pt x="869961" y="984250"/>
                </a:cubicBezTo>
                <a:close/>
              </a:path>
            </a:pathLst>
          </a:custGeom>
          <a:solidFill>
            <a:srgbClr val="FF0000">
              <a:alpha val="58000"/>
            </a:srgbClr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4397"/>
            <a:endParaRPr lang="ru-RU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0"/>
          <p:cNvSpPr txBox="1"/>
          <p:nvPr/>
        </p:nvSpPr>
        <p:spPr>
          <a:xfrm>
            <a:off x="4945493" y="6015373"/>
            <a:ext cx="1026416" cy="20774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МО Сочи</a:t>
            </a:r>
            <a:endParaRPr lang="ru-RU" sz="900" dirty="0"/>
          </a:p>
        </p:txBody>
      </p:sp>
      <p:sp>
        <p:nvSpPr>
          <p:cNvPr id="136" name="TextBox 23"/>
          <p:cNvSpPr txBox="1"/>
          <p:nvPr/>
        </p:nvSpPr>
        <p:spPr bwMode="auto">
          <a:xfrm>
            <a:off x="5218094" y="6225277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TextBox 23"/>
          <p:cNvSpPr txBox="1"/>
          <p:nvPr/>
        </p:nvSpPr>
        <p:spPr bwMode="auto">
          <a:xfrm>
            <a:off x="5453927" y="6223510"/>
            <a:ext cx="316582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8" name="Прямоугольник 127"/>
          <p:cNvSpPr/>
          <p:nvPr/>
        </p:nvSpPr>
        <p:spPr>
          <a:xfrm>
            <a:off x="6114921" y="6202723"/>
            <a:ext cx="650517" cy="1564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5868615" y="6366758"/>
            <a:ext cx="889204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130" name="Скругленный прямоугольник 129"/>
          <p:cNvSpPr/>
          <p:nvPr/>
        </p:nvSpPr>
        <p:spPr>
          <a:xfrm>
            <a:off x="5868614" y="6179649"/>
            <a:ext cx="231068" cy="179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33868" y="6323989"/>
            <a:ext cx="1669689" cy="5309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16:00 13.01.2021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Краснодарскому краю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Попов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3220-5505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</p:spTree>
    <p:extLst>
      <p:ext uri="{BB962C8B-B14F-4D97-AF65-F5344CB8AC3E}">
        <p14:creationId xmlns:p14="http://schemas.microsoft.com/office/powerpoint/2010/main" val="25642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/>
          <a:stretch/>
        </p:blipFill>
        <p:spPr bwMode="auto">
          <a:xfrm>
            <a:off x="1" y="619125"/>
            <a:ext cx="9136134" cy="622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0135"/>
            <a:ext cx="9144000" cy="629260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г</a:t>
            </a:r>
            <a:r>
              <a:rPr lang="ru-RU" dirty="0"/>
              <a:t>. </a:t>
            </a:r>
            <a:r>
              <a:rPr lang="ru-RU" dirty="0" smtClean="0"/>
              <a:t>НОВОРОССИЙСКА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14.01.2021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057392" y="6207332"/>
            <a:ext cx="1460939" cy="1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2" tIns="63992" rIns="127982" bIns="6399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45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888054" y="5116278"/>
            <a:ext cx="2602103" cy="1750645"/>
            <a:chOff x="9401428" y="3528486"/>
            <a:chExt cx="2977611" cy="3327495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327495"/>
              <a:chOff x="6759625" y="4893992"/>
              <a:chExt cx="2425033" cy="1971674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2098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675" dirty="0" smtClean="0">
                    <a:solidFill>
                      <a:prstClr val="black"/>
                    </a:solidFill>
                  </a:rPr>
                  <a:t>МО г. Ейск</a:t>
                </a:r>
                <a:endParaRPr lang="ru-RU" sz="675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675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675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675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0"/>
              <a:ext cx="2046139" cy="351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75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43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7401726" y="5253615"/>
            <a:ext cx="1506131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020651" y="5276913"/>
            <a:ext cx="383894" cy="219291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032240" y="5431475"/>
            <a:ext cx="372305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7401726" y="5421574"/>
            <a:ext cx="1018906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7140937" y="5637566"/>
            <a:ext cx="155099" cy="151307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830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830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38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733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7361881" y="5589192"/>
            <a:ext cx="1716335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7129769" y="5813186"/>
            <a:ext cx="139927" cy="111367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7347079" y="5753917"/>
            <a:ext cx="1396058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7140895" y="5947969"/>
            <a:ext cx="117979" cy="105169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7342768" y="5892760"/>
            <a:ext cx="1373860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grpSp>
        <p:nvGrpSpPr>
          <p:cNvPr id="134" name="Группа 119"/>
          <p:cNvGrpSpPr>
            <a:grpSpLocks/>
          </p:cNvGrpSpPr>
          <p:nvPr/>
        </p:nvGrpSpPr>
        <p:grpSpPr bwMode="auto">
          <a:xfrm>
            <a:off x="3391786" y="3996540"/>
            <a:ext cx="266396" cy="246044"/>
            <a:chOff x="214313" y="8958263"/>
            <a:chExt cx="642937" cy="500062"/>
          </a:xfrm>
        </p:grpSpPr>
        <p:sp>
          <p:nvSpPr>
            <p:cNvPr id="135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6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7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8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9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40" name="Прямоугольник 139"/>
          <p:cNvSpPr/>
          <p:nvPr/>
        </p:nvSpPr>
        <p:spPr>
          <a:xfrm>
            <a:off x="6675766" y="629788"/>
            <a:ext cx="2470554" cy="2130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147" name="МО Новороссийск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7299" y="842790"/>
            <a:ext cx="2474089" cy="1813930"/>
          </a:xfrm>
          <a:prstGeom prst="rect">
            <a:avLst/>
          </a:prstGeom>
        </p:spPr>
      </p:pic>
      <p:grpSp>
        <p:nvGrpSpPr>
          <p:cNvPr id="148" name="Группа 629"/>
          <p:cNvGrpSpPr>
            <a:grpSpLocks/>
          </p:cNvGrpSpPr>
          <p:nvPr/>
        </p:nvGrpSpPr>
        <p:grpSpPr bwMode="auto">
          <a:xfrm>
            <a:off x="3874270" y="2514586"/>
            <a:ext cx="266531" cy="269699"/>
            <a:chOff x="142483" y="3760971"/>
            <a:chExt cx="346075" cy="386605"/>
          </a:xfrm>
        </p:grpSpPr>
        <p:sp>
          <p:nvSpPr>
            <p:cNvPr id="149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38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50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38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51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79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7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33" name="Group 316"/>
          <p:cNvGrpSpPr>
            <a:grpSpLocks/>
          </p:cNvGrpSpPr>
          <p:nvPr/>
        </p:nvGrpSpPr>
        <p:grpSpPr bwMode="auto">
          <a:xfrm>
            <a:off x="5017155" y="5171726"/>
            <a:ext cx="320754" cy="234107"/>
            <a:chOff x="4727" y="2506"/>
            <a:chExt cx="706" cy="1172"/>
          </a:xfrm>
        </p:grpSpPr>
        <p:sp>
          <p:nvSpPr>
            <p:cNvPr id="23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5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5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5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5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5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5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5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5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5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5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6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6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6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6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6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6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6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6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6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6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grpSp>
        <p:nvGrpSpPr>
          <p:cNvPr id="313" name="Group 316"/>
          <p:cNvGrpSpPr>
            <a:grpSpLocks/>
          </p:cNvGrpSpPr>
          <p:nvPr/>
        </p:nvGrpSpPr>
        <p:grpSpPr bwMode="auto">
          <a:xfrm>
            <a:off x="2883509" y="1915526"/>
            <a:ext cx="320754" cy="234107"/>
            <a:chOff x="4727" y="2506"/>
            <a:chExt cx="706" cy="1172"/>
          </a:xfrm>
        </p:grpSpPr>
        <p:sp>
          <p:nvSpPr>
            <p:cNvPr id="31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9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9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9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grpSp>
        <p:nvGrpSpPr>
          <p:cNvPr id="393" name="Group 316"/>
          <p:cNvGrpSpPr>
            <a:grpSpLocks/>
          </p:cNvGrpSpPr>
          <p:nvPr/>
        </p:nvGrpSpPr>
        <p:grpSpPr bwMode="auto">
          <a:xfrm>
            <a:off x="4234890" y="5330527"/>
            <a:ext cx="320754" cy="234107"/>
            <a:chOff x="4727" y="2506"/>
            <a:chExt cx="706" cy="1172"/>
          </a:xfrm>
        </p:grpSpPr>
        <p:sp>
          <p:nvSpPr>
            <p:cNvPr id="39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9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9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9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9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9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0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0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0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0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0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0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0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0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0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0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1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1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1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1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1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1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1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1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1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1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2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2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2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2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2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2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2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2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2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2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3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3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3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3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3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3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3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3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3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3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4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4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4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4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4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4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4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4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4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4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5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5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5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5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5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5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5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5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5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5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6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6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6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6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6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6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6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6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6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6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7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7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7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grpSp>
        <p:nvGrpSpPr>
          <p:cNvPr id="553" name="Group 316"/>
          <p:cNvGrpSpPr>
            <a:grpSpLocks/>
          </p:cNvGrpSpPr>
          <p:nvPr/>
        </p:nvGrpSpPr>
        <p:grpSpPr bwMode="auto">
          <a:xfrm>
            <a:off x="4763848" y="4230195"/>
            <a:ext cx="320754" cy="234107"/>
            <a:chOff x="4727" y="2506"/>
            <a:chExt cx="706" cy="1172"/>
          </a:xfrm>
        </p:grpSpPr>
        <p:sp>
          <p:nvSpPr>
            <p:cNvPr id="55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5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5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5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5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5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3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3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3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grpSp>
        <p:nvGrpSpPr>
          <p:cNvPr id="713" name="Group 316"/>
          <p:cNvGrpSpPr>
            <a:grpSpLocks/>
          </p:cNvGrpSpPr>
          <p:nvPr/>
        </p:nvGrpSpPr>
        <p:grpSpPr bwMode="auto">
          <a:xfrm>
            <a:off x="4411623" y="4900049"/>
            <a:ext cx="320754" cy="234107"/>
            <a:chOff x="4727" y="2506"/>
            <a:chExt cx="706" cy="1172"/>
          </a:xfrm>
        </p:grpSpPr>
        <p:sp>
          <p:nvSpPr>
            <p:cNvPr id="71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1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1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1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1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1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2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2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2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2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2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2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2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2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2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2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3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3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3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3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3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3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3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3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3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3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4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4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4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4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4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4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4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4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4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4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5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5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5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5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5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5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5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5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5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5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6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6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6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6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6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6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6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6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6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6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7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7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7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7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7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7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7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7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7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7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8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8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8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8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8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8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8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8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8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8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9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9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9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grpSp>
        <p:nvGrpSpPr>
          <p:cNvPr id="793" name="Group 316"/>
          <p:cNvGrpSpPr>
            <a:grpSpLocks/>
          </p:cNvGrpSpPr>
          <p:nvPr/>
        </p:nvGrpSpPr>
        <p:grpSpPr bwMode="auto">
          <a:xfrm>
            <a:off x="3875327" y="4175971"/>
            <a:ext cx="320754" cy="234107"/>
            <a:chOff x="4727" y="2506"/>
            <a:chExt cx="706" cy="1172"/>
          </a:xfrm>
        </p:grpSpPr>
        <p:sp>
          <p:nvSpPr>
            <p:cNvPr id="79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9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9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9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9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9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0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0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0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0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0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0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0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0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0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0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1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1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1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1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1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1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1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1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1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1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2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2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2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2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2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2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2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2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2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2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3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3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3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3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3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3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3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3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3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3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4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4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4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4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4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4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4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4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4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4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5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5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5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5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5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5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5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5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5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5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6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6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6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6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6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6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6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6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6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6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7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7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7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grpSp>
        <p:nvGrpSpPr>
          <p:cNvPr id="873" name="Group 316"/>
          <p:cNvGrpSpPr>
            <a:grpSpLocks/>
          </p:cNvGrpSpPr>
          <p:nvPr/>
        </p:nvGrpSpPr>
        <p:grpSpPr bwMode="auto">
          <a:xfrm>
            <a:off x="2903896" y="3025244"/>
            <a:ext cx="320754" cy="234107"/>
            <a:chOff x="4727" y="2506"/>
            <a:chExt cx="706" cy="1172"/>
          </a:xfrm>
        </p:grpSpPr>
        <p:sp>
          <p:nvSpPr>
            <p:cNvPr id="87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7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7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7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7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7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8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8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8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8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8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8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8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8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8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8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9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9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9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9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9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9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9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9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9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9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0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0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0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0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0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0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0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0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0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0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1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1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1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1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1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1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1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1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1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1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2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2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2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2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2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2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2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2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2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2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3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3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3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3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3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3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3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3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3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3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4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4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4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4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4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4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4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4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4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4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5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5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5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grpSp>
        <p:nvGrpSpPr>
          <p:cNvPr id="953" name="Group 316"/>
          <p:cNvGrpSpPr>
            <a:grpSpLocks/>
          </p:cNvGrpSpPr>
          <p:nvPr/>
        </p:nvGrpSpPr>
        <p:grpSpPr bwMode="auto">
          <a:xfrm>
            <a:off x="3915732" y="3507732"/>
            <a:ext cx="320754" cy="234107"/>
            <a:chOff x="4727" y="2506"/>
            <a:chExt cx="706" cy="1172"/>
          </a:xfrm>
        </p:grpSpPr>
        <p:sp>
          <p:nvSpPr>
            <p:cNvPr id="95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5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5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5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5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5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6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6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6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6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6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6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6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6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6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6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7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7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7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7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7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7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7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7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7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7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8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2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2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2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2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2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2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2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2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3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3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3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pic>
        <p:nvPicPr>
          <p:cNvPr id="11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4448360" y="2996182"/>
            <a:ext cx="247280" cy="25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5125738" y="2708368"/>
            <a:ext cx="247280" cy="25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3524984" y="3126130"/>
            <a:ext cx="247280" cy="25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6" name="Группа 629"/>
          <p:cNvGrpSpPr>
            <a:grpSpLocks/>
          </p:cNvGrpSpPr>
          <p:nvPr/>
        </p:nvGrpSpPr>
        <p:grpSpPr bwMode="auto">
          <a:xfrm>
            <a:off x="3363650" y="2708915"/>
            <a:ext cx="322667" cy="347177"/>
            <a:chOff x="142483" y="3760971"/>
            <a:chExt cx="346075" cy="386605"/>
          </a:xfrm>
        </p:grpSpPr>
        <p:sp>
          <p:nvSpPr>
            <p:cNvPr id="1117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38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118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38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119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79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7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124" name="Группа 629"/>
          <p:cNvGrpSpPr>
            <a:grpSpLocks/>
          </p:cNvGrpSpPr>
          <p:nvPr/>
        </p:nvGrpSpPr>
        <p:grpSpPr bwMode="auto">
          <a:xfrm>
            <a:off x="4879501" y="4627391"/>
            <a:ext cx="322667" cy="347177"/>
            <a:chOff x="142483" y="3760971"/>
            <a:chExt cx="346075" cy="386605"/>
          </a:xfrm>
        </p:grpSpPr>
        <p:sp>
          <p:nvSpPr>
            <p:cNvPr id="1125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38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126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38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127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79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7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128" name="Группа 629"/>
          <p:cNvGrpSpPr>
            <a:grpSpLocks/>
          </p:cNvGrpSpPr>
          <p:nvPr/>
        </p:nvGrpSpPr>
        <p:grpSpPr bwMode="auto">
          <a:xfrm>
            <a:off x="4684644" y="3737145"/>
            <a:ext cx="322667" cy="347177"/>
            <a:chOff x="142483" y="3760971"/>
            <a:chExt cx="346075" cy="386605"/>
          </a:xfrm>
        </p:grpSpPr>
        <p:sp>
          <p:nvSpPr>
            <p:cNvPr id="1129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38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130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38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131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79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7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136" name="Группа 629"/>
          <p:cNvGrpSpPr>
            <a:grpSpLocks/>
          </p:cNvGrpSpPr>
          <p:nvPr/>
        </p:nvGrpSpPr>
        <p:grpSpPr bwMode="auto">
          <a:xfrm>
            <a:off x="4010870" y="5485885"/>
            <a:ext cx="322667" cy="347177"/>
            <a:chOff x="142483" y="3760971"/>
            <a:chExt cx="346075" cy="386605"/>
          </a:xfrm>
        </p:grpSpPr>
        <p:sp>
          <p:nvSpPr>
            <p:cNvPr id="1137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38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138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38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139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79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7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140" name="Группа 119"/>
          <p:cNvGrpSpPr>
            <a:grpSpLocks/>
          </p:cNvGrpSpPr>
          <p:nvPr/>
        </p:nvGrpSpPr>
        <p:grpSpPr bwMode="auto">
          <a:xfrm>
            <a:off x="3258588" y="3185065"/>
            <a:ext cx="266396" cy="246044"/>
            <a:chOff x="214313" y="8958263"/>
            <a:chExt cx="642937" cy="500062"/>
          </a:xfrm>
        </p:grpSpPr>
        <p:sp>
          <p:nvSpPr>
            <p:cNvPr id="1141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42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43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144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145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146" name="Группа 119"/>
          <p:cNvGrpSpPr>
            <a:grpSpLocks/>
          </p:cNvGrpSpPr>
          <p:nvPr/>
        </p:nvGrpSpPr>
        <p:grpSpPr bwMode="auto">
          <a:xfrm>
            <a:off x="3657654" y="2284971"/>
            <a:ext cx="266396" cy="246044"/>
            <a:chOff x="214313" y="8958263"/>
            <a:chExt cx="642937" cy="500062"/>
          </a:xfrm>
        </p:grpSpPr>
        <p:sp>
          <p:nvSpPr>
            <p:cNvPr id="114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4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4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15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15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152" name="Группа 119"/>
          <p:cNvGrpSpPr>
            <a:grpSpLocks/>
          </p:cNvGrpSpPr>
          <p:nvPr/>
        </p:nvGrpSpPr>
        <p:grpSpPr bwMode="auto">
          <a:xfrm>
            <a:off x="4402763" y="3905685"/>
            <a:ext cx="266396" cy="246044"/>
            <a:chOff x="214313" y="8958263"/>
            <a:chExt cx="642937" cy="500062"/>
          </a:xfrm>
        </p:grpSpPr>
        <p:sp>
          <p:nvSpPr>
            <p:cNvPr id="1153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54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55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156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157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170" name="Группа 119"/>
          <p:cNvGrpSpPr>
            <a:grpSpLocks/>
          </p:cNvGrpSpPr>
          <p:nvPr/>
        </p:nvGrpSpPr>
        <p:grpSpPr bwMode="auto">
          <a:xfrm>
            <a:off x="4448360" y="4483510"/>
            <a:ext cx="266396" cy="246044"/>
            <a:chOff x="214313" y="8958263"/>
            <a:chExt cx="642937" cy="500062"/>
          </a:xfrm>
        </p:grpSpPr>
        <p:sp>
          <p:nvSpPr>
            <p:cNvPr id="1171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72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73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174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175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176" name="Группа 119"/>
          <p:cNvGrpSpPr>
            <a:grpSpLocks/>
          </p:cNvGrpSpPr>
          <p:nvPr/>
        </p:nvGrpSpPr>
        <p:grpSpPr bwMode="auto">
          <a:xfrm>
            <a:off x="4526351" y="5220090"/>
            <a:ext cx="266396" cy="246044"/>
            <a:chOff x="214313" y="8958263"/>
            <a:chExt cx="642937" cy="500062"/>
          </a:xfrm>
        </p:grpSpPr>
        <p:sp>
          <p:nvSpPr>
            <p:cNvPr id="117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7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7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18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18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182" name="Прямоугольник 1181"/>
          <p:cNvSpPr/>
          <p:nvPr/>
        </p:nvSpPr>
        <p:spPr bwMode="auto">
          <a:xfrm>
            <a:off x="2262841" y="935410"/>
            <a:ext cx="1529378" cy="2391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6" name="Прямоугольник 1185"/>
          <p:cNvSpPr/>
          <p:nvPr/>
        </p:nvSpPr>
        <p:spPr>
          <a:xfrm>
            <a:off x="1168372" y="1497571"/>
            <a:ext cx="650517" cy="1564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187" name="Прямоугольник 1186"/>
          <p:cNvSpPr/>
          <p:nvPr/>
        </p:nvSpPr>
        <p:spPr>
          <a:xfrm>
            <a:off x="922066" y="1661606"/>
            <a:ext cx="889204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1188" name="Скругленный прямоугольник 1187"/>
          <p:cNvSpPr/>
          <p:nvPr/>
        </p:nvSpPr>
        <p:spPr>
          <a:xfrm>
            <a:off x="922065" y="1474497"/>
            <a:ext cx="231068" cy="179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33868" y="6323989"/>
            <a:ext cx="1669689" cy="5309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16:00 13.01.2021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Краснодарскому краю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Попов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3220-5505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sp>
        <p:nvSpPr>
          <p:cNvPr id="1037" name="TextBox 23"/>
          <p:cNvSpPr txBox="1"/>
          <p:nvPr/>
        </p:nvSpPr>
        <p:spPr>
          <a:xfrm>
            <a:off x="896022" y="1194115"/>
            <a:ext cx="511850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050" dirty="0" smtClean="0">
                <a:solidFill>
                  <a:prstClr val="black"/>
                </a:solidFill>
              </a:rPr>
              <a:t>10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1038" name="TextBox 23"/>
          <p:cNvSpPr txBox="1"/>
          <p:nvPr/>
        </p:nvSpPr>
        <p:spPr>
          <a:xfrm>
            <a:off x="1233002" y="1174662"/>
            <a:ext cx="521256" cy="26161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050" dirty="0" smtClean="0">
                <a:solidFill>
                  <a:prstClr val="black"/>
                </a:solidFill>
              </a:rPr>
              <a:t>14</a:t>
            </a:r>
            <a:endParaRPr lang="ru-RU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4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16493"/>
            <a:ext cx="9180512" cy="613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3" name="правая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23715" y="1000468"/>
            <a:ext cx="2739491" cy="187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373" name="Прямоугольник 372"/>
          <p:cNvSpPr/>
          <p:nvPr/>
        </p:nvSpPr>
        <p:spPr>
          <a:xfrm>
            <a:off x="6416489" y="736903"/>
            <a:ext cx="2764024" cy="2635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379" name="TextBox 378"/>
          <p:cNvSpPr txBox="1"/>
          <p:nvPr/>
        </p:nvSpPr>
        <p:spPr>
          <a:xfrm>
            <a:off x="2375531" y="4716994"/>
            <a:ext cx="392440" cy="2694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3991" tIns="41998" rIns="83991" bIns="41998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200" dirty="0"/>
              <a:t>М4</a:t>
            </a:r>
          </a:p>
        </p:txBody>
      </p:sp>
      <p:sp>
        <p:nvSpPr>
          <p:cNvPr id="380" name="AutoShape 24"/>
          <p:cNvSpPr>
            <a:spLocks noChangeArrowheads="1"/>
          </p:cNvSpPr>
          <p:nvPr/>
        </p:nvSpPr>
        <p:spPr bwMode="auto">
          <a:xfrm>
            <a:off x="3218413" y="3556001"/>
            <a:ext cx="2661115" cy="985178"/>
          </a:xfrm>
          <a:prstGeom prst="wedgeRectCallout">
            <a:avLst>
              <a:gd name="adj1" fmla="val -64204"/>
              <a:gd name="adj2" fmla="val 124301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16650" tIns="58331" rIns="116650" bIns="58331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образования гололедицы, боковой ветер </a:t>
            </a:r>
            <a:endParaRPr lang="ru-RU" altLang="ru-RU" sz="1400" u="sng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М4 </a:t>
            </a: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1514 км – 1537 км)</a:t>
            </a:r>
            <a:endParaRPr lang="en-US" altLang="ru-RU" sz="14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лилиния 1"/>
          <p:cNvSpPr/>
          <p:nvPr/>
        </p:nvSpPr>
        <p:spPr>
          <a:xfrm>
            <a:off x="890395" y="3638550"/>
            <a:ext cx="3553019" cy="2609851"/>
          </a:xfrm>
          <a:custGeom>
            <a:avLst/>
            <a:gdLst>
              <a:gd name="connsiteX0" fmla="*/ 4737359 w 4737359"/>
              <a:gd name="connsiteY0" fmla="*/ 2609850 h 2609850"/>
              <a:gd name="connsiteX1" fmla="*/ 4680209 w 4737359"/>
              <a:gd name="connsiteY1" fmla="*/ 2590800 h 2609850"/>
              <a:gd name="connsiteX2" fmla="*/ 4623059 w 4737359"/>
              <a:gd name="connsiteY2" fmla="*/ 2552700 h 2609850"/>
              <a:gd name="connsiteX3" fmla="*/ 4537334 w 4737359"/>
              <a:gd name="connsiteY3" fmla="*/ 2524125 h 2609850"/>
              <a:gd name="connsiteX4" fmla="*/ 4480184 w 4737359"/>
              <a:gd name="connsiteY4" fmla="*/ 2495550 h 2609850"/>
              <a:gd name="connsiteX5" fmla="*/ 4423034 w 4737359"/>
              <a:gd name="connsiteY5" fmla="*/ 2476500 h 2609850"/>
              <a:gd name="connsiteX6" fmla="*/ 4356359 w 4737359"/>
              <a:gd name="connsiteY6" fmla="*/ 2419350 h 2609850"/>
              <a:gd name="connsiteX7" fmla="*/ 4327784 w 4737359"/>
              <a:gd name="connsiteY7" fmla="*/ 2400300 h 2609850"/>
              <a:gd name="connsiteX8" fmla="*/ 4261109 w 4737359"/>
              <a:gd name="connsiteY8" fmla="*/ 2390775 h 2609850"/>
              <a:gd name="connsiteX9" fmla="*/ 4232534 w 4737359"/>
              <a:gd name="connsiteY9" fmla="*/ 2381250 h 2609850"/>
              <a:gd name="connsiteX10" fmla="*/ 4194434 w 4737359"/>
              <a:gd name="connsiteY10" fmla="*/ 2371725 h 2609850"/>
              <a:gd name="connsiteX11" fmla="*/ 4156334 w 4737359"/>
              <a:gd name="connsiteY11" fmla="*/ 2352675 h 2609850"/>
              <a:gd name="connsiteX12" fmla="*/ 4099184 w 4737359"/>
              <a:gd name="connsiteY12" fmla="*/ 2333625 h 2609850"/>
              <a:gd name="connsiteX13" fmla="*/ 4070609 w 4737359"/>
              <a:gd name="connsiteY13" fmla="*/ 2324100 h 2609850"/>
              <a:gd name="connsiteX14" fmla="*/ 3994409 w 4737359"/>
              <a:gd name="connsiteY14" fmla="*/ 2295525 h 2609850"/>
              <a:gd name="connsiteX15" fmla="*/ 3937259 w 4737359"/>
              <a:gd name="connsiteY15" fmla="*/ 2247900 h 2609850"/>
              <a:gd name="connsiteX16" fmla="*/ 3870584 w 4737359"/>
              <a:gd name="connsiteY16" fmla="*/ 2228850 h 2609850"/>
              <a:gd name="connsiteX17" fmla="*/ 3737234 w 4737359"/>
              <a:gd name="connsiteY17" fmla="*/ 2181225 h 2609850"/>
              <a:gd name="connsiteX18" fmla="*/ 3680084 w 4737359"/>
              <a:gd name="connsiteY18" fmla="*/ 2143125 h 2609850"/>
              <a:gd name="connsiteX19" fmla="*/ 3603884 w 4737359"/>
              <a:gd name="connsiteY19" fmla="*/ 2114550 h 2609850"/>
              <a:gd name="connsiteX20" fmla="*/ 3565784 w 4737359"/>
              <a:gd name="connsiteY20" fmla="*/ 2105025 h 2609850"/>
              <a:gd name="connsiteX21" fmla="*/ 3537209 w 4737359"/>
              <a:gd name="connsiteY21" fmla="*/ 2095500 h 2609850"/>
              <a:gd name="connsiteX22" fmla="*/ 3489584 w 4737359"/>
              <a:gd name="connsiteY22" fmla="*/ 2038350 h 2609850"/>
              <a:gd name="connsiteX23" fmla="*/ 3432434 w 4737359"/>
              <a:gd name="connsiteY23" fmla="*/ 2019300 h 2609850"/>
              <a:gd name="connsiteX24" fmla="*/ 3403859 w 4737359"/>
              <a:gd name="connsiteY24" fmla="*/ 2009775 h 2609850"/>
              <a:gd name="connsiteX25" fmla="*/ 3346709 w 4737359"/>
              <a:gd name="connsiteY25" fmla="*/ 1971675 h 2609850"/>
              <a:gd name="connsiteX26" fmla="*/ 3260984 w 4737359"/>
              <a:gd name="connsiteY26" fmla="*/ 1933575 h 2609850"/>
              <a:gd name="connsiteX27" fmla="*/ 3270509 w 4737359"/>
              <a:gd name="connsiteY27" fmla="*/ 1885950 h 2609850"/>
              <a:gd name="connsiteX28" fmla="*/ 3289559 w 4737359"/>
              <a:gd name="connsiteY28" fmla="*/ 1857375 h 2609850"/>
              <a:gd name="connsiteX29" fmla="*/ 3299084 w 4737359"/>
              <a:gd name="connsiteY29" fmla="*/ 1828800 h 2609850"/>
              <a:gd name="connsiteX30" fmla="*/ 3260984 w 4737359"/>
              <a:gd name="connsiteY30" fmla="*/ 1762125 h 2609850"/>
              <a:gd name="connsiteX31" fmla="*/ 3222884 w 4737359"/>
              <a:gd name="connsiteY31" fmla="*/ 1771650 h 2609850"/>
              <a:gd name="connsiteX32" fmla="*/ 3194309 w 4737359"/>
              <a:gd name="connsiteY32" fmla="*/ 1790700 h 2609850"/>
              <a:gd name="connsiteX33" fmla="*/ 3165734 w 4737359"/>
              <a:gd name="connsiteY33" fmla="*/ 1800225 h 2609850"/>
              <a:gd name="connsiteX34" fmla="*/ 3070484 w 4737359"/>
              <a:gd name="connsiteY34" fmla="*/ 1819275 h 2609850"/>
              <a:gd name="connsiteX35" fmla="*/ 2918084 w 4737359"/>
              <a:gd name="connsiteY35" fmla="*/ 1800225 h 2609850"/>
              <a:gd name="connsiteX36" fmla="*/ 2879984 w 4737359"/>
              <a:gd name="connsiteY36" fmla="*/ 1790700 h 2609850"/>
              <a:gd name="connsiteX37" fmla="*/ 2851409 w 4737359"/>
              <a:gd name="connsiteY37" fmla="*/ 1771650 h 2609850"/>
              <a:gd name="connsiteX38" fmla="*/ 2718059 w 4737359"/>
              <a:gd name="connsiteY38" fmla="*/ 1733550 h 2609850"/>
              <a:gd name="connsiteX39" fmla="*/ 2660909 w 4737359"/>
              <a:gd name="connsiteY39" fmla="*/ 1714500 h 2609850"/>
              <a:gd name="connsiteX40" fmla="*/ 2632334 w 4737359"/>
              <a:gd name="connsiteY40" fmla="*/ 1704975 h 2609850"/>
              <a:gd name="connsiteX41" fmla="*/ 2546609 w 4737359"/>
              <a:gd name="connsiteY41" fmla="*/ 1666875 h 2609850"/>
              <a:gd name="connsiteX42" fmla="*/ 2460884 w 4737359"/>
              <a:gd name="connsiteY42" fmla="*/ 1657350 h 2609850"/>
              <a:gd name="connsiteX43" fmla="*/ 2403734 w 4737359"/>
              <a:gd name="connsiteY43" fmla="*/ 1619250 h 2609850"/>
              <a:gd name="connsiteX44" fmla="*/ 2375159 w 4737359"/>
              <a:gd name="connsiteY44" fmla="*/ 1590675 h 2609850"/>
              <a:gd name="connsiteX45" fmla="*/ 2318009 w 4737359"/>
              <a:gd name="connsiteY45" fmla="*/ 1552575 h 2609850"/>
              <a:gd name="connsiteX46" fmla="*/ 2251334 w 4737359"/>
              <a:gd name="connsiteY46" fmla="*/ 1533525 h 2609850"/>
              <a:gd name="connsiteX47" fmla="*/ 2194184 w 4737359"/>
              <a:gd name="connsiteY47" fmla="*/ 1485900 h 2609850"/>
              <a:gd name="connsiteX48" fmla="*/ 2117984 w 4737359"/>
              <a:gd name="connsiteY48" fmla="*/ 1476375 h 2609850"/>
              <a:gd name="connsiteX49" fmla="*/ 2051309 w 4737359"/>
              <a:gd name="connsiteY49" fmla="*/ 1457325 h 2609850"/>
              <a:gd name="connsiteX50" fmla="*/ 1975109 w 4737359"/>
              <a:gd name="connsiteY50" fmla="*/ 1438275 h 2609850"/>
              <a:gd name="connsiteX51" fmla="*/ 1965584 w 4737359"/>
              <a:gd name="connsiteY51" fmla="*/ 1400175 h 2609850"/>
              <a:gd name="connsiteX52" fmla="*/ 1937009 w 4737359"/>
              <a:gd name="connsiteY52" fmla="*/ 1390650 h 2609850"/>
              <a:gd name="connsiteX53" fmla="*/ 1908434 w 4737359"/>
              <a:gd name="connsiteY53" fmla="*/ 1371600 h 2609850"/>
              <a:gd name="connsiteX54" fmla="*/ 1851284 w 4737359"/>
              <a:gd name="connsiteY54" fmla="*/ 1352550 h 2609850"/>
              <a:gd name="connsiteX55" fmla="*/ 1832234 w 4737359"/>
              <a:gd name="connsiteY55" fmla="*/ 1323975 h 2609850"/>
              <a:gd name="connsiteX56" fmla="*/ 1803659 w 4737359"/>
              <a:gd name="connsiteY56" fmla="*/ 1314450 h 2609850"/>
              <a:gd name="connsiteX57" fmla="*/ 1756034 w 4737359"/>
              <a:gd name="connsiteY57" fmla="*/ 1285875 h 2609850"/>
              <a:gd name="connsiteX58" fmla="*/ 1727459 w 4737359"/>
              <a:gd name="connsiteY58" fmla="*/ 1276350 h 2609850"/>
              <a:gd name="connsiteX59" fmla="*/ 1670309 w 4737359"/>
              <a:gd name="connsiteY59" fmla="*/ 1228725 h 2609850"/>
              <a:gd name="connsiteX60" fmla="*/ 1613159 w 4737359"/>
              <a:gd name="connsiteY60" fmla="*/ 1190625 h 2609850"/>
              <a:gd name="connsiteX61" fmla="*/ 1536959 w 4737359"/>
              <a:gd name="connsiteY61" fmla="*/ 1162050 h 2609850"/>
              <a:gd name="connsiteX62" fmla="*/ 1489334 w 4737359"/>
              <a:gd name="connsiteY62" fmla="*/ 1076325 h 2609850"/>
              <a:gd name="connsiteX63" fmla="*/ 1460759 w 4737359"/>
              <a:gd name="connsiteY63" fmla="*/ 1047750 h 2609850"/>
              <a:gd name="connsiteX64" fmla="*/ 1432184 w 4737359"/>
              <a:gd name="connsiteY64" fmla="*/ 1038225 h 2609850"/>
              <a:gd name="connsiteX65" fmla="*/ 1375034 w 4737359"/>
              <a:gd name="connsiteY65" fmla="*/ 1000125 h 2609850"/>
              <a:gd name="connsiteX66" fmla="*/ 1375034 w 4737359"/>
              <a:gd name="connsiteY66" fmla="*/ 1000125 h 2609850"/>
              <a:gd name="connsiteX67" fmla="*/ 1346459 w 4737359"/>
              <a:gd name="connsiteY67" fmla="*/ 971550 h 2609850"/>
              <a:gd name="connsiteX68" fmla="*/ 1289309 w 4737359"/>
              <a:gd name="connsiteY68" fmla="*/ 942975 h 2609850"/>
              <a:gd name="connsiteX69" fmla="*/ 1232159 w 4737359"/>
              <a:gd name="connsiteY69" fmla="*/ 895350 h 2609850"/>
              <a:gd name="connsiteX70" fmla="*/ 1194059 w 4737359"/>
              <a:gd name="connsiteY70" fmla="*/ 885825 h 2609850"/>
              <a:gd name="connsiteX71" fmla="*/ 1165484 w 4737359"/>
              <a:gd name="connsiteY71" fmla="*/ 876300 h 2609850"/>
              <a:gd name="connsiteX72" fmla="*/ 1108334 w 4737359"/>
              <a:gd name="connsiteY72" fmla="*/ 828675 h 2609850"/>
              <a:gd name="connsiteX73" fmla="*/ 1070234 w 4737359"/>
              <a:gd name="connsiteY73" fmla="*/ 819150 h 2609850"/>
              <a:gd name="connsiteX74" fmla="*/ 1041659 w 4737359"/>
              <a:gd name="connsiteY74" fmla="*/ 809625 h 2609850"/>
              <a:gd name="connsiteX75" fmla="*/ 1032134 w 4737359"/>
              <a:gd name="connsiteY75" fmla="*/ 781050 h 2609850"/>
              <a:gd name="connsiteX76" fmla="*/ 1022609 w 4737359"/>
              <a:gd name="connsiteY76" fmla="*/ 714375 h 2609850"/>
              <a:gd name="connsiteX77" fmla="*/ 994034 w 4737359"/>
              <a:gd name="connsiteY77" fmla="*/ 704850 h 2609850"/>
              <a:gd name="connsiteX78" fmla="*/ 955934 w 4737359"/>
              <a:gd name="connsiteY78" fmla="*/ 695325 h 2609850"/>
              <a:gd name="connsiteX79" fmla="*/ 974984 w 4737359"/>
              <a:gd name="connsiteY79" fmla="*/ 666750 h 2609850"/>
              <a:gd name="connsiteX80" fmla="*/ 1032134 w 4737359"/>
              <a:gd name="connsiteY80" fmla="*/ 647700 h 2609850"/>
              <a:gd name="connsiteX81" fmla="*/ 1022609 w 4737359"/>
              <a:gd name="connsiteY81" fmla="*/ 619125 h 2609850"/>
              <a:gd name="connsiteX82" fmla="*/ 965459 w 4737359"/>
              <a:gd name="connsiteY82" fmla="*/ 561975 h 2609850"/>
              <a:gd name="connsiteX83" fmla="*/ 870209 w 4737359"/>
              <a:gd name="connsiteY83" fmla="*/ 571500 h 2609850"/>
              <a:gd name="connsiteX84" fmla="*/ 841634 w 4737359"/>
              <a:gd name="connsiteY84" fmla="*/ 581025 h 2609850"/>
              <a:gd name="connsiteX85" fmla="*/ 794009 w 4737359"/>
              <a:gd name="connsiteY85" fmla="*/ 590550 h 2609850"/>
              <a:gd name="connsiteX86" fmla="*/ 603509 w 4737359"/>
              <a:gd name="connsiteY86" fmla="*/ 581025 h 2609850"/>
              <a:gd name="connsiteX87" fmla="*/ 593984 w 4737359"/>
              <a:gd name="connsiteY87" fmla="*/ 552450 h 2609850"/>
              <a:gd name="connsiteX88" fmla="*/ 603509 w 4737359"/>
              <a:gd name="connsiteY88" fmla="*/ 428625 h 2609850"/>
              <a:gd name="connsiteX89" fmla="*/ 574934 w 4737359"/>
              <a:gd name="connsiteY89" fmla="*/ 342900 h 2609850"/>
              <a:gd name="connsiteX90" fmla="*/ 536834 w 4737359"/>
              <a:gd name="connsiteY90" fmla="*/ 323850 h 2609850"/>
              <a:gd name="connsiteX91" fmla="*/ 451109 w 4737359"/>
              <a:gd name="connsiteY91" fmla="*/ 333375 h 2609850"/>
              <a:gd name="connsiteX92" fmla="*/ 422534 w 4737359"/>
              <a:gd name="connsiteY92" fmla="*/ 361950 h 2609850"/>
              <a:gd name="connsiteX93" fmla="*/ 336809 w 4737359"/>
              <a:gd name="connsiteY93" fmla="*/ 381000 h 2609850"/>
              <a:gd name="connsiteX94" fmla="*/ 289184 w 4737359"/>
              <a:gd name="connsiteY94" fmla="*/ 371475 h 2609850"/>
              <a:gd name="connsiteX95" fmla="*/ 336809 w 4737359"/>
              <a:gd name="connsiteY95" fmla="*/ 257175 h 2609850"/>
              <a:gd name="connsiteX96" fmla="*/ 355859 w 4737359"/>
              <a:gd name="connsiteY96" fmla="*/ 228600 h 2609850"/>
              <a:gd name="connsiteX97" fmla="*/ 346334 w 4737359"/>
              <a:gd name="connsiteY97" fmla="*/ 152400 h 2609850"/>
              <a:gd name="connsiteX98" fmla="*/ 212984 w 4737359"/>
              <a:gd name="connsiteY98" fmla="*/ 142875 h 2609850"/>
              <a:gd name="connsiteX99" fmla="*/ 184409 w 4737359"/>
              <a:gd name="connsiteY99" fmla="*/ 161925 h 2609850"/>
              <a:gd name="connsiteX100" fmla="*/ 136784 w 4737359"/>
              <a:gd name="connsiteY100" fmla="*/ 171450 h 2609850"/>
              <a:gd name="connsiteX101" fmla="*/ 98684 w 4737359"/>
              <a:gd name="connsiteY101" fmla="*/ 180975 h 2609850"/>
              <a:gd name="connsiteX102" fmla="*/ 3434 w 4737359"/>
              <a:gd name="connsiteY102" fmla="*/ 171450 h 2609850"/>
              <a:gd name="connsiteX103" fmla="*/ 22484 w 4737359"/>
              <a:gd name="connsiteY103" fmla="*/ 133350 h 2609850"/>
              <a:gd name="connsiteX104" fmla="*/ 79634 w 4737359"/>
              <a:gd name="connsiteY104" fmla="*/ 95250 h 2609850"/>
              <a:gd name="connsiteX105" fmla="*/ 127259 w 4737359"/>
              <a:gd name="connsiteY105" fmla="*/ 38100 h 2609850"/>
              <a:gd name="connsiteX106" fmla="*/ 146309 w 4737359"/>
              <a:gd name="connsiteY106" fmla="*/ 0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4737359" h="2609850">
                <a:moveTo>
                  <a:pt x="4737359" y="2609850"/>
                </a:moveTo>
                <a:cubicBezTo>
                  <a:pt x="4718309" y="2603500"/>
                  <a:pt x="4698170" y="2599780"/>
                  <a:pt x="4680209" y="2590800"/>
                </a:cubicBezTo>
                <a:cubicBezTo>
                  <a:pt x="4659731" y="2580561"/>
                  <a:pt x="4644779" y="2559940"/>
                  <a:pt x="4623059" y="2552700"/>
                </a:cubicBezTo>
                <a:lnTo>
                  <a:pt x="4537334" y="2524125"/>
                </a:lnTo>
                <a:cubicBezTo>
                  <a:pt x="4433121" y="2489387"/>
                  <a:pt x="4590971" y="2544789"/>
                  <a:pt x="4480184" y="2495550"/>
                </a:cubicBezTo>
                <a:cubicBezTo>
                  <a:pt x="4461834" y="2487395"/>
                  <a:pt x="4423034" y="2476500"/>
                  <a:pt x="4423034" y="2476500"/>
                </a:cubicBezTo>
                <a:cubicBezTo>
                  <a:pt x="4388418" y="2441884"/>
                  <a:pt x="4399126" y="2449898"/>
                  <a:pt x="4356359" y="2419350"/>
                </a:cubicBezTo>
                <a:cubicBezTo>
                  <a:pt x="4347044" y="2412696"/>
                  <a:pt x="4338749" y="2403589"/>
                  <a:pt x="4327784" y="2400300"/>
                </a:cubicBezTo>
                <a:cubicBezTo>
                  <a:pt x="4306280" y="2393849"/>
                  <a:pt x="4283334" y="2393950"/>
                  <a:pt x="4261109" y="2390775"/>
                </a:cubicBezTo>
                <a:cubicBezTo>
                  <a:pt x="4251584" y="2387600"/>
                  <a:pt x="4242188" y="2384008"/>
                  <a:pt x="4232534" y="2381250"/>
                </a:cubicBezTo>
                <a:cubicBezTo>
                  <a:pt x="4219947" y="2377654"/>
                  <a:pt x="4206691" y="2376322"/>
                  <a:pt x="4194434" y="2371725"/>
                </a:cubicBezTo>
                <a:cubicBezTo>
                  <a:pt x="4181139" y="2366739"/>
                  <a:pt x="4169517" y="2357948"/>
                  <a:pt x="4156334" y="2352675"/>
                </a:cubicBezTo>
                <a:cubicBezTo>
                  <a:pt x="4137690" y="2345217"/>
                  <a:pt x="4118234" y="2339975"/>
                  <a:pt x="4099184" y="2333625"/>
                </a:cubicBezTo>
                <a:cubicBezTo>
                  <a:pt x="4089659" y="2330450"/>
                  <a:pt x="4078963" y="2329669"/>
                  <a:pt x="4070609" y="2324100"/>
                </a:cubicBezTo>
                <a:cubicBezTo>
                  <a:pt x="4028564" y="2296070"/>
                  <a:pt x="4053259" y="2307295"/>
                  <a:pt x="3994409" y="2295525"/>
                </a:cubicBezTo>
                <a:cubicBezTo>
                  <a:pt x="3977245" y="2278361"/>
                  <a:pt x="3960466" y="2257846"/>
                  <a:pt x="3937259" y="2247900"/>
                </a:cubicBezTo>
                <a:cubicBezTo>
                  <a:pt x="3809948" y="2193338"/>
                  <a:pt x="3972530" y="2275189"/>
                  <a:pt x="3870584" y="2228850"/>
                </a:cubicBezTo>
                <a:cubicBezTo>
                  <a:pt x="3762351" y="2179653"/>
                  <a:pt x="3832433" y="2197091"/>
                  <a:pt x="3737234" y="2181225"/>
                </a:cubicBezTo>
                <a:cubicBezTo>
                  <a:pt x="3718184" y="2168525"/>
                  <a:pt x="3702296" y="2148678"/>
                  <a:pt x="3680084" y="2143125"/>
                </a:cubicBezTo>
                <a:cubicBezTo>
                  <a:pt x="3582287" y="2118676"/>
                  <a:pt x="3703502" y="2151907"/>
                  <a:pt x="3603884" y="2114550"/>
                </a:cubicBezTo>
                <a:cubicBezTo>
                  <a:pt x="3591627" y="2109953"/>
                  <a:pt x="3578371" y="2108621"/>
                  <a:pt x="3565784" y="2105025"/>
                </a:cubicBezTo>
                <a:cubicBezTo>
                  <a:pt x="3556130" y="2102267"/>
                  <a:pt x="3546734" y="2098675"/>
                  <a:pt x="3537209" y="2095500"/>
                </a:cubicBezTo>
                <a:cubicBezTo>
                  <a:pt x="3525352" y="2077715"/>
                  <a:pt x="3508997" y="2049135"/>
                  <a:pt x="3489584" y="2038350"/>
                </a:cubicBezTo>
                <a:cubicBezTo>
                  <a:pt x="3472031" y="2028598"/>
                  <a:pt x="3451484" y="2025650"/>
                  <a:pt x="3432434" y="2019300"/>
                </a:cubicBezTo>
                <a:cubicBezTo>
                  <a:pt x="3422909" y="2016125"/>
                  <a:pt x="3412213" y="2015344"/>
                  <a:pt x="3403859" y="2009775"/>
                </a:cubicBezTo>
                <a:cubicBezTo>
                  <a:pt x="3384809" y="1997075"/>
                  <a:pt x="3368429" y="1978915"/>
                  <a:pt x="3346709" y="1971675"/>
                </a:cubicBezTo>
                <a:cubicBezTo>
                  <a:pt x="3278699" y="1949005"/>
                  <a:pt x="3306267" y="1963764"/>
                  <a:pt x="3260984" y="1933575"/>
                </a:cubicBezTo>
                <a:cubicBezTo>
                  <a:pt x="3264159" y="1917700"/>
                  <a:pt x="3264825" y="1901109"/>
                  <a:pt x="3270509" y="1885950"/>
                </a:cubicBezTo>
                <a:cubicBezTo>
                  <a:pt x="3274529" y="1875231"/>
                  <a:pt x="3284439" y="1867614"/>
                  <a:pt x="3289559" y="1857375"/>
                </a:cubicBezTo>
                <a:cubicBezTo>
                  <a:pt x="3294049" y="1848395"/>
                  <a:pt x="3295909" y="1838325"/>
                  <a:pt x="3299084" y="1828800"/>
                </a:cubicBezTo>
                <a:cubicBezTo>
                  <a:pt x="3293726" y="1802012"/>
                  <a:pt x="3298495" y="1767484"/>
                  <a:pt x="3260984" y="1762125"/>
                </a:cubicBezTo>
                <a:cubicBezTo>
                  <a:pt x="3248025" y="1760274"/>
                  <a:pt x="3235584" y="1768475"/>
                  <a:pt x="3222884" y="1771650"/>
                </a:cubicBezTo>
                <a:cubicBezTo>
                  <a:pt x="3213359" y="1778000"/>
                  <a:pt x="3204548" y="1785580"/>
                  <a:pt x="3194309" y="1790700"/>
                </a:cubicBezTo>
                <a:cubicBezTo>
                  <a:pt x="3185329" y="1795190"/>
                  <a:pt x="3175388" y="1797467"/>
                  <a:pt x="3165734" y="1800225"/>
                </a:cubicBezTo>
                <a:cubicBezTo>
                  <a:pt x="3125949" y="1811592"/>
                  <a:pt x="3115392" y="1811790"/>
                  <a:pt x="3070484" y="1819275"/>
                </a:cubicBezTo>
                <a:cubicBezTo>
                  <a:pt x="3019684" y="1812925"/>
                  <a:pt x="2968713" y="1807819"/>
                  <a:pt x="2918084" y="1800225"/>
                </a:cubicBezTo>
                <a:cubicBezTo>
                  <a:pt x="2905138" y="1798283"/>
                  <a:pt x="2892016" y="1795857"/>
                  <a:pt x="2879984" y="1790700"/>
                </a:cubicBezTo>
                <a:cubicBezTo>
                  <a:pt x="2869462" y="1786191"/>
                  <a:pt x="2861870" y="1776299"/>
                  <a:pt x="2851409" y="1771650"/>
                </a:cubicBezTo>
                <a:cubicBezTo>
                  <a:pt x="2796371" y="1747189"/>
                  <a:pt x="2778601" y="1753731"/>
                  <a:pt x="2718059" y="1733550"/>
                </a:cubicBezTo>
                <a:lnTo>
                  <a:pt x="2660909" y="1714500"/>
                </a:lnTo>
                <a:cubicBezTo>
                  <a:pt x="2651384" y="1711325"/>
                  <a:pt x="2640688" y="1710544"/>
                  <a:pt x="2632334" y="1704975"/>
                </a:cubicBezTo>
                <a:cubicBezTo>
                  <a:pt x="2602560" y="1685125"/>
                  <a:pt x="2587415" y="1671409"/>
                  <a:pt x="2546609" y="1666875"/>
                </a:cubicBezTo>
                <a:lnTo>
                  <a:pt x="2460884" y="1657350"/>
                </a:lnTo>
                <a:cubicBezTo>
                  <a:pt x="2441834" y="1644650"/>
                  <a:pt x="2419923" y="1635439"/>
                  <a:pt x="2403734" y="1619250"/>
                </a:cubicBezTo>
                <a:cubicBezTo>
                  <a:pt x="2394209" y="1609725"/>
                  <a:pt x="2385792" y="1598945"/>
                  <a:pt x="2375159" y="1590675"/>
                </a:cubicBezTo>
                <a:cubicBezTo>
                  <a:pt x="2357087" y="1576619"/>
                  <a:pt x="2340221" y="1558128"/>
                  <a:pt x="2318009" y="1552575"/>
                </a:cubicBezTo>
                <a:cubicBezTo>
                  <a:pt x="2270169" y="1540615"/>
                  <a:pt x="2292328" y="1547190"/>
                  <a:pt x="2251334" y="1533525"/>
                </a:cubicBezTo>
                <a:cubicBezTo>
                  <a:pt x="2240021" y="1522212"/>
                  <a:pt x="2212418" y="1490873"/>
                  <a:pt x="2194184" y="1485900"/>
                </a:cubicBezTo>
                <a:cubicBezTo>
                  <a:pt x="2169488" y="1479165"/>
                  <a:pt x="2143384" y="1479550"/>
                  <a:pt x="2117984" y="1476375"/>
                </a:cubicBezTo>
                <a:cubicBezTo>
                  <a:pt x="2086163" y="1465768"/>
                  <a:pt x="2087189" y="1465298"/>
                  <a:pt x="2051309" y="1457325"/>
                </a:cubicBezTo>
                <a:cubicBezTo>
                  <a:pt x="1982345" y="1442000"/>
                  <a:pt x="2026171" y="1455296"/>
                  <a:pt x="1975109" y="1438275"/>
                </a:cubicBezTo>
                <a:cubicBezTo>
                  <a:pt x="1971934" y="1425575"/>
                  <a:pt x="1973762" y="1410397"/>
                  <a:pt x="1965584" y="1400175"/>
                </a:cubicBezTo>
                <a:cubicBezTo>
                  <a:pt x="1959312" y="1392335"/>
                  <a:pt x="1945989" y="1395140"/>
                  <a:pt x="1937009" y="1390650"/>
                </a:cubicBezTo>
                <a:cubicBezTo>
                  <a:pt x="1926770" y="1385530"/>
                  <a:pt x="1918895" y="1376249"/>
                  <a:pt x="1908434" y="1371600"/>
                </a:cubicBezTo>
                <a:cubicBezTo>
                  <a:pt x="1890084" y="1363445"/>
                  <a:pt x="1851284" y="1352550"/>
                  <a:pt x="1851284" y="1352550"/>
                </a:cubicBezTo>
                <a:cubicBezTo>
                  <a:pt x="1844934" y="1343025"/>
                  <a:pt x="1841173" y="1331126"/>
                  <a:pt x="1832234" y="1323975"/>
                </a:cubicBezTo>
                <a:cubicBezTo>
                  <a:pt x="1824394" y="1317703"/>
                  <a:pt x="1812639" y="1318940"/>
                  <a:pt x="1803659" y="1314450"/>
                </a:cubicBezTo>
                <a:cubicBezTo>
                  <a:pt x="1787100" y="1306171"/>
                  <a:pt x="1772593" y="1294154"/>
                  <a:pt x="1756034" y="1285875"/>
                </a:cubicBezTo>
                <a:cubicBezTo>
                  <a:pt x="1747054" y="1281385"/>
                  <a:pt x="1736439" y="1280840"/>
                  <a:pt x="1727459" y="1276350"/>
                </a:cubicBezTo>
                <a:cubicBezTo>
                  <a:pt x="1686615" y="1255928"/>
                  <a:pt x="1708227" y="1258217"/>
                  <a:pt x="1670309" y="1228725"/>
                </a:cubicBezTo>
                <a:cubicBezTo>
                  <a:pt x="1652237" y="1214669"/>
                  <a:pt x="1634417" y="1199128"/>
                  <a:pt x="1613159" y="1190625"/>
                </a:cubicBezTo>
                <a:cubicBezTo>
                  <a:pt x="1556212" y="1167846"/>
                  <a:pt x="1581754" y="1176982"/>
                  <a:pt x="1536959" y="1162050"/>
                </a:cubicBezTo>
                <a:cubicBezTo>
                  <a:pt x="1524981" y="1126117"/>
                  <a:pt x="1522086" y="1109077"/>
                  <a:pt x="1489334" y="1076325"/>
                </a:cubicBezTo>
                <a:cubicBezTo>
                  <a:pt x="1479809" y="1066800"/>
                  <a:pt x="1471967" y="1055222"/>
                  <a:pt x="1460759" y="1047750"/>
                </a:cubicBezTo>
                <a:cubicBezTo>
                  <a:pt x="1452405" y="1042181"/>
                  <a:pt x="1440961" y="1043101"/>
                  <a:pt x="1432184" y="1038225"/>
                </a:cubicBezTo>
                <a:cubicBezTo>
                  <a:pt x="1412170" y="1027106"/>
                  <a:pt x="1394084" y="1012825"/>
                  <a:pt x="1375034" y="1000125"/>
                </a:cubicBezTo>
                <a:lnTo>
                  <a:pt x="1375034" y="1000125"/>
                </a:lnTo>
                <a:cubicBezTo>
                  <a:pt x="1365509" y="990600"/>
                  <a:pt x="1357667" y="979022"/>
                  <a:pt x="1346459" y="971550"/>
                </a:cubicBezTo>
                <a:cubicBezTo>
                  <a:pt x="1260542" y="914272"/>
                  <a:pt x="1379235" y="1017913"/>
                  <a:pt x="1289309" y="942975"/>
                </a:cubicBezTo>
                <a:cubicBezTo>
                  <a:pt x="1265077" y="922782"/>
                  <a:pt x="1261372" y="907870"/>
                  <a:pt x="1232159" y="895350"/>
                </a:cubicBezTo>
                <a:cubicBezTo>
                  <a:pt x="1220127" y="890193"/>
                  <a:pt x="1206646" y="889421"/>
                  <a:pt x="1194059" y="885825"/>
                </a:cubicBezTo>
                <a:cubicBezTo>
                  <a:pt x="1184405" y="883067"/>
                  <a:pt x="1175009" y="879475"/>
                  <a:pt x="1165484" y="876300"/>
                </a:cubicBezTo>
                <a:cubicBezTo>
                  <a:pt x="1148320" y="859136"/>
                  <a:pt x="1131541" y="838621"/>
                  <a:pt x="1108334" y="828675"/>
                </a:cubicBezTo>
                <a:cubicBezTo>
                  <a:pt x="1096302" y="823518"/>
                  <a:pt x="1082821" y="822746"/>
                  <a:pt x="1070234" y="819150"/>
                </a:cubicBezTo>
                <a:cubicBezTo>
                  <a:pt x="1060580" y="816392"/>
                  <a:pt x="1051184" y="812800"/>
                  <a:pt x="1041659" y="809625"/>
                </a:cubicBezTo>
                <a:cubicBezTo>
                  <a:pt x="1038484" y="800100"/>
                  <a:pt x="1034103" y="790895"/>
                  <a:pt x="1032134" y="781050"/>
                </a:cubicBezTo>
                <a:cubicBezTo>
                  <a:pt x="1027731" y="759035"/>
                  <a:pt x="1032649" y="734455"/>
                  <a:pt x="1022609" y="714375"/>
                </a:cubicBezTo>
                <a:cubicBezTo>
                  <a:pt x="1018119" y="705395"/>
                  <a:pt x="1003688" y="707608"/>
                  <a:pt x="994034" y="704850"/>
                </a:cubicBezTo>
                <a:cubicBezTo>
                  <a:pt x="981447" y="701254"/>
                  <a:pt x="968634" y="698500"/>
                  <a:pt x="955934" y="695325"/>
                </a:cubicBezTo>
                <a:cubicBezTo>
                  <a:pt x="962284" y="685800"/>
                  <a:pt x="965276" y="672817"/>
                  <a:pt x="974984" y="666750"/>
                </a:cubicBezTo>
                <a:cubicBezTo>
                  <a:pt x="992012" y="656107"/>
                  <a:pt x="1032134" y="647700"/>
                  <a:pt x="1032134" y="647700"/>
                </a:cubicBezTo>
                <a:cubicBezTo>
                  <a:pt x="1028959" y="638175"/>
                  <a:pt x="1028773" y="627050"/>
                  <a:pt x="1022609" y="619125"/>
                </a:cubicBezTo>
                <a:cubicBezTo>
                  <a:pt x="1006069" y="597859"/>
                  <a:pt x="965459" y="561975"/>
                  <a:pt x="965459" y="561975"/>
                </a:cubicBezTo>
                <a:cubicBezTo>
                  <a:pt x="933709" y="565150"/>
                  <a:pt x="901746" y="566648"/>
                  <a:pt x="870209" y="571500"/>
                </a:cubicBezTo>
                <a:cubicBezTo>
                  <a:pt x="860286" y="573027"/>
                  <a:pt x="851374" y="578590"/>
                  <a:pt x="841634" y="581025"/>
                </a:cubicBezTo>
                <a:cubicBezTo>
                  <a:pt x="825928" y="584952"/>
                  <a:pt x="809884" y="587375"/>
                  <a:pt x="794009" y="590550"/>
                </a:cubicBezTo>
                <a:cubicBezTo>
                  <a:pt x="730509" y="587375"/>
                  <a:pt x="665965" y="592921"/>
                  <a:pt x="603509" y="581025"/>
                </a:cubicBezTo>
                <a:cubicBezTo>
                  <a:pt x="593646" y="579146"/>
                  <a:pt x="593984" y="562490"/>
                  <a:pt x="593984" y="552450"/>
                </a:cubicBezTo>
                <a:cubicBezTo>
                  <a:pt x="593984" y="511053"/>
                  <a:pt x="600334" y="469900"/>
                  <a:pt x="603509" y="428625"/>
                </a:cubicBezTo>
                <a:cubicBezTo>
                  <a:pt x="598581" y="399057"/>
                  <a:pt x="600856" y="364502"/>
                  <a:pt x="574934" y="342900"/>
                </a:cubicBezTo>
                <a:cubicBezTo>
                  <a:pt x="564026" y="333810"/>
                  <a:pt x="549534" y="330200"/>
                  <a:pt x="536834" y="323850"/>
                </a:cubicBezTo>
                <a:cubicBezTo>
                  <a:pt x="508259" y="327025"/>
                  <a:pt x="478384" y="324283"/>
                  <a:pt x="451109" y="333375"/>
                </a:cubicBezTo>
                <a:cubicBezTo>
                  <a:pt x="438330" y="337635"/>
                  <a:pt x="433742" y="354478"/>
                  <a:pt x="422534" y="361950"/>
                </a:cubicBezTo>
                <a:cubicBezTo>
                  <a:pt x="406902" y="372371"/>
                  <a:pt x="343724" y="379847"/>
                  <a:pt x="336809" y="381000"/>
                </a:cubicBezTo>
                <a:cubicBezTo>
                  <a:pt x="320934" y="377825"/>
                  <a:pt x="297216" y="385531"/>
                  <a:pt x="289184" y="371475"/>
                </a:cubicBezTo>
                <a:cubicBezTo>
                  <a:pt x="270784" y="339275"/>
                  <a:pt x="325564" y="274043"/>
                  <a:pt x="336809" y="257175"/>
                </a:cubicBezTo>
                <a:lnTo>
                  <a:pt x="355859" y="228600"/>
                </a:lnTo>
                <a:cubicBezTo>
                  <a:pt x="352684" y="203200"/>
                  <a:pt x="357782" y="175295"/>
                  <a:pt x="346334" y="152400"/>
                </a:cubicBezTo>
                <a:cubicBezTo>
                  <a:pt x="327294" y="114320"/>
                  <a:pt x="215395" y="142634"/>
                  <a:pt x="212984" y="142875"/>
                </a:cubicBezTo>
                <a:cubicBezTo>
                  <a:pt x="203459" y="149225"/>
                  <a:pt x="195128" y="157905"/>
                  <a:pt x="184409" y="161925"/>
                </a:cubicBezTo>
                <a:cubicBezTo>
                  <a:pt x="169250" y="167609"/>
                  <a:pt x="152588" y="167938"/>
                  <a:pt x="136784" y="171450"/>
                </a:cubicBezTo>
                <a:cubicBezTo>
                  <a:pt x="124005" y="174290"/>
                  <a:pt x="111384" y="177800"/>
                  <a:pt x="98684" y="180975"/>
                </a:cubicBezTo>
                <a:lnTo>
                  <a:pt x="3434" y="171450"/>
                </a:lnTo>
                <a:cubicBezTo>
                  <a:pt x="-8607" y="163925"/>
                  <a:pt x="14231" y="144904"/>
                  <a:pt x="22484" y="133350"/>
                </a:cubicBezTo>
                <a:cubicBezTo>
                  <a:pt x="44781" y="102135"/>
                  <a:pt x="48251" y="105711"/>
                  <a:pt x="79634" y="95250"/>
                </a:cubicBezTo>
                <a:cubicBezTo>
                  <a:pt x="100700" y="74184"/>
                  <a:pt x="113998" y="64622"/>
                  <a:pt x="127259" y="38100"/>
                </a:cubicBezTo>
                <a:cubicBezTo>
                  <a:pt x="149149" y="-5680"/>
                  <a:pt x="124790" y="21519"/>
                  <a:pt x="146309" y="0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grpSp>
        <p:nvGrpSpPr>
          <p:cNvPr id="15" name="Group 316"/>
          <p:cNvGrpSpPr>
            <a:grpSpLocks/>
          </p:cNvGrpSpPr>
          <p:nvPr/>
        </p:nvGrpSpPr>
        <p:grpSpPr bwMode="auto">
          <a:xfrm>
            <a:off x="5118589" y="6417800"/>
            <a:ext cx="211115" cy="221311"/>
            <a:chOff x="4727" y="2506"/>
            <a:chExt cx="706" cy="1172"/>
          </a:xfrm>
        </p:grpSpPr>
        <p:sp>
          <p:nvSpPr>
            <p:cNvPr id="1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9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00" name="Group 316"/>
          <p:cNvGrpSpPr>
            <a:grpSpLocks/>
          </p:cNvGrpSpPr>
          <p:nvPr/>
        </p:nvGrpSpPr>
        <p:grpSpPr bwMode="auto">
          <a:xfrm>
            <a:off x="4443414" y="6026810"/>
            <a:ext cx="211115" cy="221311"/>
            <a:chOff x="4727" y="2506"/>
            <a:chExt cx="706" cy="1172"/>
          </a:xfrm>
        </p:grpSpPr>
        <p:sp>
          <p:nvSpPr>
            <p:cNvPr id="10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0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9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80" name="Group 316"/>
          <p:cNvGrpSpPr>
            <a:grpSpLocks/>
          </p:cNvGrpSpPr>
          <p:nvPr/>
        </p:nvGrpSpPr>
        <p:grpSpPr bwMode="auto">
          <a:xfrm>
            <a:off x="5590812" y="6458399"/>
            <a:ext cx="211115" cy="221311"/>
            <a:chOff x="4727" y="2506"/>
            <a:chExt cx="706" cy="1172"/>
          </a:xfrm>
        </p:grpSpPr>
        <p:sp>
          <p:nvSpPr>
            <p:cNvPr id="18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9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60" name="Группа 119"/>
          <p:cNvGrpSpPr>
            <a:grpSpLocks/>
          </p:cNvGrpSpPr>
          <p:nvPr/>
        </p:nvGrpSpPr>
        <p:grpSpPr bwMode="auto">
          <a:xfrm>
            <a:off x="5916789" y="6654947"/>
            <a:ext cx="132934" cy="141967"/>
            <a:chOff x="214313" y="8958263"/>
            <a:chExt cx="642937" cy="500062"/>
          </a:xfrm>
        </p:grpSpPr>
        <p:sp>
          <p:nvSpPr>
            <p:cNvPr id="261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672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2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672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63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64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65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66" name="Группа 629"/>
          <p:cNvGrpSpPr>
            <a:grpSpLocks/>
          </p:cNvGrpSpPr>
          <p:nvPr/>
        </p:nvGrpSpPr>
        <p:grpSpPr bwMode="auto">
          <a:xfrm>
            <a:off x="328340" y="2534592"/>
            <a:ext cx="186804" cy="202424"/>
            <a:chOff x="142483" y="3760971"/>
            <a:chExt cx="346075" cy="386605"/>
          </a:xfrm>
        </p:grpSpPr>
        <p:sp>
          <p:nvSpPr>
            <p:cNvPr id="267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447">
                <a:buClr>
                  <a:srgbClr val="000000"/>
                </a:buClr>
                <a:buSzPct val="100000"/>
                <a:defRPr/>
              </a:pPr>
              <a:endParaRPr lang="ru-RU" sz="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endParaRPr>
            </a:p>
          </p:txBody>
        </p:sp>
        <p:sp>
          <p:nvSpPr>
            <p:cNvPr id="268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447">
                <a:defRPr/>
              </a:pPr>
              <a:endParaRPr lang="ru-RU" sz="7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 Light"/>
              </a:endParaRPr>
            </a:p>
          </p:txBody>
        </p:sp>
        <p:sp>
          <p:nvSpPr>
            <p:cNvPr id="269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81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51911" tIns="75956" rIns="151911" bIns="75956">
              <a:spAutoFit/>
            </a:bodyPr>
            <a:lstStyle/>
            <a:p>
              <a:pPr algn="ctr" defTabSz="770423">
                <a:defRPr/>
              </a:pPr>
              <a:endParaRPr lang="ru-RU" sz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/>
              </a:endParaRPr>
            </a:p>
          </p:txBody>
        </p:sp>
      </p:grpSp>
      <p:grpSp>
        <p:nvGrpSpPr>
          <p:cNvPr id="270" name="Group 316"/>
          <p:cNvGrpSpPr>
            <a:grpSpLocks/>
          </p:cNvGrpSpPr>
          <p:nvPr/>
        </p:nvGrpSpPr>
        <p:grpSpPr bwMode="auto">
          <a:xfrm>
            <a:off x="23185" y="2586254"/>
            <a:ext cx="211115" cy="221311"/>
            <a:chOff x="4727" y="2506"/>
            <a:chExt cx="706" cy="1172"/>
          </a:xfrm>
        </p:grpSpPr>
        <p:sp>
          <p:nvSpPr>
            <p:cNvPr id="27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9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350" name="Group 316"/>
          <p:cNvGrpSpPr>
            <a:grpSpLocks/>
          </p:cNvGrpSpPr>
          <p:nvPr/>
        </p:nvGrpSpPr>
        <p:grpSpPr bwMode="auto">
          <a:xfrm>
            <a:off x="264396" y="2999706"/>
            <a:ext cx="211115" cy="221311"/>
            <a:chOff x="4727" y="2506"/>
            <a:chExt cx="706" cy="1172"/>
          </a:xfrm>
        </p:grpSpPr>
        <p:sp>
          <p:nvSpPr>
            <p:cNvPr id="35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2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3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3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3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433" name="Group 316"/>
          <p:cNvGrpSpPr>
            <a:grpSpLocks/>
          </p:cNvGrpSpPr>
          <p:nvPr/>
        </p:nvGrpSpPr>
        <p:grpSpPr bwMode="auto">
          <a:xfrm>
            <a:off x="474734" y="2475892"/>
            <a:ext cx="211115" cy="221311"/>
            <a:chOff x="4727" y="2506"/>
            <a:chExt cx="706" cy="1172"/>
          </a:xfrm>
        </p:grpSpPr>
        <p:sp>
          <p:nvSpPr>
            <p:cNvPr id="43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3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3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3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3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3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4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5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8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9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0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1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1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1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286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513" name="Группа 119"/>
          <p:cNvGrpSpPr>
            <a:grpSpLocks/>
          </p:cNvGrpSpPr>
          <p:nvPr/>
        </p:nvGrpSpPr>
        <p:grpSpPr bwMode="auto">
          <a:xfrm>
            <a:off x="335781" y="2404908"/>
            <a:ext cx="132934" cy="141967"/>
            <a:chOff x="214313" y="8958263"/>
            <a:chExt cx="642937" cy="500062"/>
          </a:xfrm>
        </p:grpSpPr>
        <p:sp>
          <p:nvSpPr>
            <p:cNvPr id="51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672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672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1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51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1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519" name="Прямоугольник 518"/>
          <p:cNvSpPr/>
          <p:nvPr/>
        </p:nvSpPr>
        <p:spPr>
          <a:xfrm>
            <a:off x="8469" y="5530684"/>
            <a:ext cx="2832023" cy="688252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1992" tIns="35998" rIns="71992" bIns="35998" rtlCol="0" anchor="ctr" anchorCtr="1">
            <a:spAutoFit/>
          </a:bodyPr>
          <a:lstStyle/>
          <a:p>
            <a:pPr defTabSz="914286"/>
            <a:r>
              <a:rPr lang="ru-RU" sz="1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914286"/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отрезанный объект «Филиал </a:t>
            </a:r>
          </a:p>
          <a:p>
            <a:pPr defTabSz="914286"/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Краснодарского университета МВД РФ» 200чел.</a:t>
            </a:r>
          </a:p>
          <a:p>
            <a:pPr defTabSz="914286"/>
            <a:r>
              <a:rPr lang="ru-RU" sz="1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522" name="Прямоугольник 521"/>
          <p:cNvSpPr/>
          <p:nvPr/>
        </p:nvSpPr>
        <p:spPr bwMode="auto">
          <a:xfrm>
            <a:off x="5236706" y="6016472"/>
            <a:ext cx="1057903" cy="2391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sz="1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с.Кабардинка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9" name="Прямоугольник 648"/>
          <p:cNvSpPr/>
          <p:nvPr/>
        </p:nvSpPr>
        <p:spPr>
          <a:xfrm>
            <a:off x="6416489" y="2900578"/>
            <a:ext cx="2746717" cy="2145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650" name="Text Box 5"/>
          <p:cNvSpPr txBox="1">
            <a:spLocks noChangeArrowheads="1"/>
          </p:cNvSpPr>
          <p:nvPr/>
        </p:nvSpPr>
        <p:spPr bwMode="auto">
          <a:xfrm>
            <a:off x="2" y="-2084"/>
            <a:ext cx="9153733" cy="7389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34947" tIns="17475" rIns="34947" bIns="17475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РИСКУ НАРУШЕНИЯ ТРАНСПОРТНОГО СООБЩЕНИЯ,</a:t>
            </a:r>
          </a:p>
          <a:p>
            <a:r>
              <a:rPr lang="ru-RU" sz="1200" dirty="0"/>
              <a:t> СВЯЗАННЫХ С НЕБЛАГОПРИЯТНЫМИ МЕТЕОЯВЛЕНИЯМИ НА АВТОДОРОГЕ </a:t>
            </a:r>
            <a:r>
              <a:rPr lang="ru-RU" sz="1200" dirty="0" smtClean="0"/>
              <a:t>М-4 ДОН </a:t>
            </a:r>
            <a:endParaRPr lang="ru-RU" sz="1200" dirty="0"/>
          </a:p>
          <a:p>
            <a:r>
              <a:rPr lang="ru-RU" sz="1200" dirty="0"/>
              <a:t>В </a:t>
            </a:r>
            <a:r>
              <a:rPr lang="ru-RU" sz="1200" dirty="0" smtClean="0"/>
              <a:t>КРАСНОДАРСКОМ КРАЕ </a:t>
            </a:r>
            <a:r>
              <a:rPr lang="ru-RU" sz="1200" dirty="0"/>
              <a:t>(НА </a:t>
            </a:r>
            <a:r>
              <a:rPr lang="ru-RU" sz="1200" dirty="0" smtClean="0"/>
              <a:t>14.01.2021</a:t>
            </a:r>
            <a:r>
              <a:rPr lang="ru-RU" sz="1200" dirty="0" smtClean="0"/>
              <a:t>)</a:t>
            </a:r>
            <a:endParaRPr lang="ru-RU" sz="1200" dirty="0"/>
          </a:p>
        </p:txBody>
      </p:sp>
      <p:sp>
        <p:nvSpPr>
          <p:cNvPr id="667" name="Rectangle 93"/>
          <p:cNvSpPr>
            <a:spLocks noChangeArrowheads="1"/>
          </p:cNvSpPr>
          <p:nvPr/>
        </p:nvSpPr>
        <p:spPr bwMode="auto">
          <a:xfrm>
            <a:off x="7043262" y="5487269"/>
            <a:ext cx="2098856" cy="134172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 sz="675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68" name="Text Box 97"/>
          <p:cNvSpPr txBox="1">
            <a:spLocks noChangeArrowheads="1"/>
          </p:cNvSpPr>
          <p:nvPr/>
        </p:nvSpPr>
        <p:spPr bwMode="auto">
          <a:xfrm>
            <a:off x="7290345" y="5645114"/>
            <a:ext cx="1927164" cy="30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64" tIns="47983" rIns="95964" bIns="4798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- участок автодороги с повышенным риском возникновения ДТП, нарушением движения</a:t>
            </a:r>
          </a:p>
        </p:txBody>
      </p:sp>
      <p:sp>
        <p:nvSpPr>
          <p:cNvPr id="669" name="Полилиния 668"/>
          <p:cNvSpPr/>
          <p:nvPr/>
        </p:nvSpPr>
        <p:spPr>
          <a:xfrm>
            <a:off x="7074224" y="6000484"/>
            <a:ext cx="246743" cy="81942"/>
          </a:xfrm>
          <a:custGeom>
            <a:avLst/>
            <a:gdLst>
              <a:gd name="connsiteX0" fmla="*/ 0 w 246743"/>
              <a:gd name="connsiteY0" fmla="*/ 14515 h 104019"/>
              <a:gd name="connsiteX1" fmla="*/ 87086 w 246743"/>
              <a:gd name="connsiteY1" fmla="*/ 101600 h 104019"/>
              <a:gd name="connsiteX2" fmla="*/ 246743 w 246743"/>
              <a:gd name="connsiteY2" fmla="*/ 0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743" h="104019">
                <a:moveTo>
                  <a:pt x="0" y="14515"/>
                </a:moveTo>
                <a:cubicBezTo>
                  <a:pt x="22981" y="59267"/>
                  <a:pt x="45962" y="104019"/>
                  <a:pt x="87086" y="101600"/>
                </a:cubicBezTo>
                <a:cubicBezTo>
                  <a:pt x="128210" y="99181"/>
                  <a:pt x="187476" y="49590"/>
                  <a:pt x="246743" y="0"/>
                </a:cubicBezTo>
              </a:path>
            </a:pathLst>
          </a:cu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9" tIns="34284" rIns="68569" bIns="34284" rtlCol="0" anchor="ctr"/>
          <a:lstStyle/>
          <a:p>
            <a:pPr algn="ctr"/>
            <a:endParaRPr lang="ru-RU" sz="1350"/>
          </a:p>
        </p:txBody>
      </p:sp>
      <p:sp>
        <p:nvSpPr>
          <p:cNvPr id="670" name="Text Box 97"/>
          <p:cNvSpPr txBox="1">
            <a:spLocks noChangeArrowheads="1"/>
          </p:cNvSpPr>
          <p:nvPr/>
        </p:nvSpPr>
        <p:spPr bwMode="auto">
          <a:xfrm>
            <a:off x="7297328" y="5935248"/>
            <a:ext cx="1927164" cy="20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4" tIns="47988" rIns="95974" bIns="47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- объездная дорога</a:t>
            </a:r>
          </a:p>
        </p:txBody>
      </p:sp>
      <p:sp>
        <p:nvSpPr>
          <p:cNvPr id="671" name="Овал 670"/>
          <p:cNvSpPr>
            <a:spLocks noChangeArrowheads="1"/>
          </p:cNvSpPr>
          <p:nvPr/>
        </p:nvSpPr>
        <p:spPr bwMode="auto">
          <a:xfrm rot="5238055">
            <a:off x="7150141" y="6167754"/>
            <a:ext cx="107245" cy="123222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68387" tIns="34192" rIns="68387" bIns="34192" anchor="ctr"/>
          <a:lstStyle/>
          <a:p>
            <a:pPr algn="ctr">
              <a:defRPr/>
            </a:pPr>
            <a:endParaRPr lang="ru-RU" sz="1350" dirty="0">
              <a:solidFill>
                <a:schemeClr val="lt1"/>
              </a:solidFill>
            </a:endParaRPr>
          </a:p>
        </p:txBody>
      </p:sp>
      <p:sp>
        <p:nvSpPr>
          <p:cNvPr id="672" name="Text Box 97"/>
          <p:cNvSpPr txBox="1">
            <a:spLocks noChangeArrowheads="1"/>
          </p:cNvSpPr>
          <p:nvPr/>
        </p:nvSpPr>
        <p:spPr bwMode="auto">
          <a:xfrm>
            <a:off x="7281345" y="6105479"/>
            <a:ext cx="1927164" cy="20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4" tIns="47988" rIns="95974" bIns="47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- населенный пункт</a:t>
            </a:r>
          </a:p>
        </p:txBody>
      </p:sp>
      <p:sp>
        <p:nvSpPr>
          <p:cNvPr id="674" name="Полилиния 673"/>
          <p:cNvSpPr/>
          <p:nvPr/>
        </p:nvSpPr>
        <p:spPr>
          <a:xfrm>
            <a:off x="7065878" y="5731435"/>
            <a:ext cx="275772" cy="95281"/>
          </a:xfrm>
          <a:custGeom>
            <a:avLst/>
            <a:gdLst>
              <a:gd name="connsiteX0" fmla="*/ 0 w 275772"/>
              <a:gd name="connsiteY0" fmla="*/ 0 h 120952"/>
              <a:gd name="connsiteX1" fmla="*/ 130629 w 275772"/>
              <a:gd name="connsiteY1" fmla="*/ 116114 h 120952"/>
              <a:gd name="connsiteX2" fmla="*/ 275772 w 275772"/>
              <a:gd name="connsiteY2" fmla="*/ 29028 h 12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772" h="120952">
                <a:moveTo>
                  <a:pt x="0" y="0"/>
                </a:moveTo>
                <a:cubicBezTo>
                  <a:pt x="42333" y="55638"/>
                  <a:pt x="84667" y="111276"/>
                  <a:pt x="130629" y="116114"/>
                </a:cubicBezTo>
                <a:cubicBezTo>
                  <a:pt x="176591" y="120952"/>
                  <a:pt x="226181" y="74990"/>
                  <a:pt x="275772" y="29028"/>
                </a:cubicBez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9" tIns="34284" rIns="68569" bIns="34284" rtlCol="0" anchor="ctr"/>
          <a:lstStyle/>
          <a:p>
            <a:pPr algn="ctr"/>
            <a:endParaRPr lang="ru-RU" sz="1350"/>
          </a:p>
        </p:txBody>
      </p:sp>
      <p:grpSp>
        <p:nvGrpSpPr>
          <p:cNvPr id="675" name="Группа 629"/>
          <p:cNvGrpSpPr>
            <a:grpSpLocks/>
          </p:cNvGrpSpPr>
          <p:nvPr/>
        </p:nvGrpSpPr>
        <p:grpSpPr bwMode="auto">
          <a:xfrm>
            <a:off x="7139818" y="6369164"/>
            <a:ext cx="155099" cy="151307"/>
            <a:chOff x="142483" y="3760971"/>
            <a:chExt cx="346075" cy="386605"/>
          </a:xfrm>
        </p:grpSpPr>
        <p:sp>
          <p:nvSpPr>
            <p:cNvPr id="676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830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677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830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67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38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733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679" name="Text Box 97"/>
          <p:cNvSpPr txBox="1">
            <a:spLocks noChangeArrowheads="1"/>
          </p:cNvSpPr>
          <p:nvPr/>
        </p:nvSpPr>
        <p:spPr bwMode="auto">
          <a:xfrm>
            <a:off x="7360762" y="6320791"/>
            <a:ext cx="1716335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680" name="Group 316"/>
          <p:cNvGrpSpPr>
            <a:grpSpLocks/>
          </p:cNvGrpSpPr>
          <p:nvPr/>
        </p:nvGrpSpPr>
        <p:grpSpPr bwMode="auto">
          <a:xfrm>
            <a:off x="7128650" y="6544785"/>
            <a:ext cx="139927" cy="111367"/>
            <a:chOff x="4727" y="2506"/>
            <a:chExt cx="706" cy="1172"/>
          </a:xfrm>
        </p:grpSpPr>
        <p:sp>
          <p:nvSpPr>
            <p:cNvPr id="68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759" name="Text Box 97"/>
          <p:cNvSpPr txBox="1">
            <a:spLocks noChangeArrowheads="1"/>
          </p:cNvSpPr>
          <p:nvPr/>
        </p:nvSpPr>
        <p:spPr bwMode="auto">
          <a:xfrm>
            <a:off x="7345960" y="6485515"/>
            <a:ext cx="1396058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sp>
        <p:nvSpPr>
          <p:cNvPr id="760" name="Text Box 97"/>
          <p:cNvSpPr txBox="1">
            <a:spLocks noChangeArrowheads="1"/>
          </p:cNvSpPr>
          <p:nvPr/>
        </p:nvSpPr>
        <p:spPr bwMode="auto">
          <a:xfrm>
            <a:off x="7484765" y="5466551"/>
            <a:ext cx="1609849" cy="20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64" tIns="47983" rIns="95964" bIns="4798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675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grpSp>
        <p:nvGrpSpPr>
          <p:cNvPr id="761" name="Группа 119"/>
          <p:cNvGrpSpPr>
            <a:grpSpLocks/>
          </p:cNvGrpSpPr>
          <p:nvPr/>
        </p:nvGrpSpPr>
        <p:grpSpPr bwMode="auto">
          <a:xfrm>
            <a:off x="7139776" y="6679567"/>
            <a:ext cx="117979" cy="105169"/>
            <a:chOff x="214313" y="8958263"/>
            <a:chExt cx="642937" cy="500062"/>
          </a:xfrm>
        </p:grpSpPr>
        <p:sp>
          <p:nvSpPr>
            <p:cNvPr id="762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3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64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765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766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767" name="Text Box 97"/>
          <p:cNvSpPr txBox="1">
            <a:spLocks noChangeArrowheads="1"/>
          </p:cNvSpPr>
          <p:nvPr/>
        </p:nvSpPr>
        <p:spPr bwMode="auto">
          <a:xfrm>
            <a:off x="7341649" y="6624358"/>
            <a:ext cx="1373860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616" name="Прямоугольник 615"/>
          <p:cNvSpPr/>
          <p:nvPr/>
        </p:nvSpPr>
        <p:spPr bwMode="auto">
          <a:xfrm>
            <a:off x="1042373" y="2819633"/>
            <a:ext cx="1529378" cy="2391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" name="TextBox 613"/>
          <p:cNvSpPr txBox="1"/>
          <p:nvPr/>
        </p:nvSpPr>
        <p:spPr>
          <a:xfrm>
            <a:off x="0" y="6323989"/>
            <a:ext cx="1669689" cy="5309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16:00 13.01.2021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Краснодарскому краю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Попов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3220-5505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6489" y="3122512"/>
            <a:ext cx="2746717" cy="14186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5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995" y="3513627"/>
            <a:ext cx="2416236" cy="222903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8" y="552813"/>
            <a:ext cx="6716976" cy="6305187"/>
            <a:chOff x="18" y="668286"/>
            <a:chExt cx="9143982" cy="5595334"/>
          </a:xfrm>
        </p:grpSpPr>
        <p:pic>
          <p:nvPicPr>
            <p:cNvPr id="6146" name="Picture 2" descr="E:\!!!!!!!ОММиОППМ\07.12\111111111111111111111111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0"/>
            <a:stretch/>
          </p:blipFill>
          <p:spPr bwMode="auto">
            <a:xfrm>
              <a:off x="18" y="668286"/>
              <a:ext cx="9143982" cy="5595334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олилиния 8"/>
            <p:cNvSpPr/>
            <p:nvPr/>
          </p:nvSpPr>
          <p:spPr>
            <a:xfrm>
              <a:off x="3003550" y="1543050"/>
              <a:ext cx="3490516" cy="3143250"/>
            </a:xfrm>
            <a:custGeom>
              <a:avLst/>
              <a:gdLst>
                <a:gd name="connsiteX0" fmla="*/ 0 w 3365500"/>
                <a:gd name="connsiteY0" fmla="*/ 457200 h 3143250"/>
                <a:gd name="connsiteX1" fmla="*/ 12700 w 3365500"/>
                <a:gd name="connsiteY1" fmla="*/ 349250 h 3143250"/>
                <a:gd name="connsiteX2" fmla="*/ 25400 w 3365500"/>
                <a:gd name="connsiteY2" fmla="*/ 330200 h 3143250"/>
                <a:gd name="connsiteX3" fmla="*/ 31750 w 3365500"/>
                <a:gd name="connsiteY3" fmla="*/ 304800 h 3143250"/>
                <a:gd name="connsiteX4" fmla="*/ 88900 w 3365500"/>
                <a:gd name="connsiteY4" fmla="*/ 279400 h 3143250"/>
                <a:gd name="connsiteX5" fmla="*/ 114300 w 3365500"/>
                <a:gd name="connsiteY5" fmla="*/ 273050 h 3143250"/>
                <a:gd name="connsiteX6" fmla="*/ 146050 w 3365500"/>
                <a:gd name="connsiteY6" fmla="*/ 266700 h 3143250"/>
                <a:gd name="connsiteX7" fmla="*/ 165100 w 3365500"/>
                <a:gd name="connsiteY7" fmla="*/ 260350 h 3143250"/>
                <a:gd name="connsiteX8" fmla="*/ 209550 w 3365500"/>
                <a:gd name="connsiteY8" fmla="*/ 254000 h 3143250"/>
                <a:gd name="connsiteX9" fmla="*/ 228600 w 3365500"/>
                <a:gd name="connsiteY9" fmla="*/ 247650 h 3143250"/>
                <a:gd name="connsiteX10" fmla="*/ 260350 w 3365500"/>
                <a:gd name="connsiteY10" fmla="*/ 241300 h 3143250"/>
                <a:gd name="connsiteX11" fmla="*/ 279400 w 3365500"/>
                <a:gd name="connsiteY11" fmla="*/ 228600 h 3143250"/>
                <a:gd name="connsiteX12" fmla="*/ 323850 w 3365500"/>
                <a:gd name="connsiteY12" fmla="*/ 203200 h 3143250"/>
                <a:gd name="connsiteX13" fmla="*/ 342900 w 3365500"/>
                <a:gd name="connsiteY13" fmla="*/ 165100 h 3143250"/>
                <a:gd name="connsiteX14" fmla="*/ 361950 w 3365500"/>
                <a:gd name="connsiteY14" fmla="*/ 88900 h 3143250"/>
                <a:gd name="connsiteX15" fmla="*/ 374650 w 3365500"/>
                <a:gd name="connsiteY15" fmla="*/ 50800 h 3143250"/>
                <a:gd name="connsiteX16" fmla="*/ 406400 w 3365500"/>
                <a:gd name="connsiteY16" fmla="*/ 0 h 3143250"/>
                <a:gd name="connsiteX17" fmla="*/ 463550 w 3365500"/>
                <a:gd name="connsiteY17" fmla="*/ 12700 h 3143250"/>
                <a:gd name="connsiteX18" fmla="*/ 482600 w 3365500"/>
                <a:gd name="connsiteY18" fmla="*/ 25400 h 3143250"/>
                <a:gd name="connsiteX19" fmla="*/ 527050 w 3365500"/>
                <a:gd name="connsiteY19" fmla="*/ 82550 h 3143250"/>
                <a:gd name="connsiteX20" fmla="*/ 546100 w 3365500"/>
                <a:gd name="connsiteY20" fmla="*/ 101600 h 3143250"/>
                <a:gd name="connsiteX21" fmla="*/ 584200 w 3365500"/>
                <a:gd name="connsiteY21" fmla="*/ 114300 h 3143250"/>
                <a:gd name="connsiteX22" fmla="*/ 596900 w 3365500"/>
                <a:gd name="connsiteY22" fmla="*/ 133350 h 3143250"/>
                <a:gd name="connsiteX23" fmla="*/ 654050 w 3365500"/>
                <a:gd name="connsiteY23" fmla="*/ 146050 h 3143250"/>
                <a:gd name="connsiteX24" fmla="*/ 673100 w 3365500"/>
                <a:gd name="connsiteY24" fmla="*/ 158750 h 3143250"/>
                <a:gd name="connsiteX25" fmla="*/ 692150 w 3365500"/>
                <a:gd name="connsiteY25" fmla="*/ 177800 h 3143250"/>
                <a:gd name="connsiteX26" fmla="*/ 711200 w 3365500"/>
                <a:gd name="connsiteY26" fmla="*/ 184150 h 3143250"/>
                <a:gd name="connsiteX27" fmla="*/ 742950 w 3365500"/>
                <a:gd name="connsiteY27" fmla="*/ 228600 h 3143250"/>
                <a:gd name="connsiteX28" fmla="*/ 768350 w 3365500"/>
                <a:gd name="connsiteY28" fmla="*/ 266700 h 3143250"/>
                <a:gd name="connsiteX29" fmla="*/ 793750 w 3365500"/>
                <a:gd name="connsiteY29" fmla="*/ 311150 h 3143250"/>
                <a:gd name="connsiteX30" fmla="*/ 819150 w 3365500"/>
                <a:gd name="connsiteY30" fmla="*/ 330200 h 3143250"/>
                <a:gd name="connsiteX31" fmla="*/ 908050 w 3365500"/>
                <a:gd name="connsiteY31" fmla="*/ 406400 h 3143250"/>
                <a:gd name="connsiteX32" fmla="*/ 927100 w 3365500"/>
                <a:gd name="connsiteY32" fmla="*/ 412750 h 3143250"/>
                <a:gd name="connsiteX33" fmla="*/ 965200 w 3365500"/>
                <a:gd name="connsiteY33" fmla="*/ 438150 h 3143250"/>
                <a:gd name="connsiteX34" fmla="*/ 984250 w 3365500"/>
                <a:gd name="connsiteY34" fmla="*/ 457200 h 3143250"/>
                <a:gd name="connsiteX35" fmla="*/ 1003300 w 3365500"/>
                <a:gd name="connsiteY35" fmla="*/ 463550 h 3143250"/>
                <a:gd name="connsiteX36" fmla="*/ 1022350 w 3365500"/>
                <a:gd name="connsiteY36" fmla="*/ 476250 h 3143250"/>
                <a:gd name="connsiteX37" fmla="*/ 1060450 w 3365500"/>
                <a:gd name="connsiteY37" fmla="*/ 488950 h 3143250"/>
                <a:gd name="connsiteX38" fmla="*/ 1073150 w 3365500"/>
                <a:gd name="connsiteY38" fmla="*/ 508000 h 3143250"/>
                <a:gd name="connsiteX39" fmla="*/ 1111250 w 3365500"/>
                <a:gd name="connsiteY39" fmla="*/ 539750 h 3143250"/>
                <a:gd name="connsiteX40" fmla="*/ 1136650 w 3365500"/>
                <a:gd name="connsiteY40" fmla="*/ 584200 h 3143250"/>
                <a:gd name="connsiteX41" fmla="*/ 1155700 w 3365500"/>
                <a:gd name="connsiteY41" fmla="*/ 603250 h 3143250"/>
                <a:gd name="connsiteX42" fmla="*/ 1162050 w 3365500"/>
                <a:gd name="connsiteY42" fmla="*/ 628650 h 3143250"/>
                <a:gd name="connsiteX43" fmla="*/ 1219200 w 3365500"/>
                <a:gd name="connsiteY43" fmla="*/ 660400 h 3143250"/>
                <a:gd name="connsiteX44" fmla="*/ 1263650 w 3365500"/>
                <a:gd name="connsiteY44" fmla="*/ 679450 h 3143250"/>
                <a:gd name="connsiteX45" fmla="*/ 1314450 w 3365500"/>
                <a:gd name="connsiteY45" fmla="*/ 768350 h 3143250"/>
                <a:gd name="connsiteX46" fmla="*/ 1333500 w 3365500"/>
                <a:gd name="connsiteY46" fmla="*/ 787400 h 3143250"/>
                <a:gd name="connsiteX47" fmla="*/ 1358900 w 3365500"/>
                <a:gd name="connsiteY47" fmla="*/ 825500 h 3143250"/>
                <a:gd name="connsiteX48" fmla="*/ 1384300 w 3365500"/>
                <a:gd name="connsiteY48" fmla="*/ 831850 h 3143250"/>
                <a:gd name="connsiteX49" fmla="*/ 1422400 w 3365500"/>
                <a:gd name="connsiteY49" fmla="*/ 869950 h 3143250"/>
                <a:gd name="connsiteX50" fmla="*/ 1435100 w 3365500"/>
                <a:gd name="connsiteY50" fmla="*/ 889000 h 3143250"/>
                <a:gd name="connsiteX51" fmla="*/ 1454150 w 3365500"/>
                <a:gd name="connsiteY51" fmla="*/ 914400 h 3143250"/>
                <a:gd name="connsiteX52" fmla="*/ 1492250 w 3365500"/>
                <a:gd name="connsiteY52" fmla="*/ 958850 h 3143250"/>
                <a:gd name="connsiteX53" fmla="*/ 1504950 w 3365500"/>
                <a:gd name="connsiteY53" fmla="*/ 1035050 h 3143250"/>
                <a:gd name="connsiteX54" fmla="*/ 1511300 w 3365500"/>
                <a:gd name="connsiteY54" fmla="*/ 1085850 h 3143250"/>
                <a:gd name="connsiteX55" fmla="*/ 1524000 w 3365500"/>
                <a:gd name="connsiteY55" fmla="*/ 1104900 h 3143250"/>
                <a:gd name="connsiteX56" fmla="*/ 1530350 w 3365500"/>
                <a:gd name="connsiteY56" fmla="*/ 1123950 h 3143250"/>
                <a:gd name="connsiteX57" fmla="*/ 1562100 w 3365500"/>
                <a:gd name="connsiteY57" fmla="*/ 1200150 h 3143250"/>
                <a:gd name="connsiteX58" fmla="*/ 1581150 w 3365500"/>
                <a:gd name="connsiteY58" fmla="*/ 1238250 h 3143250"/>
                <a:gd name="connsiteX59" fmla="*/ 1587500 w 3365500"/>
                <a:gd name="connsiteY59" fmla="*/ 1257300 h 3143250"/>
                <a:gd name="connsiteX60" fmla="*/ 1606550 w 3365500"/>
                <a:gd name="connsiteY60" fmla="*/ 1263650 h 3143250"/>
                <a:gd name="connsiteX61" fmla="*/ 1625600 w 3365500"/>
                <a:gd name="connsiteY61" fmla="*/ 1257300 h 3143250"/>
                <a:gd name="connsiteX62" fmla="*/ 1631950 w 3365500"/>
                <a:gd name="connsiteY62" fmla="*/ 1295400 h 3143250"/>
                <a:gd name="connsiteX63" fmla="*/ 1638300 w 3365500"/>
                <a:gd name="connsiteY63" fmla="*/ 1314450 h 3143250"/>
                <a:gd name="connsiteX64" fmla="*/ 1657350 w 3365500"/>
                <a:gd name="connsiteY64" fmla="*/ 1327150 h 3143250"/>
                <a:gd name="connsiteX65" fmla="*/ 1682750 w 3365500"/>
                <a:gd name="connsiteY65" fmla="*/ 1320800 h 3143250"/>
                <a:gd name="connsiteX66" fmla="*/ 1708150 w 3365500"/>
                <a:gd name="connsiteY66" fmla="*/ 1301750 h 3143250"/>
                <a:gd name="connsiteX67" fmla="*/ 1752600 w 3365500"/>
                <a:gd name="connsiteY67" fmla="*/ 1276350 h 3143250"/>
                <a:gd name="connsiteX68" fmla="*/ 1784350 w 3365500"/>
                <a:gd name="connsiteY68" fmla="*/ 1244600 h 3143250"/>
                <a:gd name="connsiteX69" fmla="*/ 1771650 w 3365500"/>
                <a:gd name="connsiteY69" fmla="*/ 1289050 h 3143250"/>
                <a:gd name="connsiteX70" fmla="*/ 1752600 w 3365500"/>
                <a:gd name="connsiteY70" fmla="*/ 1308100 h 3143250"/>
                <a:gd name="connsiteX71" fmla="*/ 1714500 w 3365500"/>
                <a:gd name="connsiteY71" fmla="*/ 1346200 h 3143250"/>
                <a:gd name="connsiteX72" fmla="*/ 1708150 w 3365500"/>
                <a:gd name="connsiteY72" fmla="*/ 1435100 h 3143250"/>
                <a:gd name="connsiteX73" fmla="*/ 1765300 w 3365500"/>
                <a:gd name="connsiteY73" fmla="*/ 1422400 h 3143250"/>
                <a:gd name="connsiteX74" fmla="*/ 1784350 w 3365500"/>
                <a:gd name="connsiteY74" fmla="*/ 1403350 h 3143250"/>
                <a:gd name="connsiteX75" fmla="*/ 1822450 w 3365500"/>
                <a:gd name="connsiteY75" fmla="*/ 1409700 h 3143250"/>
                <a:gd name="connsiteX76" fmla="*/ 1828800 w 3365500"/>
                <a:gd name="connsiteY76" fmla="*/ 1460500 h 3143250"/>
                <a:gd name="connsiteX77" fmla="*/ 1816100 w 3365500"/>
                <a:gd name="connsiteY77" fmla="*/ 1479550 h 3143250"/>
                <a:gd name="connsiteX78" fmla="*/ 1797050 w 3365500"/>
                <a:gd name="connsiteY78" fmla="*/ 1543050 h 3143250"/>
                <a:gd name="connsiteX79" fmla="*/ 1803400 w 3365500"/>
                <a:gd name="connsiteY79" fmla="*/ 1568450 h 3143250"/>
                <a:gd name="connsiteX80" fmla="*/ 1860550 w 3365500"/>
                <a:gd name="connsiteY80" fmla="*/ 1549400 h 3143250"/>
                <a:gd name="connsiteX81" fmla="*/ 1860550 w 3365500"/>
                <a:gd name="connsiteY81" fmla="*/ 1670050 h 3143250"/>
                <a:gd name="connsiteX82" fmla="*/ 1879600 w 3365500"/>
                <a:gd name="connsiteY82" fmla="*/ 1676400 h 3143250"/>
                <a:gd name="connsiteX83" fmla="*/ 1898650 w 3365500"/>
                <a:gd name="connsiteY83" fmla="*/ 1670050 h 3143250"/>
                <a:gd name="connsiteX84" fmla="*/ 1905000 w 3365500"/>
                <a:gd name="connsiteY84" fmla="*/ 1644650 h 3143250"/>
                <a:gd name="connsiteX85" fmla="*/ 1917700 w 3365500"/>
                <a:gd name="connsiteY85" fmla="*/ 1625600 h 3143250"/>
                <a:gd name="connsiteX86" fmla="*/ 1936750 w 3365500"/>
                <a:gd name="connsiteY86" fmla="*/ 1638300 h 3143250"/>
                <a:gd name="connsiteX87" fmla="*/ 1924050 w 3365500"/>
                <a:gd name="connsiteY87" fmla="*/ 1765300 h 3143250"/>
                <a:gd name="connsiteX88" fmla="*/ 1911350 w 3365500"/>
                <a:gd name="connsiteY88" fmla="*/ 1784350 h 3143250"/>
                <a:gd name="connsiteX89" fmla="*/ 1968500 w 3365500"/>
                <a:gd name="connsiteY89" fmla="*/ 1797050 h 3143250"/>
                <a:gd name="connsiteX90" fmla="*/ 1987550 w 3365500"/>
                <a:gd name="connsiteY90" fmla="*/ 1809750 h 3143250"/>
                <a:gd name="connsiteX91" fmla="*/ 2012950 w 3365500"/>
                <a:gd name="connsiteY91" fmla="*/ 1860550 h 3143250"/>
                <a:gd name="connsiteX92" fmla="*/ 2019300 w 3365500"/>
                <a:gd name="connsiteY92" fmla="*/ 1892300 h 3143250"/>
                <a:gd name="connsiteX93" fmla="*/ 2063750 w 3365500"/>
                <a:gd name="connsiteY93" fmla="*/ 1949450 h 3143250"/>
                <a:gd name="connsiteX94" fmla="*/ 2082800 w 3365500"/>
                <a:gd name="connsiteY94" fmla="*/ 1987550 h 3143250"/>
                <a:gd name="connsiteX95" fmla="*/ 2108200 w 3365500"/>
                <a:gd name="connsiteY95" fmla="*/ 2025650 h 3143250"/>
                <a:gd name="connsiteX96" fmla="*/ 2114550 w 3365500"/>
                <a:gd name="connsiteY96" fmla="*/ 2051050 h 3143250"/>
                <a:gd name="connsiteX97" fmla="*/ 2133600 w 3365500"/>
                <a:gd name="connsiteY97" fmla="*/ 2057400 h 3143250"/>
                <a:gd name="connsiteX98" fmla="*/ 2146300 w 3365500"/>
                <a:gd name="connsiteY98" fmla="*/ 2076450 h 3143250"/>
                <a:gd name="connsiteX99" fmla="*/ 2165350 w 3365500"/>
                <a:gd name="connsiteY99" fmla="*/ 2127250 h 3143250"/>
                <a:gd name="connsiteX100" fmla="*/ 2178050 w 3365500"/>
                <a:gd name="connsiteY100" fmla="*/ 2152650 h 3143250"/>
                <a:gd name="connsiteX101" fmla="*/ 2197100 w 3365500"/>
                <a:gd name="connsiteY101" fmla="*/ 2165350 h 3143250"/>
                <a:gd name="connsiteX102" fmla="*/ 2209800 w 3365500"/>
                <a:gd name="connsiteY102" fmla="*/ 2190750 h 3143250"/>
                <a:gd name="connsiteX103" fmla="*/ 2228850 w 3365500"/>
                <a:gd name="connsiteY103" fmla="*/ 2197100 h 3143250"/>
                <a:gd name="connsiteX104" fmla="*/ 2241550 w 3365500"/>
                <a:gd name="connsiteY104" fmla="*/ 2222500 h 3143250"/>
                <a:gd name="connsiteX105" fmla="*/ 2260600 w 3365500"/>
                <a:gd name="connsiteY105" fmla="*/ 2228850 h 3143250"/>
                <a:gd name="connsiteX106" fmla="*/ 2279650 w 3365500"/>
                <a:gd name="connsiteY106" fmla="*/ 2241550 h 3143250"/>
                <a:gd name="connsiteX107" fmla="*/ 2292350 w 3365500"/>
                <a:gd name="connsiteY107" fmla="*/ 2260600 h 3143250"/>
                <a:gd name="connsiteX108" fmla="*/ 2330450 w 3365500"/>
                <a:gd name="connsiteY108" fmla="*/ 2273300 h 3143250"/>
                <a:gd name="connsiteX109" fmla="*/ 2349500 w 3365500"/>
                <a:gd name="connsiteY109" fmla="*/ 2279650 h 3143250"/>
                <a:gd name="connsiteX110" fmla="*/ 2368550 w 3365500"/>
                <a:gd name="connsiteY110" fmla="*/ 2286000 h 3143250"/>
                <a:gd name="connsiteX111" fmla="*/ 2387600 w 3365500"/>
                <a:gd name="connsiteY111" fmla="*/ 2292350 h 3143250"/>
                <a:gd name="connsiteX112" fmla="*/ 2425700 w 3365500"/>
                <a:gd name="connsiteY112" fmla="*/ 2330450 h 3143250"/>
                <a:gd name="connsiteX113" fmla="*/ 2476500 w 3365500"/>
                <a:gd name="connsiteY113" fmla="*/ 2368550 h 3143250"/>
                <a:gd name="connsiteX114" fmla="*/ 2495550 w 3365500"/>
                <a:gd name="connsiteY114" fmla="*/ 2393950 h 3143250"/>
                <a:gd name="connsiteX115" fmla="*/ 2520950 w 3365500"/>
                <a:gd name="connsiteY115" fmla="*/ 2413000 h 3143250"/>
                <a:gd name="connsiteX116" fmla="*/ 2527300 w 3365500"/>
                <a:gd name="connsiteY116" fmla="*/ 2432050 h 3143250"/>
                <a:gd name="connsiteX117" fmla="*/ 2559050 w 3365500"/>
                <a:gd name="connsiteY117" fmla="*/ 2470150 h 3143250"/>
                <a:gd name="connsiteX118" fmla="*/ 2565400 w 3365500"/>
                <a:gd name="connsiteY118" fmla="*/ 2489200 h 3143250"/>
                <a:gd name="connsiteX119" fmla="*/ 2590800 w 3365500"/>
                <a:gd name="connsiteY119" fmla="*/ 2495550 h 3143250"/>
                <a:gd name="connsiteX120" fmla="*/ 2616200 w 3365500"/>
                <a:gd name="connsiteY120" fmla="*/ 2508250 h 3143250"/>
                <a:gd name="connsiteX121" fmla="*/ 2628900 w 3365500"/>
                <a:gd name="connsiteY121" fmla="*/ 2527300 h 3143250"/>
                <a:gd name="connsiteX122" fmla="*/ 2667000 w 3365500"/>
                <a:gd name="connsiteY122" fmla="*/ 2552700 h 3143250"/>
                <a:gd name="connsiteX123" fmla="*/ 2673350 w 3365500"/>
                <a:gd name="connsiteY123" fmla="*/ 2571750 h 3143250"/>
                <a:gd name="connsiteX124" fmla="*/ 2711450 w 3365500"/>
                <a:gd name="connsiteY124" fmla="*/ 2628900 h 3143250"/>
                <a:gd name="connsiteX125" fmla="*/ 2724150 w 3365500"/>
                <a:gd name="connsiteY125" fmla="*/ 2647950 h 3143250"/>
                <a:gd name="connsiteX126" fmla="*/ 2730500 w 3365500"/>
                <a:gd name="connsiteY126" fmla="*/ 2667000 h 3143250"/>
                <a:gd name="connsiteX127" fmla="*/ 2749550 w 3365500"/>
                <a:gd name="connsiteY127" fmla="*/ 2686050 h 3143250"/>
                <a:gd name="connsiteX128" fmla="*/ 2781300 w 3365500"/>
                <a:gd name="connsiteY128" fmla="*/ 2724150 h 3143250"/>
                <a:gd name="connsiteX129" fmla="*/ 2806700 w 3365500"/>
                <a:gd name="connsiteY129" fmla="*/ 2755900 h 3143250"/>
                <a:gd name="connsiteX130" fmla="*/ 2825750 w 3365500"/>
                <a:gd name="connsiteY130" fmla="*/ 2794000 h 3143250"/>
                <a:gd name="connsiteX131" fmla="*/ 2844800 w 3365500"/>
                <a:gd name="connsiteY131" fmla="*/ 2806700 h 3143250"/>
                <a:gd name="connsiteX132" fmla="*/ 2927350 w 3365500"/>
                <a:gd name="connsiteY132" fmla="*/ 2832100 h 3143250"/>
                <a:gd name="connsiteX133" fmla="*/ 2978150 w 3365500"/>
                <a:gd name="connsiteY133" fmla="*/ 2838450 h 3143250"/>
                <a:gd name="connsiteX134" fmla="*/ 2997200 w 3365500"/>
                <a:gd name="connsiteY134" fmla="*/ 2844800 h 3143250"/>
                <a:gd name="connsiteX135" fmla="*/ 3028950 w 3365500"/>
                <a:gd name="connsiteY135" fmla="*/ 2857500 h 3143250"/>
                <a:gd name="connsiteX136" fmla="*/ 3054350 w 3365500"/>
                <a:gd name="connsiteY136" fmla="*/ 2863850 h 3143250"/>
                <a:gd name="connsiteX137" fmla="*/ 3073400 w 3365500"/>
                <a:gd name="connsiteY137" fmla="*/ 2876550 h 3143250"/>
                <a:gd name="connsiteX138" fmla="*/ 3092450 w 3365500"/>
                <a:gd name="connsiteY138" fmla="*/ 2882900 h 3143250"/>
                <a:gd name="connsiteX139" fmla="*/ 3124200 w 3365500"/>
                <a:gd name="connsiteY139" fmla="*/ 2908300 h 3143250"/>
                <a:gd name="connsiteX140" fmla="*/ 3155950 w 3365500"/>
                <a:gd name="connsiteY140" fmla="*/ 2940050 h 3143250"/>
                <a:gd name="connsiteX141" fmla="*/ 3194050 w 3365500"/>
                <a:gd name="connsiteY141" fmla="*/ 2984500 h 3143250"/>
                <a:gd name="connsiteX142" fmla="*/ 3232150 w 3365500"/>
                <a:gd name="connsiteY142" fmla="*/ 3009900 h 3143250"/>
                <a:gd name="connsiteX143" fmla="*/ 3244850 w 3365500"/>
                <a:gd name="connsiteY143" fmla="*/ 3035300 h 3143250"/>
                <a:gd name="connsiteX144" fmla="*/ 3263900 w 3365500"/>
                <a:gd name="connsiteY144" fmla="*/ 3048000 h 3143250"/>
                <a:gd name="connsiteX145" fmla="*/ 3282950 w 3365500"/>
                <a:gd name="connsiteY145" fmla="*/ 3067050 h 3143250"/>
                <a:gd name="connsiteX146" fmla="*/ 3327400 w 3365500"/>
                <a:gd name="connsiteY146" fmla="*/ 3124200 h 3143250"/>
                <a:gd name="connsiteX147" fmla="*/ 3346450 w 3365500"/>
                <a:gd name="connsiteY147" fmla="*/ 3130550 h 3143250"/>
                <a:gd name="connsiteX148" fmla="*/ 3365500 w 3365500"/>
                <a:gd name="connsiteY148" fmla="*/ 3143250 h 314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3365500" h="3143250">
                  <a:moveTo>
                    <a:pt x="0" y="457200"/>
                  </a:moveTo>
                  <a:cubicBezTo>
                    <a:pt x="1003" y="443153"/>
                    <a:pt x="-1733" y="378115"/>
                    <a:pt x="12700" y="349250"/>
                  </a:cubicBezTo>
                  <a:cubicBezTo>
                    <a:pt x="16113" y="342424"/>
                    <a:pt x="21167" y="336550"/>
                    <a:pt x="25400" y="330200"/>
                  </a:cubicBezTo>
                  <a:cubicBezTo>
                    <a:pt x="27517" y="321733"/>
                    <a:pt x="26909" y="312062"/>
                    <a:pt x="31750" y="304800"/>
                  </a:cubicBezTo>
                  <a:cubicBezTo>
                    <a:pt x="40090" y="292290"/>
                    <a:pt x="81885" y="281154"/>
                    <a:pt x="88900" y="279400"/>
                  </a:cubicBezTo>
                  <a:cubicBezTo>
                    <a:pt x="97367" y="277283"/>
                    <a:pt x="105781" y="274943"/>
                    <a:pt x="114300" y="273050"/>
                  </a:cubicBezTo>
                  <a:cubicBezTo>
                    <a:pt x="124836" y="270709"/>
                    <a:pt x="135579" y="269318"/>
                    <a:pt x="146050" y="266700"/>
                  </a:cubicBezTo>
                  <a:cubicBezTo>
                    <a:pt x="152544" y="265077"/>
                    <a:pt x="158536" y="261663"/>
                    <a:pt x="165100" y="260350"/>
                  </a:cubicBezTo>
                  <a:cubicBezTo>
                    <a:pt x="179776" y="257415"/>
                    <a:pt x="194733" y="256117"/>
                    <a:pt x="209550" y="254000"/>
                  </a:cubicBezTo>
                  <a:cubicBezTo>
                    <a:pt x="215900" y="251883"/>
                    <a:pt x="222106" y="249273"/>
                    <a:pt x="228600" y="247650"/>
                  </a:cubicBezTo>
                  <a:cubicBezTo>
                    <a:pt x="239071" y="245032"/>
                    <a:pt x="250244" y="245090"/>
                    <a:pt x="260350" y="241300"/>
                  </a:cubicBezTo>
                  <a:cubicBezTo>
                    <a:pt x="267496" y="238620"/>
                    <a:pt x="272774" y="232386"/>
                    <a:pt x="279400" y="228600"/>
                  </a:cubicBezTo>
                  <a:cubicBezTo>
                    <a:pt x="335796" y="196374"/>
                    <a:pt x="277438" y="234142"/>
                    <a:pt x="323850" y="203200"/>
                  </a:cubicBezTo>
                  <a:cubicBezTo>
                    <a:pt x="347008" y="133725"/>
                    <a:pt x="310074" y="238958"/>
                    <a:pt x="342900" y="165100"/>
                  </a:cubicBezTo>
                  <a:cubicBezTo>
                    <a:pt x="362645" y="120675"/>
                    <a:pt x="350540" y="134541"/>
                    <a:pt x="361950" y="88900"/>
                  </a:cubicBezTo>
                  <a:cubicBezTo>
                    <a:pt x="365197" y="75913"/>
                    <a:pt x="370972" y="63672"/>
                    <a:pt x="374650" y="50800"/>
                  </a:cubicBezTo>
                  <a:cubicBezTo>
                    <a:pt x="389189" y="-86"/>
                    <a:pt x="372731" y="11223"/>
                    <a:pt x="406400" y="0"/>
                  </a:cubicBezTo>
                  <a:cubicBezTo>
                    <a:pt x="421033" y="2439"/>
                    <a:pt x="447918" y="4884"/>
                    <a:pt x="463550" y="12700"/>
                  </a:cubicBezTo>
                  <a:cubicBezTo>
                    <a:pt x="470376" y="16113"/>
                    <a:pt x="476250" y="21167"/>
                    <a:pt x="482600" y="25400"/>
                  </a:cubicBezTo>
                  <a:cubicBezTo>
                    <a:pt x="494630" y="61489"/>
                    <a:pt x="484217" y="39717"/>
                    <a:pt x="527050" y="82550"/>
                  </a:cubicBezTo>
                  <a:cubicBezTo>
                    <a:pt x="533400" y="88900"/>
                    <a:pt x="537581" y="98760"/>
                    <a:pt x="546100" y="101600"/>
                  </a:cubicBezTo>
                  <a:lnTo>
                    <a:pt x="584200" y="114300"/>
                  </a:lnTo>
                  <a:cubicBezTo>
                    <a:pt x="588433" y="120650"/>
                    <a:pt x="590550" y="129117"/>
                    <a:pt x="596900" y="133350"/>
                  </a:cubicBezTo>
                  <a:cubicBezTo>
                    <a:pt x="600743" y="135912"/>
                    <a:pt x="653350" y="145910"/>
                    <a:pt x="654050" y="146050"/>
                  </a:cubicBezTo>
                  <a:cubicBezTo>
                    <a:pt x="660400" y="150283"/>
                    <a:pt x="667237" y="153864"/>
                    <a:pt x="673100" y="158750"/>
                  </a:cubicBezTo>
                  <a:cubicBezTo>
                    <a:pt x="679999" y="164499"/>
                    <a:pt x="684678" y="172819"/>
                    <a:pt x="692150" y="177800"/>
                  </a:cubicBezTo>
                  <a:cubicBezTo>
                    <a:pt x="697719" y="181513"/>
                    <a:pt x="704850" y="182033"/>
                    <a:pt x="711200" y="184150"/>
                  </a:cubicBezTo>
                  <a:cubicBezTo>
                    <a:pt x="741688" y="260370"/>
                    <a:pt x="704404" y="184547"/>
                    <a:pt x="742950" y="228600"/>
                  </a:cubicBezTo>
                  <a:cubicBezTo>
                    <a:pt x="753001" y="240087"/>
                    <a:pt x="761524" y="253048"/>
                    <a:pt x="768350" y="266700"/>
                  </a:cubicBezTo>
                  <a:cubicBezTo>
                    <a:pt x="773330" y="276661"/>
                    <a:pt x="784775" y="302175"/>
                    <a:pt x="793750" y="311150"/>
                  </a:cubicBezTo>
                  <a:cubicBezTo>
                    <a:pt x="801234" y="318634"/>
                    <a:pt x="811283" y="323120"/>
                    <a:pt x="819150" y="330200"/>
                  </a:cubicBezTo>
                  <a:cubicBezTo>
                    <a:pt x="840922" y="349795"/>
                    <a:pt x="879763" y="396971"/>
                    <a:pt x="908050" y="406400"/>
                  </a:cubicBezTo>
                  <a:cubicBezTo>
                    <a:pt x="914400" y="408517"/>
                    <a:pt x="921249" y="409499"/>
                    <a:pt x="927100" y="412750"/>
                  </a:cubicBezTo>
                  <a:cubicBezTo>
                    <a:pt x="940443" y="420163"/>
                    <a:pt x="954407" y="427357"/>
                    <a:pt x="965200" y="438150"/>
                  </a:cubicBezTo>
                  <a:cubicBezTo>
                    <a:pt x="971550" y="444500"/>
                    <a:pt x="976778" y="452219"/>
                    <a:pt x="984250" y="457200"/>
                  </a:cubicBezTo>
                  <a:cubicBezTo>
                    <a:pt x="989819" y="460913"/>
                    <a:pt x="997313" y="460557"/>
                    <a:pt x="1003300" y="463550"/>
                  </a:cubicBezTo>
                  <a:cubicBezTo>
                    <a:pt x="1010126" y="466963"/>
                    <a:pt x="1015376" y="473150"/>
                    <a:pt x="1022350" y="476250"/>
                  </a:cubicBezTo>
                  <a:cubicBezTo>
                    <a:pt x="1034583" y="481687"/>
                    <a:pt x="1060450" y="488950"/>
                    <a:pt x="1060450" y="488950"/>
                  </a:cubicBezTo>
                  <a:cubicBezTo>
                    <a:pt x="1064683" y="495300"/>
                    <a:pt x="1067754" y="502604"/>
                    <a:pt x="1073150" y="508000"/>
                  </a:cubicBezTo>
                  <a:cubicBezTo>
                    <a:pt x="1123100" y="557950"/>
                    <a:pt x="1059236" y="477333"/>
                    <a:pt x="1111250" y="539750"/>
                  </a:cubicBezTo>
                  <a:cubicBezTo>
                    <a:pt x="1141247" y="575746"/>
                    <a:pt x="1105596" y="540724"/>
                    <a:pt x="1136650" y="584200"/>
                  </a:cubicBezTo>
                  <a:cubicBezTo>
                    <a:pt x="1141870" y="591508"/>
                    <a:pt x="1149350" y="596900"/>
                    <a:pt x="1155700" y="603250"/>
                  </a:cubicBezTo>
                  <a:cubicBezTo>
                    <a:pt x="1157817" y="611717"/>
                    <a:pt x="1156303" y="622082"/>
                    <a:pt x="1162050" y="628650"/>
                  </a:cubicBezTo>
                  <a:cubicBezTo>
                    <a:pt x="1186801" y="656937"/>
                    <a:pt x="1193966" y="649585"/>
                    <a:pt x="1219200" y="660400"/>
                  </a:cubicBezTo>
                  <a:cubicBezTo>
                    <a:pt x="1274127" y="683940"/>
                    <a:pt x="1218974" y="664558"/>
                    <a:pt x="1263650" y="679450"/>
                  </a:cubicBezTo>
                  <a:cubicBezTo>
                    <a:pt x="1273611" y="699372"/>
                    <a:pt x="1296499" y="750399"/>
                    <a:pt x="1314450" y="768350"/>
                  </a:cubicBezTo>
                  <a:lnTo>
                    <a:pt x="1333500" y="787400"/>
                  </a:lnTo>
                  <a:cubicBezTo>
                    <a:pt x="1339562" y="805585"/>
                    <a:pt x="1339314" y="814308"/>
                    <a:pt x="1358900" y="825500"/>
                  </a:cubicBezTo>
                  <a:cubicBezTo>
                    <a:pt x="1366477" y="829830"/>
                    <a:pt x="1375833" y="829733"/>
                    <a:pt x="1384300" y="831850"/>
                  </a:cubicBezTo>
                  <a:cubicBezTo>
                    <a:pt x="1414230" y="876745"/>
                    <a:pt x="1375142" y="822692"/>
                    <a:pt x="1422400" y="869950"/>
                  </a:cubicBezTo>
                  <a:cubicBezTo>
                    <a:pt x="1427796" y="875346"/>
                    <a:pt x="1430664" y="882790"/>
                    <a:pt x="1435100" y="889000"/>
                  </a:cubicBezTo>
                  <a:cubicBezTo>
                    <a:pt x="1441251" y="897612"/>
                    <a:pt x="1447181" y="906435"/>
                    <a:pt x="1454150" y="914400"/>
                  </a:cubicBezTo>
                  <a:cubicBezTo>
                    <a:pt x="1497265" y="963674"/>
                    <a:pt x="1465057" y="918060"/>
                    <a:pt x="1492250" y="958850"/>
                  </a:cubicBezTo>
                  <a:cubicBezTo>
                    <a:pt x="1496483" y="984250"/>
                    <a:pt x="1501756" y="1009498"/>
                    <a:pt x="1504950" y="1035050"/>
                  </a:cubicBezTo>
                  <a:cubicBezTo>
                    <a:pt x="1507067" y="1051983"/>
                    <a:pt x="1506810" y="1069386"/>
                    <a:pt x="1511300" y="1085850"/>
                  </a:cubicBezTo>
                  <a:cubicBezTo>
                    <a:pt x="1513308" y="1093213"/>
                    <a:pt x="1520587" y="1098074"/>
                    <a:pt x="1524000" y="1104900"/>
                  </a:cubicBezTo>
                  <a:cubicBezTo>
                    <a:pt x="1526993" y="1110887"/>
                    <a:pt x="1528589" y="1117492"/>
                    <a:pt x="1530350" y="1123950"/>
                  </a:cubicBezTo>
                  <a:cubicBezTo>
                    <a:pt x="1547798" y="1187925"/>
                    <a:pt x="1531255" y="1159023"/>
                    <a:pt x="1562100" y="1200150"/>
                  </a:cubicBezTo>
                  <a:cubicBezTo>
                    <a:pt x="1578061" y="1248033"/>
                    <a:pt x="1556531" y="1189011"/>
                    <a:pt x="1581150" y="1238250"/>
                  </a:cubicBezTo>
                  <a:cubicBezTo>
                    <a:pt x="1584143" y="1244237"/>
                    <a:pt x="1582767" y="1252567"/>
                    <a:pt x="1587500" y="1257300"/>
                  </a:cubicBezTo>
                  <a:cubicBezTo>
                    <a:pt x="1592233" y="1262033"/>
                    <a:pt x="1600200" y="1261533"/>
                    <a:pt x="1606550" y="1263650"/>
                  </a:cubicBezTo>
                  <a:cubicBezTo>
                    <a:pt x="1612900" y="1261533"/>
                    <a:pt x="1621419" y="1252073"/>
                    <a:pt x="1625600" y="1257300"/>
                  </a:cubicBezTo>
                  <a:cubicBezTo>
                    <a:pt x="1633643" y="1267354"/>
                    <a:pt x="1629157" y="1282831"/>
                    <a:pt x="1631950" y="1295400"/>
                  </a:cubicBezTo>
                  <a:cubicBezTo>
                    <a:pt x="1633402" y="1301934"/>
                    <a:pt x="1634119" y="1309223"/>
                    <a:pt x="1638300" y="1314450"/>
                  </a:cubicBezTo>
                  <a:cubicBezTo>
                    <a:pt x="1643068" y="1320409"/>
                    <a:pt x="1651000" y="1322917"/>
                    <a:pt x="1657350" y="1327150"/>
                  </a:cubicBezTo>
                  <a:cubicBezTo>
                    <a:pt x="1665817" y="1325033"/>
                    <a:pt x="1674944" y="1324703"/>
                    <a:pt x="1682750" y="1320800"/>
                  </a:cubicBezTo>
                  <a:cubicBezTo>
                    <a:pt x="1692216" y="1316067"/>
                    <a:pt x="1699538" y="1307901"/>
                    <a:pt x="1708150" y="1301750"/>
                  </a:cubicBezTo>
                  <a:cubicBezTo>
                    <a:pt x="1729093" y="1286791"/>
                    <a:pt x="1727796" y="1288752"/>
                    <a:pt x="1752600" y="1276350"/>
                  </a:cubicBezTo>
                  <a:cubicBezTo>
                    <a:pt x="1752600" y="1276350"/>
                    <a:pt x="1775883" y="1236133"/>
                    <a:pt x="1784350" y="1244600"/>
                  </a:cubicBezTo>
                  <a:cubicBezTo>
                    <a:pt x="1785197" y="1245447"/>
                    <a:pt x="1773995" y="1285532"/>
                    <a:pt x="1771650" y="1289050"/>
                  </a:cubicBezTo>
                  <a:cubicBezTo>
                    <a:pt x="1766669" y="1296522"/>
                    <a:pt x="1758349" y="1301201"/>
                    <a:pt x="1752600" y="1308100"/>
                  </a:cubicBezTo>
                  <a:cubicBezTo>
                    <a:pt x="1721649" y="1345241"/>
                    <a:pt x="1763174" y="1309695"/>
                    <a:pt x="1714500" y="1346200"/>
                  </a:cubicBezTo>
                  <a:cubicBezTo>
                    <a:pt x="1696404" y="1400489"/>
                    <a:pt x="1700140" y="1371016"/>
                    <a:pt x="1708150" y="1435100"/>
                  </a:cubicBezTo>
                  <a:cubicBezTo>
                    <a:pt x="1710068" y="1434716"/>
                    <a:pt x="1760471" y="1425159"/>
                    <a:pt x="1765300" y="1422400"/>
                  </a:cubicBezTo>
                  <a:cubicBezTo>
                    <a:pt x="1773097" y="1417945"/>
                    <a:pt x="1778000" y="1409700"/>
                    <a:pt x="1784350" y="1403350"/>
                  </a:cubicBezTo>
                  <a:cubicBezTo>
                    <a:pt x="1797050" y="1405467"/>
                    <a:pt x="1811532" y="1402876"/>
                    <a:pt x="1822450" y="1409700"/>
                  </a:cubicBezTo>
                  <a:cubicBezTo>
                    <a:pt x="1841487" y="1421598"/>
                    <a:pt x="1835202" y="1445562"/>
                    <a:pt x="1828800" y="1460500"/>
                  </a:cubicBezTo>
                  <a:cubicBezTo>
                    <a:pt x="1825794" y="1467515"/>
                    <a:pt x="1819200" y="1472576"/>
                    <a:pt x="1816100" y="1479550"/>
                  </a:cubicBezTo>
                  <a:cubicBezTo>
                    <a:pt x="1807266" y="1499427"/>
                    <a:pt x="1802327" y="1521940"/>
                    <a:pt x="1797050" y="1543050"/>
                  </a:cubicBezTo>
                  <a:cubicBezTo>
                    <a:pt x="1799167" y="1551517"/>
                    <a:pt x="1795378" y="1565012"/>
                    <a:pt x="1803400" y="1568450"/>
                  </a:cubicBezTo>
                  <a:cubicBezTo>
                    <a:pt x="1824230" y="1577377"/>
                    <a:pt x="1845486" y="1559443"/>
                    <a:pt x="1860550" y="1549400"/>
                  </a:cubicBezTo>
                  <a:cubicBezTo>
                    <a:pt x="1854402" y="1592438"/>
                    <a:pt x="1846475" y="1624307"/>
                    <a:pt x="1860550" y="1670050"/>
                  </a:cubicBezTo>
                  <a:cubicBezTo>
                    <a:pt x="1862518" y="1676447"/>
                    <a:pt x="1873250" y="1674283"/>
                    <a:pt x="1879600" y="1676400"/>
                  </a:cubicBezTo>
                  <a:cubicBezTo>
                    <a:pt x="1885950" y="1674283"/>
                    <a:pt x="1894469" y="1675277"/>
                    <a:pt x="1898650" y="1670050"/>
                  </a:cubicBezTo>
                  <a:cubicBezTo>
                    <a:pt x="1904102" y="1663235"/>
                    <a:pt x="1901562" y="1652672"/>
                    <a:pt x="1905000" y="1644650"/>
                  </a:cubicBezTo>
                  <a:cubicBezTo>
                    <a:pt x="1908006" y="1637635"/>
                    <a:pt x="1913467" y="1631950"/>
                    <a:pt x="1917700" y="1625600"/>
                  </a:cubicBezTo>
                  <a:cubicBezTo>
                    <a:pt x="1924050" y="1629833"/>
                    <a:pt x="1935858" y="1630721"/>
                    <a:pt x="1936750" y="1638300"/>
                  </a:cubicBezTo>
                  <a:cubicBezTo>
                    <a:pt x="1936800" y="1638724"/>
                    <a:pt x="1934226" y="1738163"/>
                    <a:pt x="1924050" y="1765300"/>
                  </a:cubicBezTo>
                  <a:cubicBezTo>
                    <a:pt x="1921370" y="1772446"/>
                    <a:pt x="1915583" y="1778000"/>
                    <a:pt x="1911350" y="1784350"/>
                  </a:cubicBezTo>
                  <a:cubicBezTo>
                    <a:pt x="1925983" y="1786789"/>
                    <a:pt x="1952868" y="1789234"/>
                    <a:pt x="1968500" y="1797050"/>
                  </a:cubicBezTo>
                  <a:cubicBezTo>
                    <a:pt x="1975326" y="1800463"/>
                    <a:pt x="1981200" y="1805517"/>
                    <a:pt x="1987550" y="1809750"/>
                  </a:cubicBezTo>
                  <a:cubicBezTo>
                    <a:pt x="2001845" y="1831193"/>
                    <a:pt x="2004477" y="1832306"/>
                    <a:pt x="2012950" y="1860550"/>
                  </a:cubicBezTo>
                  <a:cubicBezTo>
                    <a:pt x="2016051" y="1870888"/>
                    <a:pt x="2014834" y="1882474"/>
                    <a:pt x="2019300" y="1892300"/>
                  </a:cubicBezTo>
                  <a:cubicBezTo>
                    <a:pt x="2031959" y="1920150"/>
                    <a:pt x="2044334" y="1930034"/>
                    <a:pt x="2063750" y="1949450"/>
                  </a:cubicBezTo>
                  <a:cubicBezTo>
                    <a:pt x="2079711" y="1997333"/>
                    <a:pt x="2058181" y="1938311"/>
                    <a:pt x="2082800" y="1987550"/>
                  </a:cubicBezTo>
                  <a:cubicBezTo>
                    <a:pt x="2101180" y="2024309"/>
                    <a:pt x="2072088" y="1989538"/>
                    <a:pt x="2108200" y="2025650"/>
                  </a:cubicBezTo>
                  <a:cubicBezTo>
                    <a:pt x="2110317" y="2034117"/>
                    <a:pt x="2109098" y="2044235"/>
                    <a:pt x="2114550" y="2051050"/>
                  </a:cubicBezTo>
                  <a:cubicBezTo>
                    <a:pt x="2118731" y="2056277"/>
                    <a:pt x="2128373" y="2053219"/>
                    <a:pt x="2133600" y="2057400"/>
                  </a:cubicBezTo>
                  <a:cubicBezTo>
                    <a:pt x="2139559" y="2062168"/>
                    <a:pt x="2142067" y="2070100"/>
                    <a:pt x="2146300" y="2076450"/>
                  </a:cubicBezTo>
                  <a:cubicBezTo>
                    <a:pt x="2156180" y="2125848"/>
                    <a:pt x="2145226" y="2092032"/>
                    <a:pt x="2165350" y="2127250"/>
                  </a:cubicBezTo>
                  <a:cubicBezTo>
                    <a:pt x="2170046" y="2135469"/>
                    <a:pt x="2171990" y="2145378"/>
                    <a:pt x="2178050" y="2152650"/>
                  </a:cubicBezTo>
                  <a:cubicBezTo>
                    <a:pt x="2182936" y="2158513"/>
                    <a:pt x="2190750" y="2161117"/>
                    <a:pt x="2197100" y="2165350"/>
                  </a:cubicBezTo>
                  <a:cubicBezTo>
                    <a:pt x="2201333" y="2173817"/>
                    <a:pt x="2203107" y="2184057"/>
                    <a:pt x="2209800" y="2190750"/>
                  </a:cubicBezTo>
                  <a:cubicBezTo>
                    <a:pt x="2214533" y="2195483"/>
                    <a:pt x="2224117" y="2192367"/>
                    <a:pt x="2228850" y="2197100"/>
                  </a:cubicBezTo>
                  <a:cubicBezTo>
                    <a:pt x="2235543" y="2203793"/>
                    <a:pt x="2234857" y="2215807"/>
                    <a:pt x="2241550" y="2222500"/>
                  </a:cubicBezTo>
                  <a:cubicBezTo>
                    <a:pt x="2246283" y="2227233"/>
                    <a:pt x="2254613" y="2225857"/>
                    <a:pt x="2260600" y="2228850"/>
                  </a:cubicBezTo>
                  <a:cubicBezTo>
                    <a:pt x="2267426" y="2232263"/>
                    <a:pt x="2273300" y="2237317"/>
                    <a:pt x="2279650" y="2241550"/>
                  </a:cubicBezTo>
                  <a:cubicBezTo>
                    <a:pt x="2283883" y="2247900"/>
                    <a:pt x="2285878" y="2256555"/>
                    <a:pt x="2292350" y="2260600"/>
                  </a:cubicBezTo>
                  <a:cubicBezTo>
                    <a:pt x="2303702" y="2267695"/>
                    <a:pt x="2317750" y="2269067"/>
                    <a:pt x="2330450" y="2273300"/>
                  </a:cubicBezTo>
                  <a:lnTo>
                    <a:pt x="2349500" y="2279650"/>
                  </a:lnTo>
                  <a:lnTo>
                    <a:pt x="2368550" y="2286000"/>
                  </a:lnTo>
                  <a:lnTo>
                    <a:pt x="2387600" y="2292350"/>
                  </a:lnTo>
                  <a:lnTo>
                    <a:pt x="2425700" y="2330450"/>
                  </a:lnTo>
                  <a:cubicBezTo>
                    <a:pt x="2462183" y="2366933"/>
                    <a:pt x="2443251" y="2357467"/>
                    <a:pt x="2476500" y="2368550"/>
                  </a:cubicBezTo>
                  <a:cubicBezTo>
                    <a:pt x="2482850" y="2377017"/>
                    <a:pt x="2488066" y="2386466"/>
                    <a:pt x="2495550" y="2393950"/>
                  </a:cubicBezTo>
                  <a:cubicBezTo>
                    <a:pt x="2503034" y="2401434"/>
                    <a:pt x="2514175" y="2404870"/>
                    <a:pt x="2520950" y="2413000"/>
                  </a:cubicBezTo>
                  <a:cubicBezTo>
                    <a:pt x="2525235" y="2418142"/>
                    <a:pt x="2524307" y="2426063"/>
                    <a:pt x="2527300" y="2432050"/>
                  </a:cubicBezTo>
                  <a:cubicBezTo>
                    <a:pt x="2536141" y="2449731"/>
                    <a:pt x="2545006" y="2456106"/>
                    <a:pt x="2559050" y="2470150"/>
                  </a:cubicBezTo>
                  <a:cubicBezTo>
                    <a:pt x="2561167" y="2476500"/>
                    <a:pt x="2560173" y="2485019"/>
                    <a:pt x="2565400" y="2489200"/>
                  </a:cubicBezTo>
                  <a:cubicBezTo>
                    <a:pt x="2572215" y="2494652"/>
                    <a:pt x="2582628" y="2492486"/>
                    <a:pt x="2590800" y="2495550"/>
                  </a:cubicBezTo>
                  <a:cubicBezTo>
                    <a:pt x="2599663" y="2498874"/>
                    <a:pt x="2607733" y="2504017"/>
                    <a:pt x="2616200" y="2508250"/>
                  </a:cubicBezTo>
                  <a:cubicBezTo>
                    <a:pt x="2620433" y="2514600"/>
                    <a:pt x="2623157" y="2522274"/>
                    <a:pt x="2628900" y="2527300"/>
                  </a:cubicBezTo>
                  <a:cubicBezTo>
                    <a:pt x="2640387" y="2537351"/>
                    <a:pt x="2667000" y="2552700"/>
                    <a:pt x="2667000" y="2552700"/>
                  </a:cubicBezTo>
                  <a:cubicBezTo>
                    <a:pt x="2669117" y="2559050"/>
                    <a:pt x="2670099" y="2565899"/>
                    <a:pt x="2673350" y="2571750"/>
                  </a:cubicBezTo>
                  <a:lnTo>
                    <a:pt x="2711450" y="2628900"/>
                  </a:lnTo>
                  <a:cubicBezTo>
                    <a:pt x="2715683" y="2635250"/>
                    <a:pt x="2721737" y="2640710"/>
                    <a:pt x="2724150" y="2647950"/>
                  </a:cubicBezTo>
                  <a:cubicBezTo>
                    <a:pt x="2726267" y="2654300"/>
                    <a:pt x="2726787" y="2661431"/>
                    <a:pt x="2730500" y="2667000"/>
                  </a:cubicBezTo>
                  <a:cubicBezTo>
                    <a:pt x="2735481" y="2674472"/>
                    <a:pt x="2743801" y="2679151"/>
                    <a:pt x="2749550" y="2686050"/>
                  </a:cubicBezTo>
                  <a:cubicBezTo>
                    <a:pt x="2793753" y="2739094"/>
                    <a:pt x="2725645" y="2668495"/>
                    <a:pt x="2781300" y="2724150"/>
                  </a:cubicBezTo>
                  <a:cubicBezTo>
                    <a:pt x="2797261" y="2772033"/>
                    <a:pt x="2773874" y="2714868"/>
                    <a:pt x="2806700" y="2755900"/>
                  </a:cubicBezTo>
                  <a:cubicBezTo>
                    <a:pt x="2848017" y="2807546"/>
                    <a:pt x="2772220" y="2740470"/>
                    <a:pt x="2825750" y="2794000"/>
                  </a:cubicBezTo>
                  <a:cubicBezTo>
                    <a:pt x="2831146" y="2799396"/>
                    <a:pt x="2837755" y="2803765"/>
                    <a:pt x="2844800" y="2806700"/>
                  </a:cubicBezTo>
                  <a:cubicBezTo>
                    <a:pt x="2853998" y="2810532"/>
                    <a:pt x="2906908" y="2828693"/>
                    <a:pt x="2927350" y="2832100"/>
                  </a:cubicBezTo>
                  <a:cubicBezTo>
                    <a:pt x="2944183" y="2834905"/>
                    <a:pt x="2961217" y="2836333"/>
                    <a:pt x="2978150" y="2838450"/>
                  </a:cubicBezTo>
                  <a:cubicBezTo>
                    <a:pt x="2984500" y="2840567"/>
                    <a:pt x="2990933" y="2842450"/>
                    <a:pt x="2997200" y="2844800"/>
                  </a:cubicBezTo>
                  <a:cubicBezTo>
                    <a:pt x="3007873" y="2848802"/>
                    <a:pt x="3018136" y="2853895"/>
                    <a:pt x="3028950" y="2857500"/>
                  </a:cubicBezTo>
                  <a:cubicBezTo>
                    <a:pt x="3037229" y="2860260"/>
                    <a:pt x="3045883" y="2861733"/>
                    <a:pt x="3054350" y="2863850"/>
                  </a:cubicBezTo>
                  <a:cubicBezTo>
                    <a:pt x="3060700" y="2868083"/>
                    <a:pt x="3066574" y="2873137"/>
                    <a:pt x="3073400" y="2876550"/>
                  </a:cubicBezTo>
                  <a:cubicBezTo>
                    <a:pt x="3079387" y="2879543"/>
                    <a:pt x="3087223" y="2878719"/>
                    <a:pt x="3092450" y="2882900"/>
                  </a:cubicBezTo>
                  <a:cubicBezTo>
                    <a:pt x="3133482" y="2915726"/>
                    <a:pt x="3076317" y="2892339"/>
                    <a:pt x="3124200" y="2908300"/>
                  </a:cubicBezTo>
                  <a:cubicBezTo>
                    <a:pt x="3135624" y="2942572"/>
                    <a:pt x="3121621" y="2915529"/>
                    <a:pt x="3155950" y="2940050"/>
                  </a:cubicBezTo>
                  <a:cubicBezTo>
                    <a:pt x="3191849" y="2965692"/>
                    <a:pt x="3158575" y="2952967"/>
                    <a:pt x="3194050" y="2984500"/>
                  </a:cubicBezTo>
                  <a:cubicBezTo>
                    <a:pt x="3205458" y="2994641"/>
                    <a:pt x="3232150" y="3009900"/>
                    <a:pt x="3232150" y="3009900"/>
                  </a:cubicBezTo>
                  <a:cubicBezTo>
                    <a:pt x="3236383" y="3018367"/>
                    <a:pt x="3238790" y="3028028"/>
                    <a:pt x="3244850" y="3035300"/>
                  </a:cubicBezTo>
                  <a:cubicBezTo>
                    <a:pt x="3249736" y="3041163"/>
                    <a:pt x="3258037" y="3043114"/>
                    <a:pt x="3263900" y="3048000"/>
                  </a:cubicBezTo>
                  <a:cubicBezTo>
                    <a:pt x="3270799" y="3053749"/>
                    <a:pt x="3276600" y="3060700"/>
                    <a:pt x="3282950" y="3067050"/>
                  </a:cubicBezTo>
                  <a:cubicBezTo>
                    <a:pt x="3290989" y="3091167"/>
                    <a:pt x="3295275" y="3113492"/>
                    <a:pt x="3327400" y="3124200"/>
                  </a:cubicBezTo>
                  <a:cubicBezTo>
                    <a:pt x="3333750" y="3126317"/>
                    <a:pt x="3340463" y="3127557"/>
                    <a:pt x="3346450" y="3130550"/>
                  </a:cubicBezTo>
                  <a:cubicBezTo>
                    <a:pt x="3353276" y="3133963"/>
                    <a:pt x="3365500" y="3143250"/>
                    <a:pt x="3365500" y="314325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8" y="11194"/>
            <a:ext cx="9143999" cy="627529"/>
          </a:xfrm>
          <a:prstGeom prst="rect">
            <a:avLst/>
          </a:prstGeom>
          <a:solidFill>
            <a:srgbClr val="204D84"/>
          </a:solidFill>
          <a:ln w="25400" algn="ctr">
            <a:solidFill>
              <a:srgbClr val="204D84"/>
            </a:solidFill>
            <a:miter lim="800000"/>
            <a:headEnd/>
            <a:tailEnd/>
          </a:ln>
        </p:spPr>
        <p:txBody>
          <a:bodyPr lIns="59910" tIns="29954" rIns="59910" bIns="29954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РИСКУ НАРУШЕНИЯ ТРАНСПОРТНОГО СООБЩЕНИЯ, </a:t>
            </a:r>
          </a:p>
          <a:p>
            <a:r>
              <a:rPr lang="ru-RU" sz="1200" dirty="0"/>
              <a:t>СВЯЗАННЫХ С НЕБЛАГОПРИЯТНЫМИ МЕТЕОЯВЛЕНИЯМИ</a:t>
            </a:r>
            <a:r>
              <a:rPr lang="ru-RU" altLang="ru-RU" sz="1200" dirty="0"/>
              <a:t> </a:t>
            </a:r>
          </a:p>
          <a:p>
            <a:r>
              <a:rPr lang="ru-RU" altLang="ru-RU" sz="1200" dirty="0"/>
              <a:t>НА ФЕДЕРАЛЬНОЙ АВТОМОБИЛЬНОЙ ДОРОГЕ </a:t>
            </a:r>
            <a:r>
              <a:rPr lang="ru-RU" altLang="ru-RU" sz="1200" dirty="0" smtClean="0"/>
              <a:t>М-4 ДОН (НА </a:t>
            </a:r>
            <a:r>
              <a:rPr lang="ru-RU" altLang="ru-RU" sz="1200" dirty="0" smtClean="0"/>
              <a:t>14.01.2021</a:t>
            </a:r>
            <a:r>
              <a:rPr lang="ru-RU" altLang="ru-RU" sz="1200" dirty="0" smtClean="0"/>
              <a:t>)</a:t>
            </a:r>
            <a:endParaRPr lang="ru-RU" altLang="ru-RU" sz="1200" dirty="0"/>
          </a:p>
        </p:txBody>
      </p:sp>
      <p:pic>
        <p:nvPicPr>
          <p:cNvPr id="12" name="правая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6994" y="949627"/>
            <a:ext cx="2416236" cy="2549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6716994" y="668285"/>
            <a:ext cx="2430739" cy="2635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897" y="6132102"/>
            <a:ext cx="2832023" cy="688252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1992" tIns="35998" rIns="71992" bIns="35998" rtlCol="0" anchor="ctr" anchorCtr="1">
            <a:spAutoFit/>
          </a:bodyPr>
          <a:lstStyle/>
          <a:p>
            <a:pPr defTabSz="914286"/>
            <a:r>
              <a:rPr lang="ru-RU" sz="1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914286"/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отрезанный объект «Филиал </a:t>
            </a:r>
          </a:p>
          <a:p>
            <a:pPr defTabSz="914286"/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Краснодарского университета МВД РФ» 200чел.</a:t>
            </a:r>
          </a:p>
          <a:p>
            <a:pPr defTabSz="914286"/>
            <a:r>
              <a:rPr lang="ru-RU" sz="1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4253263" y="5113125"/>
            <a:ext cx="822262" cy="1929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sz="9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с.Кабардинка</a:t>
            </a:r>
            <a:endParaRPr lang="ru-RU" sz="9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466633" y="2206875"/>
            <a:ext cx="1187746" cy="1929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7742" y="3087624"/>
            <a:ext cx="355571" cy="2387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3991" tIns="41998" rIns="83991" bIns="41998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000" dirty="0"/>
              <a:t>М4</a:t>
            </a:r>
          </a:p>
        </p:txBody>
      </p:sp>
      <p:grpSp>
        <p:nvGrpSpPr>
          <p:cNvPr id="22" name="Группа 159"/>
          <p:cNvGrpSpPr/>
          <p:nvPr/>
        </p:nvGrpSpPr>
        <p:grpSpPr>
          <a:xfrm>
            <a:off x="6751498" y="5742658"/>
            <a:ext cx="2458445" cy="1108823"/>
            <a:chOff x="9126097" y="5329434"/>
            <a:chExt cx="2909064" cy="1478815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26097" y="5329434"/>
              <a:ext cx="2799203" cy="14788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7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714922" y="5517470"/>
              <a:ext cx="2147024" cy="272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272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9605061" y="5755615"/>
              <a:ext cx="2308120" cy="560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20012" y="5855348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3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231145" y="6214173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3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72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30" name="Овал 29"/>
            <p:cNvSpPr>
              <a:spLocks noChangeArrowheads="1"/>
            </p:cNvSpPr>
            <p:nvPr/>
          </p:nvSpPr>
          <p:spPr bwMode="auto">
            <a:xfrm rot="5238055">
              <a:off x="9332393" y="643725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3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72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3" name="Овал 32"/>
          <p:cNvSpPr>
            <a:spLocks noChangeArrowheads="1"/>
          </p:cNvSpPr>
          <p:nvPr/>
        </p:nvSpPr>
        <p:spPr bwMode="auto">
          <a:xfrm rot="5238055">
            <a:off x="6255121" y="4737536"/>
            <a:ext cx="107245" cy="115689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68387" tIns="34192" rIns="68387" bIns="34192" anchor="ctr"/>
          <a:lstStyle/>
          <a:p>
            <a:pPr>
              <a:defRPr/>
            </a:pPr>
            <a:endParaRPr lang="ru-RU" sz="1300" dirty="0">
              <a:solidFill>
                <a:srgbClr val="FFFFFF"/>
              </a:solidFill>
            </a:endParaRPr>
          </a:p>
        </p:txBody>
      </p:sp>
      <p:sp>
        <p:nvSpPr>
          <p:cNvPr id="34" name="Овал 33"/>
          <p:cNvSpPr>
            <a:spLocks noChangeArrowheads="1"/>
          </p:cNvSpPr>
          <p:nvPr/>
        </p:nvSpPr>
        <p:spPr bwMode="auto">
          <a:xfrm rot="5238055">
            <a:off x="2213032" y="2045131"/>
            <a:ext cx="107245" cy="115689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68387" tIns="34192" rIns="68387" bIns="34192" anchor="ctr"/>
          <a:lstStyle/>
          <a:p>
            <a:pPr>
              <a:defRPr/>
            </a:pPr>
            <a:endParaRPr lang="ru-RU" sz="1300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73530" y="3535707"/>
            <a:ext cx="628574" cy="25391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55771"/>
            <a:ext cx="2415397" cy="2288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884643"/>
            <a:ext cx="2415398" cy="11144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541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7" y="752655"/>
            <a:ext cx="9148277" cy="610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7" name="Прямоугольник 916"/>
          <p:cNvSpPr/>
          <p:nvPr/>
        </p:nvSpPr>
        <p:spPr>
          <a:xfrm>
            <a:off x="3" y="0"/>
            <a:ext cx="9166082" cy="75265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82846" tIns="41424" rIns="82846" bIns="41424" anchor="ctr"/>
          <a:lstStyle/>
          <a:p>
            <a:pPr algn="ctr"/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56"/>
          <p:cNvGrpSpPr>
            <a:grpSpLocks/>
          </p:cNvGrpSpPr>
          <p:nvPr/>
        </p:nvGrpSpPr>
        <p:grpSpPr bwMode="auto">
          <a:xfrm rot="2602719">
            <a:off x="5194285" y="5573050"/>
            <a:ext cx="360727" cy="45927"/>
            <a:chOff x="639" y="6436"/>
            <a:chExt cx="1701" cy="118"/>
          </a:xfrm>
        </p:grpSpPr>
        <p:sp>
          <p:nvSpPr>
            <p:cNvPr id="40" name="Rectangle 57"/>
            <p:cNvSpPr>
              <a:spLocks noChangeArrowheads="1"/>
            </p:cNvSpPr>
            <p:nvPr/>
          </p:nvSpPr>
          <p:spPr bwMode="auto">
            <a:xfrm>
              <a:off x="867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Rectangle 58"/>
            <p:cNvSpPr>
              <a:spLocks noChangeArrowheads="1"/>
            </p:cNvSpPr>
            <p:nvPr/>
          </p:nvSpPr>
          <p:spPr bwMode="auto">
            <a:xfrm>
              <a:off x="1380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Rectangle 59"/>
            <p:cNvSpPr>
              <a:spLocks noChangeArrowheads="1"/>
            </p:cNvSpPr>
            <p:nvPr/>
          </p:nvSpPr>
          <p:spPr bwMode="auto">
            <a:xfrm>
              <a:off x="1893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Line 60"/>
            <p:cNvSpPr>
              <a:spLocks noChangeShapeType="1"/>
            </p:cNvSpPr>
            <p:nvPr/>
          </p:nvSpPr>
          <p:spPr bwMode="auto">
            <a:xfrm>
              <a:off x="639" y="6436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Line 61"/>
            <p:cNvSpPr>
              <a:spLocks noChangeShapeType="1"/>
            </p:cNvSpPr>
            <p:nvPr/>
          </p:nvSpPr>
          <p:spPr bwMode="auto">
            <a:xfrm>
              <a:off x="639" y="6553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97" name="TextBox 196"/>
          <p:cNvSpPr txBox="1"/>
          <p:nvPr/>
        </p:nvSpPr>
        <p:spPr>
          <a:xfrm>
            <a:off x="5957642" y="735202"/>
            <a:ext cx="3186358" cy="3539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121914" tIns="60957" rIns="121914" bIns="60957" rtlCol="0" anchor="ctr">
            <a:spAutoFit/>
          </a:bodyPr>
          <a:lstStyle/>
          <a:p>
            <a:pPr algn="ctr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</a:t>
            </a:r>
          </a:p>
        </p:txBody>
      </p:sp>
      <p:grpSp>
        <p:nvGrpSpPr>
          <p:cNvPr id="193" name="Группа 192"/>
          <p:cNvGrpSpPr/>
          <p:nvPr/>
        </p:nvGrpSpPr>
        <p:grpSpPr>
          <a:xfrm>
            <a:off x="8600523" y="61735"/>
            <a:ext cx="469499" cy="610852"/>
            <a:chOff x="11467356" y="61730"/>
            <a:chExt cx="625999" cy="526433"/>
          </a:xfrm>
        </p:grpSpPr>
        <p:sp>
          <p:nvSpPr>
            <p:cNvPr id="195" name="Oval 44"/>
            <p:cNvSpPr>
              <a:spLocks noChangeArrowheads="1"/>
            </p:cNvSpPr>
            <p:nvPr/>
          </p:nvSpPr>
          <p:spPr bwMode="auto">
            <a:xfrm>
              <a:off x="11467356" y="61730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155670">
                <a:defRPr/>
              </a:pPr>
              <a:endParaRPr lang="en-US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8" name="Oval 45"/>
            <p:cNvSpPr>
              <a:spLocks noChangeArrowheads="1"/>
            </p:cNvSpPr>
            <p:nvPr/>
          </p:nvSpPr>
          <p:spPr bwMode="auto">
            <a:xfrm>
              <a:off x="11481946" y="68192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155670">
                <a:defRPr/>
              </a:pPr>
              <a:endParaRPr lang="en-US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9" name="Oval 46"/>
            <p:cNvSpPr>
              <a:spLocks noChangeArrowheads="1"/>
            </p:cNvSpPr>
            <p:nvPr/>
          </p:nvSpPr>
          <p:spPr bwMode="auto">
            <a:xfrm>
              <a:off x="11557375" y="134660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155670">
                <a:defRPr/>
              </a:pPr>
              <a:endParaRPr lang="en-US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0" name="Oval 47"/>
            <p:cNvSpPr>
              <a:spLocks noChangeArrowheads="1"/>
            </p:cNvSpPr>
            <p:nvPr/>
          </p:nvSpPr>
          <p:spPr bwMode="auto">
            <a:xfrm>
              <a:off x="11569487" y="145276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155670">
                <a:defRPr/>
              </a:pPr>
              <a:endParaRPr lang="en-US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1" name="Freeform 48"/>
            <p:cNvSpPr>
              <a:spLocks noEditPoints="1"/>
            </p:cNvSpPr>
            <p:nvPr/>
          </p:nvSpPr>
          <p:spPr bwMode="auto">
            <a:xfrm>
              <a:off x="11606651" y="82963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155670">
                <a:defRPr/>
              </a:pPr>
              <a:endParaRPr lang="ru-RU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02" name="Picture 49" descr="original_metal_w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1510" y="251440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3" name="AutoShape 50"/>
            <p:cNvSpPr>
              <a:spLocks noChangeArrowheads="1"/>
            </p:cNvSpPr>
            <p:nvPr/>
          </p:nvSpPr>
          <p:spPr bwMode="auto">
            <a:xfrm>
              <a:off x="11519110" y="177125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155670">
                <a:defRPr/>
              </a:pPr>
              <a:endParaRPr lang="ru-RU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04" name="Group 51"/>
            <p:cNvGrpSpPr>
              <a:grpSpLocks/>
            </p:cNvGrpSpPr>
            <p:nvPr/>
          </p:nvGrpSpPr>
          <p:grpSpPr bwMode="auto">
            <a:xfrm>
              <a:off x="11698871" y="134429"/>
              <a:ext cx="161042" cy="177940"/>
              <a:chOff x="3374" y="926"/>
              <a:chExt cx="585" cy="771"/>
            </a:xfrm>
          </p:grpSpPr>
          <p:sp>
            <p:nvSpPr>
              <p:cNvPr id="212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6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7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8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1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2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3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4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5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6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7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8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9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0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1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2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3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4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5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6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7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8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9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0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1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2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3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4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5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6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7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8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9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0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1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2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3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4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5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6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7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8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9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0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1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2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3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4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5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6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7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8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9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0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1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2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3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4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5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6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7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8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9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0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1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2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3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4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5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6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7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8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9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0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1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2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3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4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5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6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7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8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9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0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1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en-US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2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3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4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5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en-US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6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7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8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9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0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1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2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en-US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3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en-US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4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en-US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5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en-US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6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en-US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7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en-US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8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en-US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9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en-US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0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en-US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1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2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3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en-US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4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en-US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5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en-US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6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en-US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7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8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9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0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1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2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3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4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5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6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7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8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9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0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1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2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3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4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5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6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en-US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7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5" name="Freeform 403"/>
            <p:cNvSpPr>
              <a:spLocks noEditPoints="1"/>
            </p:cNvSpPr>
            <p:nvPr/>
          </p:nvSpPr>
          <p:spPr bwMode="auto">
            <a:xfrm>
              <a:off x="11606651" y="468844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155670">
                <a:defRPr/>
              </a:pPr>
              <a:endParaRPr lang="ru-RU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06" name="Group 404"/>
            <p:cNvGrpSpPr>
              <a:grpSpLocks/>
            </p:cNvGrpSpPr>
            <p:nvPr/>
          </p:nvGrpSpPr>
          <p:grpSpPr bwMode="auto">
            <a:xfrm>
              <a:off x="11581875" y="197435"/>
              <a:ext cx="399990" cy="272794"/>
              <a:chOff x="4423" y="1252"/>
              <a:chExt cx="1453" cy="1182"/>
            </a:xfrm>
          </p:grpSpPr>
          <p:sp>
            <p:nvSpPr>
              <p:cNvPr id="209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155670">
                  <a:defRPr/>
                </a:pPr>
                <a:endParaRPr lang="ru-RU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7" name="Oval 408"/>
            <p:cNvSpPr>
              <a:spLocks noChangeArrowheads="1"/>
            </p:cNvSpPr>
            <p:nvPr/>
          </p:nvSpPr>
          <p:spPr bwMode="auto">
            <a:xfrm>
              <a:off x="12021781" y="325523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155670">
                <a:defRPr/>
              </a:pPr>
              <a:endParaRPr lang="en-US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8" name="Oval 409"/>
            <p:cNvSpPr>
              <a:spLocks noChangeArrowheads="1"/>
            </p:cNvSpPr>
            <p:nvPr/>
          </p:nvSpPr>
          <p:spPr bwMode="auto">
            <a:xfrm>
              <a:off x="11495160" y="322985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155670">
                <a:defRPr/>
              </a:pPr>
              <a:endParaRPr lang="en-US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47" name="Group 316"/>
          <p:cNvGrpSpPr>
            <a:grpSpLocks/>
          </p:cNvGrpSpPr>
          <p:nvPr/>
        </p:nvGrpSpPr>
        <p:grpSpPr bwMode="auto">
          <a:xfrm>
            <a:off x="3253616" y="3743661"/>
            <a:ext cx="309738" cy="246599"/>
            <a:chOff x="4727" y="2506"/>
            <a:chExt cx="706" cy="1172"/>
          </a:xfrm>
        </p:grpSpPr>
        <p:sp>
          <p:nvSpPr>
            <p:cNvPr id="6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6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7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</p:grpSp>
      <p:sp>
        <p:nvSpPr>
          <p:cNvPr id="884" name="Text Box 182"/>
          <p:cNvSpPr txBox="1">
            <a:spLocks noChangeArrowheads="1"/>
          </p:cNvSpPr>
          <p:nvPr/>
        </p:nvSpPr>
        <p:spPr bwMode="auto">
          <a:xfrm>
            <a:off x="2977009" y="2121963"/>
            <a:ext cx="711591" cy="23912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53936" tIns="26967" rIns="53936" bIns="26967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altLang="ru-RU" dirty="0" smtClean="0"/>
              <a:t>г. Туапсе</a:t>
            </a:r>
            <a:endParaRPr lang="ru-RU" altLang="ru-RU" dirty="0"/>
          </a:p>
        </p:txBody>
      </p:sp>
      <p:pic>
        <p:nvPicPr>
          <p:cNvPr id="4" name="туапсе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7975" y="1089140"/>
            <a:ext cx="3186358" cy="1930106"/>
          </a:xfrm>
          <a:prstGeom prst="rect">
            <a:avLst/>
          </a:prstGeom>
        </p:spPr>
      </p:pic>
      <p:grpSp>
        <p:nvGrpSpPr>
          <p:cNvPr id="218" name="Группа 629"/>
          <p:cNvGrpSpPr>
            <a:grpSpLocks/>
          </p:cNvGrpSpPr>
          <p:nvPr/>
        </p:nvGrpSpPr>
        <p:grpSpPr bwMode="auto">
          <a:xfrm>
            <a:off x="5452572" y="3574578"/>
            <a:ext cx="259499" cy="246044"/>
            <a:chOff x="198223" y="3795140"/>
            <a:chExt cx="270456" cy="352436"/>
          </a:xfrm>
        </p:grpSpPr>
        <p:sp>
          <p:nvSpPr>
            <p:cNvPr id="221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2272214">
                <a:buClr>
                  <a:srgbClr val="000000"/>
                </a:buClr>
                <a:buSzPct val="100000"/>
                <a:defRPr/>
              </a:pPr>
              <a:endPara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2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2272214">
                <a:defRPr/>
              </a:pPr>
              <a:endParaRPr lang="ru-RU" sz="15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</p:grpSp>
      <p:sp>
        <p:nvSpPr>
          <p:cNvPr id="192" name="Text Box 2"/>
          <p:cNvSpPr txBox="1">
            <a:spLocks noChangeArrowheads="1"/>
          </p:cNvSpPr>
          <p:nvPr/>
        </p:nvSpPr>
        <p:spPr bwMode="auto">
          <a:xfrm>
            <a:off x="1" y="-2"/>
            <a:ext cx="9153732" cy="73520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82846" tIns="41424" rIns="82846" bIns="41424" anchor="ctr"/>
          <a:lstStyle>
            <a:defPPr>
              <a:defRPr lang="ru-RU"/>
            </a:defPPr>
            <a:lvl1pPr algn="ctr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КОМПЛЕКСУ НЕБЛАГОПРИЯТНЫХ МЕТЕОЯВЛЕНИЙ </a:t>
            </a:r>
          </a:p>
          <a:p>
            <a:r>
              <a:rPr lang="ru-RU" sz="1200" dirty="0"/>
              <a:t>НА ТЕРРИТОРИИ МО </a:t>
            </a:r>
            <a:r>
              <a:rPr lang="ru-RU" sz="1200" dirty="0" smtClean="0"/>
              <a:t>ТУАПСИНСКИЙ РАЙОН </a:t>
            </a:r>
            <a:r>
              <a:rPr lang="ru-RU" sz="1200" dirty="0"/>
              <a:t>КРАСНОДАРСКОГО КРАЯ </a:t>
            </a:r>
          </a:p>
          <a:p>
            <a:r>
              <a:rPr lang="ru-RU" sz="1200" dirty="0"/>
              <a:t>(РИСК НАРУШЕНИЯ ЭЛЕКТРОСНАБЖЕНИЯ НА </a:t>
            </a:r>
            <a:r>
              <a:rPr lang="ru-RU" sz="1200" dirty="0" smtClean="0"/>
              <a:t>14.01.2021 </a:t>
            </a:r>
            <a:r>
              <a:rPr lang="ru-RU" sz="1200" dirty="0"/>
              <a:t>г.)</a:t>
            </a:r>
          </a:p>
        </p:txBody>
      </p:sp>
      <p:sp>
        <p:nvSpPr>
          <p:cNvPr id="730" name="Text Box 97"/>
          <p:cNvSpPr txBox="1">
            <a:spLocks noChangeArrowheads="1"/>
          </p:cNvSpPr>
          <p:nvPr/>
        </p:nvSpPr>
        <p:spPr bwMode="auto">
          <a:xfrm>
            <a:off x="7126128" y="6405460"/>
            <a:ext cx="1267073" cy="22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731" name="Rectangle 93"/>
          <p:cNvSpPr>
            <a:spLocks noChangeArrowheads="1"/>
          </p:cNvSpPr>
          <p:nvPr/>
        </p:nvSpPr>
        <p:spPr bwMode="auto">
          <a:xfrm>
            <a:off x="6867192" y="5062546"/>
            <a:ext cx="2286541" cy="181114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8" rIns="91428" bIns="45718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248"/>
            <a:endParaRPr lang="ru-RU" altLang="ru-RU" sz="6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38" name="Text Box 97"/>
          <p:cNvSpPr txBox="1">
            <a:spLocks noChangeArrowheads="1"/>
          </p:cNvSpPr>
          <p:nvPr/>
        </p:nvSpPr>
        <p:spPr bwMode="auto">
          <a:xfrm>
            <a:off x="7294862" y="5099105"/>
            <a:ext cx="1695304" cy="28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739" name="Text Box 97"/>
          <p:cNvSpPr txBox="1">
            <a:spLocks noChangeArrowheads="1"/>
          </p:cNvSpPr>
          <p:nvPr/>
        </p:nvSpPr>
        <p:spPr bwMode="auto">
          <a:xfrm>
            <a:off x="7342203" y="6256162"/>
            <a:ext cx="1501948" cy="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порывы ветра, м</a:t>
            </a:r>
            <a:r>
              <a:rPr lang="en-US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/</a:t>
            </a:r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с</a:t>
            </a:r>
          </a:p>
        </p:txBody>
      </p:sp>
      <p:sp>
        <p:nvSpPr>
          <p:cNvPr id="740" name="Text Box 97"/>
          <p:cNvSpPr txBox="1">
            <a:spLocks noChangeArrowheads="1"/>
          </p:cNvSpPr>
          <p:nvPr/>
        </p:nvSpPr>
        <p:spPr bwMode="auto">
          <a:xfrm>
            <a:off x="7343852" y="6092007"/>
            <a:ext cx="1980412" cy="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количество осадков, мм за 24 ч</a:t>
            </a:r>
          </a:p>
        </p:txBody>
      </p:sp>
      <p:grpSp>
        <p:nvGrpSpPr>
          <p:cNvPr id="741" name="Группа 629"/>
          <p:cNvGrpSpPr>
            <a:grpSpLocks/>
          </p:cNvGrpSpPr>
          <p:nvPr/>
        </p:nvGrpSpPr>
        <p:grpSpPr bwMode="auto">
          <a:xfrm>
            <a:off x="6965562" y="5322793"/>
            <a:ext cx="272365" cy="245728"/>
            <a:chOff x="142483" y="3760971"/>
            <a:chExt cx="346075" cy="386605"/>
          </a:xfrm>
        </p:grpSpPr>
        <p:sp>
          <p:nvSpPr>
            <p:cNvPr id="742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8152">
                <a:buClr>
                  <a:srgbClr val="000000"/>
                </a:buClr>
                <a:buSzPct val="100000"/>
                <a:defRPr/>
              </a:pPr>
              <a:endParaRPr lang="ru-RU" sz="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743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8152">
                <a:defRPr/>
              </a:pPr>
              <a:endParaRPr lang="ru-RU" sz="5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744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05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1027413">
                <a:defRPr/>
              </a:pPr>
              <a:endParaRPr lang="ru-RU" sz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745" name="Text Box 97"/>
          <p:cNvSpPr txBox="1">
            <a:spLocks noChangeArrowheads="1"/>
          </p:cNvSpPr>
          <p:nvPr/>
        </p:nvSpPr>
        <p:spPr bwMode="auto">
          <a:xfrm>
            <a:off x="7267006" y="5276016"/>
            <a:ext cx="1657018" cy="40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746" name="TextBox 23"/>
          <p:cNvSpPr txBox="1"/>
          <p:nvPr/>
        </p:nvSpPr>
        <p:spPr>
          <a:xfrm>
            <a:off x="6922317" y="6068928"/>
            <a:ext cx="421533" cy="26159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21910" tIns="60954" rIns="121910" bIns="60954" rtlCol="0" anchor="ctr" anchorCtr="1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219058"/>
            <a:r>
              <a:rPr lang="ru-RU" sz="9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747" name="TextBox 23"/>
          <p:cNvSpPr txBox="1"/>
          <p:nvPr/>
        </p:nvSpPr>
        <p:spPr>
          <a:xfrm>
            <a:off x="6951681" y="6260571"/>
            <a:ext cx="335911" cy="261598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21910" tIns="60954" rIns="121910" bIns="60954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219058"/>
            <a:r>
              <a:rPr lang="ru-RU" sz="900" dirty="0">
                <a:solidFill>
                  <a:prstClr val="black"/>
                </a:solidFill>
              </a:rPr>
              <a:t>3</a:t>
            </a:r>
          </a:p>
        </p:txBody>
      </p:sp>
      <p:grpSp>
        <p:nvGrpSpPr>
          <p:cNvPr id="748" name="Group 316"/>
          <p:cNvGrpSpPr>
            <a:grpSpLocks/>
          </p:cNvGrpSpPr>
          <p:nvPr/>
        </p:nvGrpSpPr>
        <p:grpSpPr bwMode="auto">
          <a:xfrm>
            <a:off x="6967089" y="5672699"/>
            <a:ext cx="178757" cy="155125"/>
            <a:chOff x="4727" y="2506"/>
            <a:chExt cx="706" cy="1172"/>
          </a:xfrm>
        </p:grpSpPr>
        <p:sp>
          <p:nvSpPr>
            <p:cNvPr id="74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5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5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5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5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5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5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5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5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58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59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60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61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62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63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64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65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66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67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68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69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70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71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72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73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74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75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76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77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78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79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80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81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82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83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84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85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86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87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88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89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90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91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92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93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94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95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96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97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98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799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800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801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802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803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804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885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886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887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888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889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890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891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892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893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894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895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896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89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89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89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90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90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90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90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90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90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  <p:sp>
          <p:nvSpPr>
            <p:cNvPr id="90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600">
                <a:latin typeface="Calibri" pitchFamily="34" charset="0"/>
              </a:endParaRPr>
            </a:p>
          </p:txBody>
        </p:sp>
      </p:grpSp>
      <p:sp>
        <p:nvSpPr>
          <p:cNvPr id="907" name="Text Box 97"/>
          <p:cNvSpPr txBox="1">
            <a:spLocks noChangeArrowheads="1"/>
          </p:cNvSpPr>
          <p:nvPr/>
        </p:nvSpPr>
        <p:spPr bwMode="auto">
          <a:xfrm>
            <a:off x="7233842" y="5647943"/>
            <a:ext cx="2018225" cy="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908" name="Группа 119"/>
          <p:cNvGrpSpPr>
            <a:grpSpLocks/>
          </p:cNvGrpSpPr>
          <p:nvPr/>
        </p:nvGrpSpPr>
        <p:grpSpPr bwMode="auto">
          <a:xfrm>
            <a:off x="6977654" y="5905404"/>
            <a:ext cx="193820" cy="172337"/>
            <a:chOff x="214313" y="8958263"/>
            <a:chExt cx="642937" cy="500062"/>
          </a:xfrm>
        </p:grpSpPr>
        <p:sp>
          <p:nvSpPr>
            <p:cNvPr id="909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120"/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0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120"/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11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912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913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914" name="Text Box 97"/>
          <p:cNvSpPr txBox="1">
            <a:spLocks noChangeArrowheads="1"/>
          </p:cNvSpPr>
          <p:nvPr/>
        </p:nvSpPr>
        <p:spPr bwMode="auto">
          <a:xfrm>
            <a:off x="7269472" y="5905402"/>
            <a:ext cx="1501948" cy="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91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6997166" y="6507777"/>
            <a:ext cx="230591" cy="26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6" name="Text Box 97"/>
          <p:cNvSpPr txBox="1">
            <a:spLocks noChangeArrowheads="1"/>
          </p:cNvSpPr>
          <p:nvPr/>
        </p:nvSpPr>
        <p:spPr bwMode="auto">
          <a:xfrm>
            <a:off x="7336116" y="6477468"/>
            <a:ext cx="1857932" cy="26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63" tIns="63985" rIns="127963" bIns="6398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900" b="0" dirty="0" err="1">
                <a:solidFill>
                  <a:srgbClr val="000000"/>
                </a:solidFill>
                <a:cs typeface="Arial" panose="020B0604020202020204" pitchFamily="34" charset="0"/>
              </a:rPr>
              <a:t>пожаровзрывоопасный</a:t>
            </a:r>
            <a:r>
              <a:rPr lang="ru-RU" altLang="ru-RU" sz="900" b="0" dirty="0">
                <a:solidFill>
                  <a:srgbClr val="000000"/>
                </a:solidFill>
                <a:cs typeface="Arial" panose="020B0604020202020204" pitchFamily="34" charset="0"/>
              </a:rPr>
              <a:t> объект</a:t>
            </a:r>
          </a:p>
        </p:txBody>
      </p:sp>
      <p:grpSp>
        <p:nvGrpSpPr>
          <p:cNvPr id="919" name="Group 316"/>
          <p:cNvGrpSpPr>
            <a:grpSpLocks/>
          </p:cNvGrpSpPr>
          <p:nvPr/>
        </p:nvGrpSpPr>
        <p:grpSpPr bwMode="auto">
          <a:xfrm>
            <a:off x="4066670" y="3887286"/>
            <a:ext cx="309738" cy="246599"/>
            <a:chOff x="4727" y="2506"/>
            <a:chExt cx="706" cy="1172"/>
          </a:xfrm>
        </p:grpSpPr>
        <p:sp>
          <p:nvSpPr>
            <p:cNvPr id="920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21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22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23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24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25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26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27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28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29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30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31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32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33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34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35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36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37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3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3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4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4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4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4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4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4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4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4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4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4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5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5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5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5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5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5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5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5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5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5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6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6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6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6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6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6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6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6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6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6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7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7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7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7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7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7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7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7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7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7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8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8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8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8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8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8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8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8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8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8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9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9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9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9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9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9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9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99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</p:grpSp>
      <p:grpSp>
        <p:nvGrpSpPr>
          <p:cNvPr id="998" name="Group 316"/>
          <p:cNvGrpSpPr>
            <a:grpSpLocks/>
          </p:cNvGrpSpPr>
          <p:nvPr/>
        </p:nvGrpSpPr>
        <p:grpSpPr bwMode="auto">
          <a:xfrm>
            <a:off x="4948306" y="3429454"/>
            <a:ext cx="309738" cy="246599"/>
            <a:chOff x="4727" y="2506"/>
            <a:chExt cx="706" cy="1172"/>
          </a:xfrm>
        </p:grpSpPr>
        <p:sp>
          <p:nvSpPr>
            <p:cNvPr id="99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0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0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0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0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0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0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0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0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08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09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10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11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12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13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14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15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16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17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18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19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20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21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22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23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24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25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26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27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28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29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30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31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32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33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34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35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36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37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38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39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40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41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42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43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44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45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46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47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48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49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50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51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52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53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54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55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56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57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58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59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60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61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62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63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64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65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66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6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6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6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7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7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7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7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7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7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  <p:sp>
          <p:nvSpPr>
            <p:cNvPr id="107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4300">
                <a:latin typeface="Calibri" pitchFamily="34" charset="0"/>
              </a:endParaRPr>
            </a:p>
          </p:txBody>
        </p:sp>
      </p:grpSp>
      <p:sp>
        <p:nvSpPr>
          <p:cNvPr id="1080" name="Прямоугольник 1079"/>
          <p:cNvSpPr/>
          <p:nvPr/>
        </p:nvSpPr>
        <p:spPr>
          <a:xfrm>
            <a:off x="1179290" y="1254898"/>
            <a:ext cx="674164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081" name="Прямоугольник 1080"/>
          <p:cNvSpPr/>
          <p:nvPr/>
        </p:nvSpPr>
        <p:spPr>
          <a:xfrm>
            <a:off x="1179290" y="1423867"/>
            <a:ext cx="861468" cy="16685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7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  <a:endParaRPr lang="ru-RU" sz="700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082" name="Группа 119"/>
          <p:cNvGrpSpPr>
            <a:grpSpLocks/>
          </p:cNvGrpSpPr>
          <p:nvPr/>
        </p:nvGrpSpPr>
        <p:grpSpPr bwMode="auto">
          <a:xfrm>
            <a:off x="3391786" y="3996540"/>
            <a:ext cx="266396" cy="246044"/>
            <a:chOff x="214313" y="8958263"/>
            <a:chExt cx="642937" cy="500062"/>
          </a:xfrm>
        </p:grpSpPr>
        <p:sp>
          <p:nvSpPr>
            <p:cNvPr id="1083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84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085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086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087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088" name="Группа 119"/>
          <p:cNvGrpSpPr>
            <a:grpSpLocks/>
          </p:cNvGrpSpPr>
          <p:nvPr/>
        </p:nvGrpSpPr>
        <p:grpSpPr bwMode="auto">
          <a:xfrm>
            <a:off x="4613810" y="4114436"/>
            <a:ext cx="266396" cy="246044"/>
            <a:chOff x="214313" y="8958263"/>
            <a:chExt cx="642937" cy="500062"/>
          </a:xfrm>
        </p:grpSpPr>
        <p:sp>
          <p:nvSpPr>
            <p:cNvPr id="1089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90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091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092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093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094" name="Группа 629"/>
          <p:cNvGrpSpPr>
            <a:grpSpLocks/>
          </p:cNvGrpSpPr>
          <p:nvPr/>
        </p:nvGrpSpPr>
        <p:grpSpPr bwMode="auto">
          <a:xfrm>
            <a:off x="5291321" y="4097867"/>
            <a:ext cx="259499" cy="246044"/>
            <a:chOff x="198223" y="3795140"/>
            <a:chExt cx="270456" cy="352436"/>
          </a:xfrm>
        </p:grpSpPr>
        <p:sp>
          <p:nvSpPr>
            <p:cNvPr id="1095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2272214">
                <a:buClr>
                  <a:srgbClr val="000000"/>
                </a:buClr>
                <a:buSzPct val="100000"/>
                <a:defRPr/>
              </a:pPr>
              <a:endPara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096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2272214">
                <a:defRPr/>
              </a:pPr>
              <a:endParaRPr lang="ru-RU" sz="15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</p:grpSp>
      <p:grpSp>
        <p:nvGrpSpPr>
          <p:cNvPr id="1097" name="Группа 629"/>
          <p:cNvGrpSpPr>
            <a:grpSpLocks/>
          </p:cNvGrpSpPr>
          <p:nvPr/>
        </p:nvGrpSpPr>
        <p:grpSpPr bwMode="auto">
          <a:xfrm>
            <a:off x="3836126" y="3873518"/>
            <a:ext cx="259499" cy="246044"/>
            <a:chOff x="198223" y="3795140"/>
            <a:chExt cx="270456" cy="352436"/>
          </a:xfrm>
        </p:grpSpPr>
        <p:sp>
          <p:nvSpPr>
            <p:cNvPr id="1098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2272214">
                <a:buClr>
                  <a:srgbClr val="000000"/>
                </a:buClr>
                <a:buSzPct val="100000"/>
                <a:defRPr/>
              </a:pPr>
              <a:endPara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099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2272214">
                <a:defRPr/>
              </a:pPr>
              <a:endParaRPr lang="ru-RU" sz="15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</p:grpSp>
      <p:sp>
        <p:nvSpPr>
          <p:cNvPr id="805" name="TextBox 804"/>
          <p:cNvSpPr txBox="1"/>
          <p:nvPr/>
        </p:nvSpPr>
        <p:spPr>
          <a:xfrm>
            <a:off x="0" y="6323989"/>
            <a:ext cx="1669689" cy="5309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16:00 13.01.2021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Краснодарскому краю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Попов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3220-5505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sp>
        <p:nvSpPr>
          <p:cNvPr id="806" name="TextBox 23"/>
          <p:cNvSpPr txBox="1"/>
          <p:nvPr/>
        </p:nvSpPr>
        <p:spPr>
          <a:xfrm>
            <a:off x="1409061" y="1001666"/>
            <a:ext cx="521256" cy="261610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050" dirty="0" smtClean="0">
                <a:solidFill>
                  <a:prstClr val="black"/>
                </a:solidFill>
              </a:rPr>
              <a:t>12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807" name="TextBox 23"/>
          <p:cNvSpPr txBox="1"/>
          <p:nvPr/>
        </p:nvSpPr>
        <p:spPr>
          <a:xfrm>
            <a:off x="1106937" y="1003799"/>
            <a:ext cx="511850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050" dirty="0" smtClean="0">
                <a:solidFill>
                  <a:prstClr val="black"/>
                </a:solidFill>
              </a:rPr>
              <a:t>13</a:t>
            </a:r>
            <a:endParaRPr lang="ru-RU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8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19124"/>
            <a:ext cx="9138034" cy="623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0135"/>
            <a:ext cx="9144000" cy="629260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КОМПЛЕКСУ НЕБЛАГОПРИЯТНЫХ МЕТЕОЯВЛЕНИЙ </a:t>
            </a:r>
          </a:p>
          <a:p>
            <a:r>
              <a:rPr lang="ru-RU" dirty="0"/>
              <a:t>НА </a:t>
            </a:r>
            <a:r>
              <a:rPr lang="ru-RU" dirty="0" smtClean="0"/>
              <a:t>ТЕРРИТОРИИ МО г</a:t>
            </a:r>
            <a:r>
              <a:rPr lang="ru-RU" dirty="0"/>
              <a:t>. </a:t>
            </a:r>
            <a:r>
              <a:rPr lang="ru-RU" dirty="0" smtClean="0"/>
              <a:t>СОЧИ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14.01.2021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057392" y="6207332"/>
            <a:ext cx="1460939" cy="19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82" tIns="63992" rIns="127982" bIns="6399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45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888054" y="5116278"/>
            <a:ext cx="2602103" cy="1750645"/>
            <a:chOff x="9401428" y="3528486"/>
            <a:chExt cx="2977611" cy="3327495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327495"/>
              <a:chOff x="6759625" y="4893992"/>
              <a:chExt cx="2425033" cy="1971674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2098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675" dirty="0" smtClean="0">
                    <a:solidFill>
                      <a:prstClr val="black"/>
                    </a:solidFill>
                  </a:rPr>
                  <a:t>МО г. Ейск</a:t>
                </a:r>
                <a:endParaRPr lang="ru-RU" sz="675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675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75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675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675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0"/>
              <a:ext cx="2046139" cy="351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75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430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7401726" y="5253615"/>
            <a:ext cx="1506131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020651" y="5276913"/>
            <a:ext cx="383894" cy="219291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032240" y="5431475"/>
            <a:ext cx="372305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7401726" y="5421574"/>
            <a:ext cx="1018906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7140937" y="5637566"/>
            <a:ext cx="155099" cy="151307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830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830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38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733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7361881" y="5589192"/>
            <a:ext cx="1716335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7129769" y="5813186"/>
            <a:ext cx="139927" cy="111367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7347079" y="5753917"/>
            <a:ext cx="1396058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7140895" y="5947969"/>
            <a:ext cx="117979" cy="105169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7342768" y="5892760"/>
            <a:ext cx="1373860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6605670" y="619125"/>
            <a:ext cx="2532363" cy="2130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grpSp>
        <p:nvGrpSpPr>
          <p:cNvPr id="553" name="Group 316"/>
          <p:cNvGrpSpPr>
            <a:grpSpLocks/>
          </p:cNvGrpSpPr>
          <p:nvPr/>
        </p:nvGrpSpPr>
        <p:grpSpPr bwMode="auto">
          <a:xfrm>
            <a:off x="4185850" y="5042806"/>
            <a:ext cx="320754" cy="234107"/>
            <a:chOff x="4727" y="2506"/>
            <a:chExt cx="706" cy="1172"/>
          </a:xfrm>
        </p:grpSpPr>
        <p:sp>
          <p:nvSpPr>
            <p:cNvPr id="55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5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5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5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5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5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3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3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3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pic>
        <p:nvPicPr>
          <p:cNvPr id="11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5021746" y="5528544"/>
            <a:ext cx="247280" cy="25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8" name="Группа 629"/>
          <p:cNvGrpSpPr>
            <a:grpSpLocks/>
          </p:cNvGrpSpPr>
          <p:nvPr/>
        </p:nvGrpSpPr>
        <p:grpSpPr bwMode="auto">
          <a:xfrm>
            <a:off x="4042094" y="4085049"/>
            <a:ext cx="322667" cy="347177"/>
            <a:chOff x="142483" y="3760971"/>
            <a:chExt cx="346075" cy="386605"/>
          </a:xfrm>
        </p:grpSpPr>
        <p:sp>
          <p:nvSpPr>
            <p:cNvPr id="1129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38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130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38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131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79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7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152" name="Группа 119"/>
          <p:cNvGrpSpPr>
            <a:grpSpLocks/>
          </p:cNvGrpSpPr>
          <p:nvPr/>
        </p:nvGrpSpPr>
        <p:grpSpPr bwMode="auto">
          <a:xfrm>
            <a:off x="3816937" y="4286881"/>
            <a:ext cx="266396" cy="246044"/>
            <a:chOff x="214313" y="8958263"/>
            <a:chExt cx="642937" cy="500062"/>
          </a:xfrm>
        </p:grpSpPr>
        <p:sp>
          <p:nvSpPr>
            <p:cNvPr id="1153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54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55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156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157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182" name="Прямоугольник 1181"/>
          <p:cNvSpPr/>
          <p:nvPr/>
        </p:nvSpPr>
        <p:spPr bwMode="auto">
          <a:xfrm>
            <a:off x="4572000" y="1682254"/>
            <a:ext cx="901899" cy="2391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1186" name="Прямоугольник 1185"/>
          <p:cNvSpPr/>
          <p:nvPr/>
        </p:nvSpPr>
        <p:spPr>
          <a:xfrm>
            <a:off x="1162076" y="1360429"/>
            <a:ext cx="650517" cy="1564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187" name="Прямоугольник 1186"/>
          <p:cNvSpPr/>
          <p:nvPr/>
        </p:nvSpPr>
        <p:spPr>
          <a:xfrm>
            <a:off x="915770" y="1524464"/>
            <a:ext cx="889204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1188" name="Скругленный прямоугольник 1187"/>
          <p:cNvSpPr/>
          <p:nvPr/>
        </p:nvSpPr>
        <p:spPr>
          <a:xfrm>
            <a:off x="915769" y="1337355"/>
            <a:ext cx="231068" cy="179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pic>
        <p:nvPicPr>
          <p:cNvPr id="1033" name="МО Сочи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99025" y="838045"/>
            <a:ext cx="2539008" cy="1689293"/>
          </a:xfrm>
          <a:prstGeom prst="rect">
            <a:avLst/>
          </a:prstGeom>
        </p:spPr>
      </p:pic>
      <p:grpSp>
        <p:nvGrpSpPr>
          <p:cNvPr id="219" name="Группа 629"/>
          <p:cNvGrpSpPr>
            <a:grpSpLocks/>
          </p:cNvGrpSpPr>
          <p:nvPr/>
        </p:nvGrpSpPr>
        <p:grpSpPr bwMode="auto">
          <a:xfrm>
            <a:off x="4244423" y="2381116"/>
            <a:ext cx="322667" cy="347177"/>
            <a:chOff x="142483" y="3760971"/>
            <a:chExt cx="346075" cy="386605"/>
          </a:xfrm>
        </p:grpSpPr>
        <p:sp>
          <p:nvSpPr>
            <p:cNvPr id="220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38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1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38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22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79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7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23" name="Группа 629"/>
          <p:cNvGrpSpPr>
            <a:grpSpLocks/>
          </p:cNvGrpSpPr>
          <p:nvPr/>
        </p:nvGrpSpPr>
        <p:grpSpPr bwMode="auto">
          <a:xfrm>
            <a:off x="3512804" y="1786756"/>
            <a:ext cx="322667" cy="347177"/>
            <a:chOff x="142483" y="3760971"/>
            <a:chExt cx="346075" cy="386605"/>
          </a:xfrm>
        </p:grpSpPr>
        <p:sp>
          <p:nvSpPr>
            <p:cNvPr id="22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38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38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2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79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7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27" name="Group 316"/>
          <p:cNvGrpSpPr>
            <a:grpSpLocks/>
          </p:cNvGrpSpPr>
          <p:nvPr/>
        </p:nvGrpSpPr>
        <p:grpSpPr bwMode="auto">
          <a:xfrm>
            <a:off x="3744730" y="4555126"/>
            <a:ext cx="320754" cy="234107"/>
            <a:chOff x="4727" y="2506"/>
            <a:chExt cx="706" cy="1172"/>
          </a:xfrm>
        </p:grpSpPr>
        <p:sp>
          <p:nvSpPr>
            <p:cNvPr id="22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2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5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5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5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5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5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5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5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5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5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5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6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6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6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6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6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6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6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6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6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6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6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grpSp>
        <p:nvGrpSpPr>
          <p:cNvPr id="307" name="Group 316"/>
          <p:cNvGrpSpPr>
            <a:grpSpLocks/>
          </p:cNvGrpSpPr>
          <p:nvPr/>
        </p:nvGrpSpPr>
        <p:grpSpPr bwMode="auto">
          <a:xfrm>
            <a:off x="4041143" y="2810746"/>
            <a:ext cx="320754" cy="234107"/>
            <a:chOff x="4727" y="2506"/>
            <a:chExt cx="706" cy="1172"/>
          </a:xfrm>
        </p:grpSpPr>
        <p:sp>
          <p:nvSpPr>
            <p:cNvPr id="30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6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grpSp>
        <p:nvGrpSpPr>
          <p:cNvPr id="467" name="Группа 119"/>
          <p:cNvGrpSpPr>
            <a:grpSpLocks/>
          </p:cNvGrpSpPr>
          <p:nvPr/>
        </p:nvGrpSpPr>
        <p:grpSpPr bwMode="auto">
          <a:xfrm>
            <a:off x="3602268" y="3499163"/>
            <a:ext cx="266396" cy="246044"/>
            <a:chOff x="214313" y="8958263"/>
            <a:chExt cx="642937" cy="500062"/>
          </a:xfrm>
        </p:grpSpPr>
        <p:sp>
          <p:nvSpPr>
            <p:cNvPr id="46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473" name="Группа 119"/>
          <p:cNvGrpSpPr>
            <a:grpSpLocks/>
          </p:cNvGrpSpPr>
          <p:nvPr/>
        </p:nvGrpSpPr>
        <p:grpSpPr bwMode="auto">
          <a:xfrm>
            <a:off x="3249204" y="1708570"/>
            <a:ext cx="266396" cy="246044"/>
            <a:chOff x="214313" y="8958263"/>
            <a:chExt cx="642937" cy="500062"/>
          </a:xfrm>
        </p:grpSpPr>
        <p:sp>
          <p:nvSpPr>
            <p:cNvPr id="47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479" name="Группа 119"/>
          <p:cNvGrpSpPr>
            <a:grpSpLocks/>
          </p:cNvGrpSpPr>
          <p:nvPr/>
        </p:nvGrpSpPr>
        <p:grpSpPr bwMode="auto">
          <a:xfrm>
            <a:off x="4422474" y="4039505"/>
            <a:ext cx="266396" cy="246044"/>
            <a:chOff x="214313" y="8958263"/>
            <a:chExt cx="642937" cy="500062"/>
          </a:xfrm>
        </p:grpSpPr>
        <p:sp>
          <p:nvSpPr>
            <p:cNvPr id="480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1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82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83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84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405" name="TextBox 404"/>
          <p:cNvSpPr txBox="1"/>
          <p:nvPr/>
        </p:nvSpPr>
        <p:spPr>
          <a:xfrm>
            <a:off x="25401" y="6290121"/>
            <a:ext cx="1669689" cy="5309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16:00 13.01.2021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Краснодарскому краю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Попов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3220-5505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sp>
        <p:nvSpPr>
          <p:cNvPr id="410" name="TextBox 23"/>
          <p:cNvSpPr txBox="1"/>
          <p:nvPr/>
        </p:nvSpPr>
        <p:spPr bwMode="auto">
          <a:xfrm>
            <a:off x="1127027" y="1116971"/>
            <a:ext cx="316657" cy="21929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ru-RU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" name="TextBox 23"/>
          <p:cNvSpPr txBox="1"/>
          <p:nvPr/>
        </p:nvSpPr>
        <p:spPr bwMode="auto">
          <a:xfrm>
            <a:off x="1362860" y="1115204"/>
            <a:ext cx="316582" cy="21929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25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7933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8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30078\Desktop\Сочи\Сним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68868"/>
            <a:ext cx="9153736" cy="618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73" name="Прямоугольник 372"/>
          <p:cNvSpPr/>
          <p:nvPr/>
        </p:nvSpPr>
        <p:spPr>
          <a:xfrm>
            <a:off x="6362881" y="746089"/>
            <a:ext cx="2773031" cy="2751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379" name="TextBox 378"/>
          <p:cNvSpPr txBox="1"/>
          <p:nvPr/>
        </p:nvSpPr>
        <p:spPr>
          <a:xfrm>
            <a:off x="4316466" y="3097743"/>
            <a:ext cx="511067" cy="2694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3993" tIns="41998" rIns="83993" bIns="41998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200" dirty="0" smtClean="0"/>
              <a:t>А147</a:t>
            </a:r>
            <a:endParaRPr lang="ru-RU" sz="1200" dirty="0"/>
          </a:p>
        </p:txBody>
      </p:sp>
      <p:sp>
        <p:nvSpPr>
          <p:cNvPr id="380" name="AutoShape 24"/>
          <p:cNvSpPr>
            <a:spLocks noChangeArrowheads="1"/>
          </p:cNvSpPr>
          <p:nvPr/>
        </p:nvSpPr>
        <p:spPr bwMode="auto">
          <a:xfrm>
            <a:off x="623440" y="3983836"/>
            <a:ext cx="2661115" cy="803824"/>
          </a:xfrm>
          <a:prstGeom prst="wedgeRectCallout">
            <a:avLst>
              <a:gd name="adj1" fmla="val 59283"/>
              <a:gd name="adj2" fmla="val -250993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16653" tIns="58332" rIns="116653" bIns="58332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2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109 по 213 км (риск образования гололедицы, ухудшение видимости, боковой ветер)</a:t>
            </a:r>
            <a:endParaRPr lang="en-US" altLang="ru-RU" sz="12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0" name="Группа 119"/>
          <p:cNvGrpSpPr>
            <a:grpSpLocks/>
          </p:cNvGrpSpPr>
          <p:nvPr/>
        </p:nvGrpSpPr>
        <p:grpSpPr bwMode="auto">
          <a:xfrm>
            <a:off x="7871921" y="6026665"/>
            <a:ext cx="132934" cy="141967"/>
            <a:chOff x="214313" y="8958263"/>
            <a:chExt cx="642937" cy="500062"/>
          </a:xfrm>
        </p:grpSpPr>
        <p:sp>
          <p:nvSpPr>
            <p:cNvPr id="471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16"/>
              <a:endParaRPr lang="ru-RU" sz="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2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16"/>
              <a:endParaRPr lang="ru-RU" sz="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3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4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5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476" name="Text Box 97"/>
          <p:cNvSpPr txBox="1">
            <a:spLocks noChangeArrowheads="1"/>
          </p:cNvSpPr>
          <p:nvPr/>
        </p:nvSpPr>
        <p:spPr bwMode="auto">
          <a:xfrm>
            <a:off x="7994401" y="6003186"/>
            <a:ext cx="1030127" cy="20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2" tIns="47989" rIns="95972" bIns="4798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47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785" y="6404785"/>
            <a:ext cx="125002" cy="17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8" name="Text Box 97"/>
          <p:cNvSpPr txBox="1">
            <a:spLocks noChangeArrowheads="1"/>
          </p:cNvSpPr>
          <p:nvPr/>
        </p:nvSpPr>
        <p:spPr bwMode="auto">
          <a:xfrm>
            <a:off x="8041180" y="6400146"/>
            <a:ext cx="1030127" cy="31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2" tIns="47989" rIns="95972" bIns="4798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7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химически опасный объект</a:t>
            </a:r>
          </a:p>
        </p:txBody>
      </p:sp>
      <p:pic>
        <p:nvPicPr>
          <p:cNvPr id="47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7855723" y="6219392"/>
            <a:ext cx="119507" cy="16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1" name="Прямая соединительная линия 480"/>
          <p:cNvCxnSpPr/>
          <p:nvPr/>
        </p:nvCxnSpPr>
        <p:spPr>
          <a:xfrm>
            <a:off x="7831280" y="6700391"/>
            <a:ext cx="209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3" name="Группа 482"/>
          <p:cNvGrpSpPr/>
          <p:nvPr/>
        </p:nvGrpSpPr>
        <p:grpSpPr>
          <a:xfrm>
            <a:off x="7837019" y="5776125"/>
            <a:ext cx="141455" cy="174800"/>
            <a:chOff x="2569102" y="4634930"/>
            <a:chExt cx="200292" cy="232563"/>
          </a:xfrm>
        </p:grpSpPr>
        <p:sp>
          <p:nvSpPr>
            <p:cNvPr id="484" name="Скругленный прямоугольник 483"/>
            <p:cNvSpPr/>
            <p:nvPr/>
          </p:nvSpPr>
          <p:spPr>
            <a:xfrm>
              <a:off x="2569102" y="4707080"/>
              <a:ext cx="200292" cy="108908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solidFill>
                  <a:prstClr val="white"/>
                </a:solidFill>
              </a:endParaRPr>
            </a:p>
          </p:txBody>
        </p:sp>
        <p:sp>
          <p:nvSpPr>
            <p:cNvPr id="485" name="Овал 484"/>
            <p:cNvSpPr/>
            <p:nvPr/>
          </p:nvSpPr>
          <p:spPr>
            <a:xfrm>
              <a:off x="2593655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solidFill>
                  <a:prstClr val="white"/>
                </a:solidFill>
              </a:endParaRPr>
            </a:p>
          </p:txBody>
        </p:sp>
        <p:sp>
          <p:nvSpPr>
            <p:cNvPr id="486" name="Овал 485"/>
            <p:cNvSpPr/>
            <p:nvPr/>
          </p:nvSpPr>
          <p:spPr>
            <a:xfrm>
              <a:off x="2698872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solidFill>
                  <a:prstClr val="white"/>
                </a:solidFill>
              </a:endParaRPr>
            </a:p>
          </p:txBody>
        </p:sp>
        <p:sp>
          <p:nvSpPr>
            <p:cNvPr id="487" name="Скругленный прямоугольник 486"/>
            <p:cNvSpPr/>
            <p:nvPr/>
          </p:nvSpPr>
          <p:spPr>
            <a:xfrm>
              <a:off x="2593654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solidFill>
                  <a:prstClr val="white"/>
                </a:solidFill>
              </a:endParaRPr>
            </a:p>
          </p:txBody>
        </p:sp>
        <p:sp>
          <p:nvSpPr>
            <p:cNvPr id="488" name="Скругленный прямоугольник 487"/>
            <p:cNvSpPr/>
            <p:nvPr/>
          </p:nvSpPr>
          <p:spPr>
            <a:xfrm>
              <a:off x="2694588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solidFill>
                  <a:prstClr val="white"/>
                </a:solidFill>
              </a:endParaRPr>
            </a:p>
          </p:txBody>
        </p:sp>
        <p:sp>
          <p:nvSpPr>
            <p:cNvPr id="489" name="Скругленный прямоугольник 488"/>
            <p:cNvSpPr/>
            <p:nvPr/>
          </p:nvSpPr>
          <p:spPr>
            <a:xfrm>
              <a:off x="2595493" y="4634930"/>
              <a:ext cx="146653" cy="81211"/>
            </a:xfrm>
            <a:prstGeom prst="roundRect">
              <a:avLst>
                <a:gd name="adj" fmla="val 3069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solidFill>
                  <a:prstClr val="white"/>
                </a:solidFill>
              </a:endParaRPr>
            </a:p>
          </p:txBody>
        </p:sp>
        <p:sp>
          <p:nvSpPr>
            <p:cNvPr id="490" name="Скругленный прямоугольник 489"/>
            <p:cNvSpPr/>
            <p:nvPr/>
          </p:nvSpPr>
          <p:spPr>
            <a:xfrm>
              <a:off x="2607152" y="4644548"/>
              <a:ext cx="123333" cy="68297"/>
            </a:xfrm>
            <a:prstGeom prst="roundRect">
              <a:avLst>
                <a:gd name="adj" fmla="val 306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solidFill>
                  <a:prstClr val="white"/>
                </a:solidFill>
              </a:endParaRPr>
            </a:p>
          </p:txBody>
        </p:sp>
      </p:grpSp>
      <p:sp>
        <p:nvSpPr>
          <p:cNvPr id="403" name="Text Box 5"/>
          <p:cNvSpPr txBox="1">
            <a:spLocks noChangeArrowheads="1"/>
          </p:cNvSpPr>
          <p:nvPr/>
        </p:nvSpPr>
        <p:spPr bwMode="auto">
          <a:xfrm>
            <a:off x="2" y="-2084"/>
            <a:ext cx="9153733" cy="7389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34947" tIns="17475" rIns="34947" bIns="17475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РИСКУ НАРУШЕНИЯ ТРАНСПОРТНОГО СООБЩЕНИЯ,</a:t>
            </a:r>
          </a:p>
          <a:p>
            <a:r>
              <a:rPr lang="ru-RU" sz="1200" dirty="0"/>
              <a:t> СВЯЗАННЫХ С НЕБЛАГОПРИЯТНЫМИ МЕТЕОЯВЛЕНИЯМИ НА АВТОДОРОГЕ </a:t>
            </a:r>
            <a:r>
              <a:rPr lang="ru-RU" sz="1200" dirty="0" smtClean="0"/>
              <a:t>А-147 </a:t>
            </a:r>
            <a:endParaRPr lang="ru-RU" sz="1200" dirty="0"/>
          </a:p>
          <a:p>
            <a:r>
              <a:rPr lang="ru-RU" sz="1200" dirty="0"/>
              <a:t>В </a:t>
            </a:r>
            <a:r>
              <a:rPr lang="ru-RU" sz="1200" dirty="0" smtClean="0"/>
              <a:t>КРАСНОДАРСКОМ КРАЕ </a:t>
            </a:r>
            <a:r>
              <a:rPr lang="ru-RU" sz="1200" dirty="0"/>
              <a:t>(НА </a:t>
            </a:r>
            <a:r>
              <a:rPr lang="ru-RU" sz="1200" dirty="0" smtClean="0"/>
              <a:t>13.01.2021)</a:t>
            </a:r>
            <a:endParaRPr lang="ru-RU" sz="1200" dirty="0"/>
          </a:p>
        </p:txBody>
      </p:sp>
      <p:sp>
        <p:nvSpPr>
          <p:cNvPr id="408" name="Rectangle 93"/>
          <p:cNvSpPr>
            <a:spLocks noChangeArrowheads="1"/>
          </p:cNvSpPr>
          <p:nvPr/>
        </p:nvSpPr>
        <p:spPr bwMode="auto">
          <a:xfrm>
            <a:off x="7043262" y="5487269"/>
            <a:ext cx="2098856" cy="134172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 sz="675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9" name="Text Box 97"/>
          <p:cNvSpPr txBox="1">
            <a:spLocks noChangeArrowheads="1"/>
          </p:cNvSpPr>
          <p:nvPr/>
        </p:nvSpPr>
        <p:spPr bwMode="auto">
          <a:xfrm>
            <a:off x="7290345" y="5645114"/>
            <a:ext cx="1927164" cy="30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64" tIns="47983" rIns="95964" bIns="4798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- участок автодороги с повышенным риском возникновения ДТП, нарушением движения</a:t>
            </a:r>
          </a:p>
        </p:txBody>
      </p:sp>
      <p:sp>
        <p:nvSpPr>
          <p:cNvPr id="410" name="Полилиния 409"/>
          <p:cNvSpPr/>
          <p:nvPr/>
        </p:nvSpPr>
        <p:spPr>
          <a:xfrm>
            <a:off x="7074224" y="6000484"/>
            <a:ext cx="246743" cy="81942"/>
          </a:xfrm>
          <a:custGeom>
            <a:avLst/>
            <a:gdLst>
              <a:gd name="connsiteX0" fmla="*/ 0 w 246743"/>
              <a:gd name="connsiteY0" fmla="*/ 14515 h 104019"/>
              <a:gd name="connsiteX1" fmla="*/ 87086 w 246743"/>
              <a:gd name="connsiteY1" fmla="*/ 101600 h 104019"/>
              <a:gd name="connsiteX2" fmla="*/ 246743 w 246743"/>
              <a:gd name="connsiteY2" fmla="*/ 0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743" h="104019">
                <a:moveTo>
                  <a:pt x="0" y="14515"/>
                </a:moveTo>
                <a:cubicBezTo>
                  <a:pt x="22981" y="59267"/>
                  <a:pt x="45962" y="104019"/>
                  <a:pt x="87086" y="101600"/>
                </a:cubicBezTo>
                <a:cubicBezTo>
                  <a:pt x="128210" y="99181"/>
                  <a:pt x="187476" y="49590"/>
                  <a:pt x="246743" y="0"/>
                </a:cubicBezTo>
              </a:path>
            </a:pathLst>
          </a:cu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9" tIns="34284" rIns="68569" bIns="34284" rtlCol="0" anchor="ctr"/>
          <a:lstStyle/>
          <a:p>
            <a:pPr algn="ctr"/>
            <a:endParaRPr lang="ru-RU" sz="1350"/>
          </a:p>
        </p:txBody>
      </p:sp>
      <p:sp>
        <p:nvSpPr>
          <p:cNvPr id="411" name="Text Box 97"/>
          <p:cNvSpPr txBox="1">
            <a:spLocks noChangeArrowheads="1"/>
          </p:cNvSpPr>
          <p:nvPr/>
        </p:nvSpPr>
        <p:spPr bwMode="auto">
          <a:xfrm>
            <a:off x="7297328" y="5935248"/>
            <a:ext cx="1927164" cy="20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4" tIns="47988" rIns="95974" bIns="47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- объездная дорога</a:t>
            </a:r>
          </a:p>
        </p:txBody>
      </p:sp>
      <p:sp>
        <p:nvSpPr>
          <p:cNvPr id="412" name="Овал 411"/>
          <p:cNvSpPr>
            <a:spLocks noChangeArrowheads="1"/>
          </p:cNvSpPr>
          <p:nvPr/>
        </p:nvSpPr>
        <p:spPr bwMode="auto">
          <a:xfrm rot="5238055">
            <a:off x="7150141" y="6167754"/>
            <a:ext cx="107245" cy="123222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68387" tIns="34192" rIns="68387" bIns="34192" anchor="ctr"/>
          <a:lstStyle/>
          <a:p>
            <a:pPr algn="ctr">
              <a:defRPr/>
            </a:pPr>
            <a:endParaRPr lang="ru-RU" sz="1350" dirty="0">
              <a:solidFill>
                <a:schemeClr val="lt1"/>
              </a:solidFill>
            </a:endParaRPr>
          </a:p>
        </p:txBody>
      </p:sp>
      <p:sp>
        <p:nvSpPr>
          <p:cNvPr id="413" name="Text Box 97"/>
          <p:cNvSpPr txBox="1">
            <a:spLocks noChangeArrowheads="1"/>
          </p:cNvSpPr>
          <p:nvPr/>
        </p:nvSpPr>
        <p:spPr bwMode="auto">
          <a:xfrm>
            <a:off x="7281345" y="6105479"/>
            <a:ext cx="1927164" cy="20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4" tIns="47988" rIns="95974" bIns="4798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- населенный пункт</a:t>
            </a:r>
          </a:p>
        </p:txBody>
      </p:sp>
      <p:sp>
        <p:nvSpPr>
          <p:cNvPr id="414" name="Полилиния 413"/>
          <p:cNvSpPr/>
          <p:nvPr/>
        </p:nvSpPr>
        <p:spPr>
          <a:xfrm>
            <a:off x="7065878" y="5731435"/>
            <a:ext cx="275772" cy="95281"/>
          </a:xfrm>
          <a:custGeom>
            <a:avLst/>
            <a:gdLst>
              <a:gd name="connsiteX0" fmla="*/ 0 w 275772"/>
              <a:gd name="connsiteY0" fmla="*/ 0 h 120952"/>
              <a:gd name="connsiteX1" fmla="*/ 130629 w 275772"/>
              <a:gd name="connsiteY1" fmla="*/ 116114 h 120952"/>
              <a:gd name="connsiteX2" fmla="*/ 275772 w 275772"/>
              <a:gd name="connsiteY2" fmla="*/ 29028 h 12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772" h="120952">
                <a:moveTo>
                  <a:pt x="0" y="0"/>
                </a:moveTo>
                <a:cubicBezTo>
                  <a:pt x="42333" y="55638"/>
                  <a:pt x="84667" y="111276"/>
                  <a:pt x="130629" y="116114"/>
                </a:cubicBezTo>
                <a:cubicBezTo>
                  <a:pt x="176591" y="120952"/>
                  <a:pt x="226181" y="74990"/>
                  <a:pt x="275772" y="29028"/>
                </a:cubicBez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9" tIns="34284" rIns="68569" bIns="34284" rtlCol="0" anchor="ctr"/>
          <a:lstStyle/>
          <a:p>
            <a:pPr algn="ctr"/>
            <a:endParaRPr lang="ru-RU" sz="1350"/>
          </a:p>
        </p:txBody>
      </p:sp>
      <p:grpSp>
        <p:nvGrpSpPr>
          <p:cNvPr id="415" name="Группа 629"/>
          <p:cNvGrpSpPr>
            <a:grpSpLocks/>
          </p:cNvGrpSpPr>
          <p:nvPr/>
        </p:nvGrpSpPr>
        <p:grpSpPr bwMode="auto">
          <a:xfrm>
            <a:off x="7139818" y="6369164"/>
            <a:ext cx="155099" cy="151307"/>
            <a:chOff x="142483" y="3760971"/>
            <a:chExt cx="346075" cy="386605"/>
          </a:xfrm>
        </p:grpSpPr>
        <p:sp>
          <p:nvSpPr>
            <p:cNvPr id="416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830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17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830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1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38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770733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19" name="Text Box 97"/>
          <p:cNvSpPr txBox="1">
            <a:spLocks noChangeArrowheads="1"/>
          </p:cNvSpPr>
          <p:nvPr/>
        </p:nvSpPr>
        <p:spPr bwMode="auto">
          <a:xfrm>
            <a:off x="7360762" y="6320791"/>
            <a:ext cx="1716335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20" name="Group 316"/>
          <p:cNvGrpSpPr>
            <a:grpSpLocks/>
          </p:cNvGrpSpPr>
          <p:nvPr/>
        </p:nvGrpSpPr>
        <p:grpSpPr bwMode="auto">
          <a:xfrm>
            <a:off x="7128650" y="6544785"/>
            <a:ext cx="139927" cy="111367"/>
            <a:chOff x="4727" y="2506"/>
            <a:chExt cx="706" cy="1172"/>
          </a:xfrm>
        </p:grpSpPr>
        <p:sp>
          <p:nvSpPr>
            <p:cNvPr id="42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521" name="Text Box 97"/>
          <p:cNvSpPr txBox="1">
            <a:spLocks noChangeArrowheads="1"/>
          </p:cNvSpPr>
          <p:nvPr/>
        </p:nvSpPr>
        <p:spPr bwMode="auto">
          <a:xfrm>
            <a:off x="7345960" y="6485515"/>
            <a:ext cx="1396058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sp>
        <p:nvSpPr>
          <p:cNvPr id="522" name="Text Box 97"/>
          <p:cNvSpPr txBox="1">
            <a:spLocks noChangeArrowheads="1"/>
          </p:cNvSpPr>
          <p:nvPr/>
        </p:nvSpPr>
        <p:spPr bwMode="auto">
          <a:xfrm>
            <a:off x="7484765" y="5466551"/>
            <a:ext cx="1609849" cy="20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64" tIns="47983" rIns="95964" bIns="4798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675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grpSp>
        <p:nvGrpSpPr>
          <p:cNvPr id="523" name="Группа 119"/>
          <p:cNvGrpSpPr>
            <a:grpSpLocks/>
          </p:cNvGrpSpPr>
          <p:nvPr/>
        </p:nvGrpSpPr>
        <p:grpSpPr bwMode="auto">
          <a:xfrm>
            <a:off x="7139776" y="6679567"/>
            <a:ext cx="117979" cy="105169"/>
            <a:chOff x="214313" y="8958263"/>
            <a:chExt cx="642937" cy="500062"/>
          </a:xfrm>
        </p:grpSpPr>
        <p:sp>
          <p:nvSpPr>
            <p:cNvPr id="52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8055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2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52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2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529" name="Text Box 97"/>
          <p:cNvSpPr txBox="1">
            <a:spLocks noChangeArrowheads="1"/>
          </p:cNvSpPr>
          <p:nvPr/>
        </p:nvSpPr>
        <p:spPr bwMode="auto">
          <a:xfrm>
            <a:off x="7341649" y="6624358"/>
            <a:ext cx="1373860" cy="20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94" tIns="47999" rIns="95994" bIns="4799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531" name="Прямоугольник 530"/>
          <p:cNvSpPr/>
          <p:nvPr/>
        </p:nvSpPr>
        <p:spPr bwMode="auto">
          <a:xfrm>
            <a:off x="3009276" y="1170444"/>
            <a:ext cx="1016160" cy="2391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МО г. Туапсе</a:t>
            </a:r>
          </a:p>
        </p:txBody>
      </p:sp>
      <p:sp>
        <p:nvSpPr>
          <p:cNvPr id="532" name="Прямоугольник 531"/>
          <p:cNvSpPr/>
          <p:nvPr/>
        </p:nvSpPr>
        <p:spPr>
          <a:xfrm>
            <a:off x="51599" y="5863749"/>
            <a:ext cx="1471074" cy="380476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1992" tIns="35998" rIns="71992" bIns="35998" rtlCol="0" anchor="ctr" anchorCtr="1">
            <a:spAutoFit/>
          </a:bodyPr>
          <a:lstStyle/>
          <a:p>
            <a:pPr defTabSz="914286"/>
            <a:r>
              <a:rPr lang="ru-RU" sz="1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нет.</a:t>
            </a:r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286"/>
            <a:r>
              <a:rPr lang="ru-RU" sz="1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нет.</a:t>
            </a:r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6" name="туапсе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7774" y="1028947"/>
            <a:ext cx="2783029" cy="1715186"/>
          </a:xfrm>
          <a:prstGeom prst="rect">
            <a:avLst/>
          </a:prstGeom>
        </p:spPr>
      </p:pic>
      <p:sp>
        <p:nvSpPr>
          <p:cNvPr id="534" name="Прямоугольник 533"/>
          <p:cNvSpPr/>
          <p:nvPr/>
        </p:nvSpPr>
        <p:spPr>
          <a:xfrm>
            <a:off x="6350950" y="2730846"/>
            <a:ext cx="2793050" cy="2145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136" name="Прямоугольник 135"/>
          <p:cNvSpPr/>
          <p:nvPr/>
        </p:nvSpPr>
        <p:spPr bwMode="auto">
          <a:xfrm>
            <a:off x="4376583" y="2684951"/>
            <a:ext cx="901899" cy="2391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25401" y="6290121"/>
            <a:ext cx="1669689" cy="53091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16:00 13.01.2021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Краснодарскому краю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Попов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3220-5505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РСЧС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0950" y="2960873"/>
            <a:ext cx="2818452" cy="12651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273" y="3367225"/>
            <a:ext cx="2123209" cy="227482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0" y="638723"/>
            <a:ext cx="7013275" cy="6219277"/>
            <a:chOff x="1690777" y="638723"/>
            <a:chExt cx="7462958" cy="6219277"/>
          </a:xfrm>
        </p:grpSpPr>
        <p:pic>
          <p:nvPicPr>
            <p:cNvPr id="4100" name="Picture 4" descr="E:\!!!!!!!ОММиОППМ\3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1"/>
            <a:stretch/>
          </p:blipFill>
          <p:spPr bwMode="auto">
            <a:xfrm>
              <a:off x="1690777" y="638723"/>
              <a:ext cx="7462958" cy="6219277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олилиния 1"/>
            <p:cNvSpPr/>
            <p:nvPr/>
          </p:nvSpPr>
          <p:spPr>
            <a:xfrm>
              <a:off x="4121150" y="2235196"/>
              <a:ext cx="2026668" cy="3159378"/>
            </a:xfrm>
            <a:custGeom>
              <a:avLst/>
              <a:gdLst>
                <a:gd name="connsiteX0" fmla="*/ 1701800 w 1701800"/>
                <a:gd name="connsiteY0" fmla="*/ 2743204 h 2743204"/>
                <a:gd name="connsiteX1" fmla="*/ 1676400 w 1701800"/>
                <a:gd name="connsiteY1" fmla="*/ 2711454 h 2743204"/>
                <a:gd name="connsiteX2" fmla="*/ 1657350 w 1701800"/>
                <a:gd name="connsiteY2" fmla="*/ 2660654 h 2743204"/>
                <a:gd name="connsiteX3" fmla="*/ 1638300 w 1701800"/>
                <a:gd name="connsiteY3" fmla="*/ 2654304 h 2743204"/>
                <a:gd name="connsiteX4" fmla="*/ 1606550 w 1701800"/>
                <a:gd name="connsiteY4" fmla="*/ 2628904 h 2743204"/>
                <a:gd name="connsiteX5" fmla="*/ 1593850 w 1701800"/>
                <a:gd name="connsiteY5" fmla="*/ 2609854 h 2743204"/>
                <a:gd name="connsiteX6" fmla="*/ 1568450 w 1701800"/>
                <a:gd name="connsiteY6" fmla="*/ 2597154 h 2743204"/>
                <a:gd name="connsiteX7" fmla="*/ 1536700 w 1701800"/>
                <a:gd name="connsiteY7" fmla="*/ 2527304 h 2743204"/>
                <a:gd name="connsiteX8" fmla="*/ 1517650 w 1701800"/>
                <a:gd name="connsiteY8" fmla="*/ 2457454 h 2743204"/>
                <a:gd name="connsiteX9" fmla="*/ 1504950 w 1701800"/>
                <a:gd name="connsiteY9" fmla="*/ 2438404 h 2743204"/>
                <a:gd name="connsiteX10" fmla="*/ 1492250 w 1701800"/>
                <a:gd name="connsiteY10" fmla="*/ 2400304 h 2743204"/>
                <a:gd name="connsiteX11" fmla="*/ 1485900 w 1701800"/>
                <a:gd name="connsiteY11" fmla="*/ 2343154 h 2743204"/>
                <a:gd name="connsiteX12" fmla="*/ 1466850 w 1701800"/>
                <a:gd name="connsiteY12" fmla="*/ 2324104 h 2743204"/>
                <a:gd name="connsiteX13" fmla="*/ 1454150 w 1701800"/>
                <a:gd name="connsiteY13" fmla="*/ 2305054 h 2743204"/>
                <a:gd name="connsiteX14" fmla="*/ 1403350 w 1701800"/>
                <a:gd name="connsiteY14" fmla="*/ 2247904 h 2743204"/>
                <a:gd name="connsiteX15" fmla="*/ 1397000 w 1701800"/>
                <a:gd name="connsiteY15" fmla="*/ 2228854 h 2743204"/>
                <a:gd name="connsiteX16" fmla="*/ 1377950 w 1701800"/>
                <a:gd name="connsiteY16" fmla="*/ 2159004 h 2743204"/>
                <a:gd name="connsiteX17" fmla="*/ 1358900 w 1701800"/>
                <a:gd name="connsiteY17" fmla="*/ 2152654 h 2743204"/>
                <a:gd name="connsiteX18" fmla="*/ 1320800 w 1701800"/>
                <a:gd name="connsiteY18" fmla="*/ 2127254 h 2743204"/>
                <a:gd name="connsiteX19" fmla="*/ 1257300 w 1701800"/>
                <a:gd name="connsiteY19" fmla="*/ 2076454 h 2743204"/>
                <a:gd name="connsiteX20" fmla="*/ 1238250 w 1701800"/>
                <a:gd name="connsiteY20" fmla="*/ 2051054 h 2743204"/>
                <a:gd name="connsiteX21" fmla="*/ 1212850 w 1701800"/>
                <a:gd name="connsiteY21" fmla="*/ 1981204 h 2743204"/>
                <a:gd name="connsiteX22" fmla="*/ 1193800 w 1701800"/>
                <a:gd name="connsiteY22" fmla="*/ 1968504 h 2743204"/>
                <a:gd name="connsiteX23" fmla="*/ 1181100 w 1701800"/>
                <a:gd name="connsiteY23" fmla="*/ 1949454 h 2743204"/>
                <a:gd name="connsiteX24" fmla="*/ 1174750 w 1701800"/>
                <a:gd name="connsiteY24" fmla="*/ 1917704 h 2743204"/>
                <a:gd name="connsiteX25" fmla="*/ 1168400 w 1701800"/>
                <a:gd name="connsiteY25" fmla="*/ 1879604 h 2743204"/>
                <a:gd name="connsiteX26" fmla="*/ 1130300 w 1701800"/>
                <a:gd name="connsiteY26" fmla="*/ 1854204 h 2743204"/>
                <a:gd name="connsiteX27" fmla="*/ 1117600 w 1701800"/>
                <a:gd name="connsiteY27" fmla="*/ 1835154 h 2743204"/>
                <a:gd name="connsiteX28" fmla="*/ 1098550 w 1701800"/>
                <a:gd name="connsiteY28" fmla="*/ 1816104 h 2743204"/>
                <a:gd name="connsiteX29" fmla="*/ 1079500 w 1701800"/>
                <a:gd name="connsiteY29" fmla="*/ 1778004 h 2743204"/>
                <a:gd name="connsiteX30" fmla="*/ 1066800 w 1701800"/>
                <a:gd name="connsiteY30" fmla="*/ 1739904 h 2743204"/>
                <a:gd name="connsiteX31" fmla="*/ 1060450 w 1701800"/>
                <a:gd name="connsiteY31" fmla="*/ 1720854 h 2743204"/>
                <a:gd name="connsiteX32" fmla="*/ 1047750 w 1701800"/>
                <a:gd name="connsiteY32" fmla="*/ 1701804 h 2743204"/>
                <a:gd name="connsiteX33" fmla="*/ 1028700 w 1701800"/>
                <a:gd name="connsiteY33" fmla="*/ 1682754 h 2743204"/>
                <a:gd name="connsiteX34" fmla="*/ 1016000 w 1701800"/>
                <a:gd name="connsiteY34" fmla="*/ 1657354 h 2743204"/>
                <a:gd name="connsiteX35" fmla="*/ 984250 w 1701800"/>
                <a:gd name="connsiteY35" fmla="*/ 1612904 h 2743204"/>
                <a:gd name="connsiteX36" fmla="*/ 971550 w 1701800"/>
                <a:gd name="connsiteY36" fmla="*/ 1549404 h 2743204"/>
                <a:gd name="connsiteX37" fmla="*/ 946150 w 1701800"/>
                <a:gd name="connsiteY37" fmla="*/ 1511304 h 2743204"/>
                <a:gd name="connsiteX38" fmla="*/ 939800 w 1701800"/>
                <a:gd name="connsiteY38" fmla="*/ 1485904 h 2743204"/>
                <a:gd name="connsiteX39" fmla="*/ 933450 w 1701800"/>
                <a:gd name="connsiteY39" fmla="*/ 1339854 h 2743204"/>
                <a:gd name="connsiteX40" fmla="*/ 895350 w 1701800"/>
                <a:gd name="connsiteY40" fmla="*/ 1320804 h 2743204"/>
                <a:gd name="connsiteX41" fmla="*/ 831850 w 1701800"/>
                <a:gd name="connsiteY41" fmla="*/ 1314454 h 2743204"/>
                <a:gd name="connsiteX42" fmla="*/ 800100 w 1701800"/>
                <a:gd name="connsiteY42" fmla="*/ 1289054 h 2743204"/>
                <a:gd name="connsiteX43" fmla="*/ 787400 w 1701800"/>
                <a:gd name="connsiteY43" fmla="*/ 1270004 h 2743204"/>
                <a:gd name="connsiteX44" fmla="*/ 768350 w 1701800"/>
                <a:gd name="connsiteY44" fmla="*/ 1244604 h 2743204"/>
                <a:gd name="connsiteX45" fmla="*/ 742950 w 1701800"/>
                <a:gd name="connsiteY45" fmla="*/ 1231904 h 2743204"/>
                <a:gd name="connsiteX46" fmla="*/ 723900 w 1701800"/>
                <a:gd name="connsiteY46" fmla="*/ 1212854 h 2743204"/>
                <a:gd name="connsiteX47" fmla="*/ 717550 w 1701800"/>
                <a:gd name="connsiteY47" fmla="*/ 1193804 h 2743204"/>
                <a:gd name="connsiteX48" fmla="*/ 685800 w 1701800"/>
                <a:gd name="connsiteY48" fmla="*/ 1155704 h 2743204"/>
                <a:gd name="connsiteX49" fmla="*/ 666750 w 1701800"/>
                <a:gd name="connsiteY49" fmla="*/ 1111254 h 2743204"/>
                <a:gd name="connsiteX50" fmla="*/ 654050 w 1701800"/>
                <a:gd name="connsiteY50" fmla="*/ 1073154 h 2743204"/>
                <a:gd name="connsiteX51" fmla="*/ 647700 w 1701800"/>
                <a:gd name="connsiteY51" fmla="*/ 1028704 h 2743204"/>
                <a:gd name="connsiteX52" fmla="*/ 635000 w 1701800"/>
                <a:gd name="connsiteY52" fmla="*/ 1009654 h 2743204"/>
                <a:gd name="connsiteX53" fmla="*/ 622300 w 1701800"/>
                <a:gd name="connsiteY53" fmla="*/ 920754 h 2743204"/>
                <a:gd name="connsiteX54" fmla="*/ 577850 w 1701800"/>
                <a:gd name="connsiteY54" fmla="*/ 920754 h 2743204"/>
                <a:gd name="connsiteX55" fmla="*/ 565150 w 1701800"/>
                <a:gd name="connsiteY55" fmla="*/ 901704 h 2743204"/>
                <a:gd name="connsiteX56" fmla="*/ 527050 w 1701800"/>
                <a:gd name="connsiteY56" fmla="*/ 889004 h 2743204"/>
                <a:gd name="connsiteX57" fmla="*/ 514350 w 1701800"/>
                <a:gd name="connsiteY57" fmla="*/ 869954 h 2743204"/>
                <a:gd name="connsiteX58" fmla="*/ 508000 w 1701800"/>
                <a:gd name="connsiteY58" fmla="*/ 850904 h 2743204"/>
                <a:gd name="connsiteX59" fmla="*/ 482600 w 1701800"/>
                <a:gd name="connsiteY59" fmla="*/ 831854 h 2743204"/>
                <a:gd name="connsiteX60" fmla="*/ 444500 w 1701800"/>
                <a:gd name="connsiteY60" fmla="*/ 768354 h 2743204"/>
                <a:gd name="connsiteX61" fmla="*/ 425450 w 1701800"/>
                <a:gd name="connsiteY61" fmla="*/ 749304 h 2743204"/>
                <a:gd name="connsiteX62" fmla="*/ 400050 w 1701800"/>
                <a:gd name="connsiteY62" fmla="*/ 692154 h 2743204"/>
                <a:gd name="connsiteX63" fmla="*/ 381000 w 1701800"/>
                <a:gd name="connsiteY63" fmla="*/ 673104 h 2743204"/>
                <a:gd name="connsiteX64" fmla="*/ 361950 w 1701800"/>
                <a:gd name="connsiteY64" fmla="*/ 660404 h 2743204"/>
                <a:gd name="connsiteX65" fmla="*/ 349250 w 1701800"/>
                <a:gd name="connsiteY65" fmla="*/ 635004 h 2743204"/>
                <a:gd name="connsiteX66" fmla="*/ 336550 w 1701800"/>
                <a:gd name="connsiteY66" fmla="*/ 615954 h 2743204"/>
                <a:gd name="connsiteX67" fmla="*/ 330200 w 1701800"/>
                <a:gd name="connsiteY67" fmla="*/ 596904 h 2743204"/>
                <a:gd name="connsiteX68" fmla="*/ 311150 w 1701800"/>
                <a:gd name="connsiteY68" fmla="*/ 590554 h 2743204"/>
                <a:gd name="connsiteX69" fmla="*/ 298450 w 1701800"/>
                <a:gd name="connsiteY69" fmla="*/ 571504 h 2743204"/>
                <a:gd name="connsiteX70" fmla="*/ 292100 w 1701800"/>
                <a:gd name="connsiteY70" fmla="*/ 552454 h 2743204"/>
                <a:gd name="connsiteX71" fmla="*/ 260350 w 1701800"/>
                <a:gd name="connsiteY71" fmla="*/ 546104 h 2743204"/>
                <a:gd name="connsiteX72" fmla="*/ 247650 w 1701800"/>
                <a:gd name="connsiteY72" fmla="*/ 520704 h 2743204"/>
                <a:gd name="connsiteX73" fmla="*/ 203200 w 1701800"/>
                <a:gd name="connsiteY73" fmla="*/ 514354 h 2743204"/>
                <a:gd name="connsiteX74" fmla="*/ 184150 w 1701800"/>
                <a:gd name="connsiteY74" fmla="*/ 501654 h 2743204"/>
                <a:gd name="connsiteX75" fmla="*/ 171450 w 1701800"/>
                <a:gd name="connsiteY75" fmla="*/ 463554 h 2743204"/>
                <a:gd name="connsiteX76" fmla="*/ 165100 w 1701800"/>
                <a:gd name="connsiteY76" fmla="*/ 444504 h 2743204"/>
                <a:gd name="connsiteX77" fmla="*/ 146050 w 1701800"/>
                <a:gd name="connsiteY77" fmla="*/ 406404 h 2743204"/>
                <a:gd name="connsiteX78" fmla="*/ 139700 w 1701800"/>
                <a:gd name="connsiteY78" fmla="*/ 336554 h 2743204"/>
                <a:gd name="connsiteX79" fmla="*/ 114300 w 1701800"/>
                <a:gd name="connsiteY79" fmla="*/ 330204 h 2743204"/>
                <a:gd name="connsiteX80" fmla="*/ 95250 w 1701800"/>
                <a:gd name="connsiteY80" fmla="*/ 292104 h 2743204"/>
                <a:gd name="connsiteX81" fmla="*/ 95250 w 1701800"/>
                <a:gd name="connsiteY81" fmla="*/ 127004 h 2743204"/>
                <a:gd name="connsiteX82" fmla="*/ 82550 w 1701800"/>
                <a:gd name="connsiteY82" fmla="*/ 107954 h 2743204"/>
                <a:gd name="connsiteX83" fmla="*/ 57150 w 1701800"/>
                <a:gd name="connsiteY83" fmla="*/ 38104 h 2743204"/>
                <a:gd name="connsiteX84" fmla="*/ 0 w 1701800"/>
                <a:gd name="connsiteY84" fmla="*/ 4 h 274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701800" h="2743204">
                  <a:moveTo>
                    <a:pt x="1701800" y="2743204"/>
                  </a:moveTo>
                  <a:cubicBezTo>
                    <a:pt x="1693333" y="2732621"/>
                    <a:pt x="1682461" y="2723576"/>
                    <a:pt x="1676400" y="2711454"/>
                  </a:cubicBezTo>
                  <a:cubicBezTo>
                    <a:pt x="1664352" y="2687359"/>
                    <a:pt x="1679007" y="2677980"/>
                    <a:pt x="1657350" y="2660654"/>
                  </a:cubicBezTo>
                  <a:cubicBezTo>
                    <a:pt x="1652123" y="2656473"/>
                    <a:pt x="1644650" y="2656421"/>
                    <a:pt x="1638300" y="2654304"/>
                  </a:cubicBezTo>
                  <a:cubicBezTo>
                    <a:pt x="1601904" y="2599709"/>
                    <a:pt x="1650367" y="2663957"/>
                    <a:pt x="1606550" y="2628904"/>
                  </a:cubicBezTo>
                  <a:cubicBezTo>
                    <a:pt x="1600591" y="2624136"/>
                    <a:pt x="1599713" y="2614740"/>
                    <a:pt x="1593850" y="2609854"/>
                  </a:cubicBezTo>
                  <a:cubicBezTo>
                    <a:pt x="1586578" y="2603794"/>
                    <a:pt x="1576917" y="2601387"/>
                    <a:pt x="1568450" y="2597154"/>
                  </a:cubicBezTo>
                  <a:cubicBezTo>
                    <a:pt x="1557504" y="2575261"/>
                    <a:pt x="1542868" y="2551978"/>
                    <a:pt x="1536700" y="2527304"/>
                  </a:cubicBezTo>
                  <a:cubicBezTo>
                    <a:pt x="1531929" y="2508220"/>
                    <a:pt x="1528548" y="2473801"/>
                    <a:pt x="1517650" y="2457454"/>
                  </a:cubicBezTo>
                  <a:cubicBezTo>
                    <a:pt x="1513417" y="2451104"/>
                    <a:pt x="1508050" y="2445378"/>
                    <a:pt x="1504950" y="2438404"/>
                  </a:cubicBezTo>
                  <a:cubicBezTo>
                    <a:pt x="1499513" y="2426171"/>
                    <a:pt x="1492250" y="2400304"/>
                    <a:pt x="1492250" y="2400304"/>
                  </a:cubicBezTo>
                  <a:cubicBezTo>
                    <a:pt x="1490133" y="2381254"/>
                    <a:pt x="1491961" y="2361338"/>
                    <a:pt x="1485900" y="2343154"/>
                  </a:cubicBezTo>
                  <a:cubicBezTo>
                    <a:pt x="1483060" y="2334635"/>
                    <a:pt x="1472599" y="2331003"/>
                    <a:pt x="1466850" y="2324104"/>
                  </a:cubicBezTo>
                  <a:cubicBezTo>
                    <a:pt x="1461964" y="2318241"/>
                    <a:pt x="1459220" y="2310758"/>
                    <a:pt x="1454150" y="2305054"/>
                  </a:cubicBezTo>
                  <a:cubicBezTo>
                    <a:pt x="1434916" y="2283416"/>
                    <a:pt x="1415703" y="2272610"/>
                    <a:pt x="1403350" y="2247904"/>
                  </a:cubicBezTo>
                  <a:cubicBezTo>
                    <a:pt x="1400357" y="2241917"/>
                    <a:pt x="1399117" y="2235204"/>
                    <a:pt x="1397000" y="2228854"/>
                  </a:cubicBezTo>
                  <a:cubicBezTo>
                    <a:pt x="1394522" y="2209032"/>
                    <a:pt x="1397961" y="2175013"/>
                    <a:pt x="1377950" y="2159004"/>
                  </a:cubicBezTo>
                  <a:cubicBezTo>
                    <a:pt x="1372723" y="2154823"/>
                    <a:pt x="1364751" y="2155905"/>
                    <a:pt x="1358900" y="2152654"/>
                  </a:cubicBezTo>
                  <a:cubicBezTo>
                    <a:pt x="1345557" y="2145241"/>
                    <a:pt x="1333500" y="2135721"/>
                    <a:pt x="1320800" y="2127254"/>
                  </a:cubicBezTo>
                  <a:cubicBezTo>
                    <a:pt x="1297954" y="2112023"/>
                    <a:pt x="1275474" y="2097656"/>
                    <a:pt x="1257300" y="2076454"/>
                  </a:cubicBezTo>
                  <a:cubicBezTo>
                    <a:pt x="1250412" y="2068419"/>
                    <a:pt x="1244600" y="2059521"/>
                    <a:pt x="1238250" y="2051054"/>
                  </a:cubicBezTo>
                  <a:cubicBezTo>
                    <a:pt x="1232231" y="2026977"/>
                    <a:pt x="1231502" y="1999856"/>
                    <a:pt x="1212850" y="1981204"/>
                  </a:cubicBezTo>
                  <a:cubicBezTo>
                    <a:pt x="1207454" y="1975808"/>
                    <a:pt x="1200150" y="1972737"/>
                    <a:pt x="1193800" y="1968504"/>
                  </a:cubicBezTo>
                  <a:cubicBezTo>
                    <a:pt x="1189567" y="1962154"/>
                    <a:pt x="1183780" y="1956600"/>
                    <a:pt x="1181100" y="1949454"/>
                  </a:cubicBezTo>
                  <a:cubicBezTo>
                    <a:pt x="1177310" y="1939348"/>
                    <a:pt x="1176681" y="1928323"/>
                    <a:pt x="1174750" y="1917704"/>
                  </a:cubicBezTo>
                  <a:cubicBezTo>
                    <a:pt x="1172447" y="1905036"/>
                    <a:pt x="1173629" y="1891369"/>
                    <a:pt x="1168400" y="1879604"/>
                  </a:cubicBezTo>
                  <a:cubicBezTo>
                    <a:pt x="1160128" y="1860991"/>
                    <a:pt x="1146308" y="1859540"/>
                    <a:pt x="1130300" y="1854204"/>
                  </a:cubicBezTo>
                  <a:cubicBezTo>
                    <a:pt x="1126067" y="1847854"/>
                    <a:pt x="1122486" y="1841017"/>
                    <a:pt x="1117600" y="1835154"/>
                  </a:cubicBezTo>
                  <a:cubicBezTo>
                    <a:pt x="1111851" y="1828255"/>
                    <a:pt x="1103531" y="1823576"/>
                    <a:pt x="1098550" y="1816104"/>
                  </a:cubicBezTo>
                  <a:cubicBezTo>
                    <a:pt x="1090674" y="1804290"/>
                    <a:pt x="1084961" y="1791111"/>
                    <a:pt x="1079500" y="1778004"/>
                  </a:cubicBezTo>
                  <a:cubicBezTo>
                    <a:pt x="1074351" y="1765647"/>
                    <a:pt x="1071033" y="1752604"/>
                    <a:pt x="1066800" y="1739904"/>
                  </a:cubicBezTo>
                  <a:cubicBezTo>
                    <a:pt x="1064683" y="1733554"/>
                    <a:pt x="1064163" y="1726423"/>
                    <a:pt x="1060450" y="1720854"/>
                  </a:cubicBezTo>
                  <a:cubicBezTo>
                    <a:pt x="1056217" y="1714504"/>
                    <a:pt x="1052636" y="1707667"/>
                    <a:pt x="1047750" y="1701804"/>
                  </a:cubicBezTo>
                  <a:cubicBezTo>
                    <a:pt x="1042001" y="1694905"/>
                    <a:pt x="1033920" y="1690062"/>
                    <a:pt x="1028700" y="1682754"/>
                  </a:cubicBezTo>
                  <a:cubicBezTo>
                    <a:pt x="1023198" y="1675051"/>
                    <a:pt x="1020696" y="1665573"/>
                    <a:pt x="1016000" y="1657354"/>
                  </a:cubicBezTo>
                  <a:cubicBezTo>
                    <a:pt x="1008572" y="1644355"/>
                    <a:pt x="992427" y="1623807"/>
                    <a:pt x="984250" y="1612904"/>
                  </a:cubicBezTo>
                  <a:cubicBezTo>
                    <a:pt x="980017" y="1591737"/>
                    <a:pt x="983524" y="1567365"/>
                    <a:pt x="971550" y="1549404"/>
                  </a:cubicBezTo>
                  <a:lnTo>
                    <a:pt x="946150" y="1511304"/>
                  </a:lnTo>
                  <a:cubicBezTo>
                    <a:pt x="944033" y="1502837"/>
                    <a:pt x="940445" y="1494607"/>
                    <a:pt x="939800" y="1485904"/>
                  </a:cubicBezTo>
                  <a:cubicBezTo>
                    <a:pt x="936200" y="1437308"/>
                    <a:pt x="941149" y="1387971"/>
                    <a:pt x="933450" y="1339854"/>
                  </a:cubicBezTo>
                  <a:cubicBezTo>
                    <a:pt x="932262" y="1332426"/>
                    <a:pt x="901090" y="1321687"/>
                    <a:pt x="895350" y="1320804"/>
                  </a:cubicBezTo>
                  <a:cubicBezTo>
                    <a:pt x="874325" y="1317569"/>
                    <a:pt x="853017" y="1316571"/>
                    <a:pt x="831850" y="1314454"/>
                  </a:cubicBezTo>
                  <a:cubicBezTo>
                    <a:pt x="795454" y="1259859"/>
                    <a:pt x="843917" y="1324107"/>
                    <a:pt x="800100" y="1289054"/>
                  </a:cubicBezTo>
                  <a:cubicBezTo>
                    <a:pt x="794141" y="1284286"/>
                    <a:pt x="791836" y="1276214"/>
                    <a:pt x="787400" y="1270004"/>
                  </a:cubicBezTo>
                  <a:cubicBezTo>
                    <a:pt x="781249" y="1261392"/>
                    <a:pt x="776385" y="1251492"/>
                    <a:pt x="768350" y="1244604"/>
                  </a:cubicBezTo>
                  <a:cubicBezTo>
                    <a:pt x="761163" y="1238444"/>
                    <a:pt x="750653" y="1237406"/>
                    <a:pt x="742950" y="1231904"/>
                  </a:cubicBezTo>
                  <a:cubicBezTo>
                    <a:pt x="735642" y="1226684"/>
                    <a:pt x="730250" y="1219204"/>
                    <a:pt x="723900" y="1212854"/>
                  </a:cubicBezTo>
                  <a:cubicBezTo>
                    <a:pt x="721783" y="1206504"/>
                    <a:pt x="720543" y="1199791"/>
                    <a:pt x="717550" y="1193804"/>
                  </a:cubicBezTo>
                  <a:cubicBezTo>
                    <a:pt x="708709" y="1176123"/>
                    <a:pt x="699844" y="1169748"/>
                    <a:pt x="685800" y="1155704"/>
                  </a:cubicBezTo>
                  <a:cubicBezTo>
                    <a:pt x="669002" y="1088513"/>
                    <a:pt x="691809" y="1167636"/>
                    <a:pt x="666750" y="1111254"/>
                  </a:cubicBezTo>
                  <a:cubicBezTo>
                    <a:pt x="661313" y="1099021"/>
                    <a:pt x="654050" y="1073154"/>
                    <a:pt x="654050" y="1073154"/>
                  </a:cubicBezTo>
                  <a:cubicBezTo>
                    <a:pt x="651933" y="1058337"/>
                    <a:pt x="652001" y="1043040"/>
                    <a:pt x="647700" y="1028704"/>
                  </a:cubicBezTo>
                  <a:cubicBezTo>
                    <a:pt x="645507" y="1021394"/>
                    <a:pt x="636748" y="1017083"/>
                    <a:pt x="635000" y="1009654"/>
                  </a:cubicBezTo>
                  <a:cubicBezTo>
                    <a:pt x="628144" y="980516"/>
                    <a:pt x="626533" y="950387"/>
                    <a:pt x="622300" y="920754"/>
                  </a:cubicBezTo>
                  <a:cubicBezTo>
                    <a:pt x="606243" y="924768"/>
                    <a:pt x="593033" y="932900"/>
                    <a:pt x="577850" y="920754"/>
                  </a:cubicBezTo>
                  <a:cubicBezTo>
                    <a:pt x="571891" y="915986"/>
                    <a:pt x="571622" y="905749"/>
                    <a:pt x="565150" y="901704"/>
                  </a:cubicBezTo>
                  <a:cubicBezTo>
                    <a:pt x="553798" y="894609"/>
                    <a:pt x="527050" y="889004"/>
                    <a:pt x="527050" y="889004"/>
                  </a:cubicBezTo>
                  <a:cubicBezTo>
                    <a:pt x="522817" y="882654"/>
                    <a:pt x="517763" y="876780"/>
                    <a:pt x="514350" y="869954"/>
                  </a:cubicBezTo>
                  <a:cubicBezTo>
                    <a:pt x="511357" y="863967"/>
                    <a:pt x="512285" y="856046"/>
                    <a:pt x="508000" y="850904"/>
                  </a:cubicBezTo>
                  <a:cubicBezTo>
                    <a:pt x="501225" y="842774"/>
                    <a:pt x="491067" y="838204"/>
                    <a:pt x="482600" y="831854"/>
                  </a:cubicBezTo>
                  <a:cubicBezTo>
                    <a:pt x="472578" y="811811"/>
                    <a:pt x="459825" y="783679"/>
                    <a:pt x="444500" y="768354"/>
                  </a:cubicBezTo>
                  <a:lnTo>
                    <a:pt x="425450" y="749304"/>
                  </a:lnTo>
                  <a:cubicBezTo>
                    <a:pt x="416220" y="721615"/>
                    <a:pt x="416821" y="712280"/>
                    <a:pt x="400050" y="692154"/>
                  </a:cubicBezTo>
                  <a:cubicBezTo>
                    <a:pt x="394301" y="685255"/>
                    <a:pt x="387899" y="678853"/>
                    <a:pt x="381000" y="673104"/>
                  </a:cubicBezTo>
                  <a:cubicBezTo>
                    <a:pt x="375137" y="668218"/>
                    <a:pt x="368300" y="664637"/>
                    <a:pt x="361950" y="660404"/>
                  </a:cubicBezTo>
                  <a:cubicBezTo>
                    <a:pt x="357717" y="651937"/>
                    <a:pt x="353946" y="643223"/>
                    <a:pt x="349250" y="635004"/>
                  </a:cubicBezTo>
                  <a:cubicBezTo>
                    <a:pt x="345464" y="628378"/>
                    <a:pt x="339963" y="622780"/>
                    <a:pt x="336550" y="615954"/>
                  </a:cubicBezTo>
                  <a:cubicBezTo>
                    <a:pt x="333557" y="609967"/>
                    <a:pt x="334933" y="601637"/>
                    <a:pt x="330200" y="596904"/>
                  </a:cubicBezTo>
                  <a:cubicBezTo>
                    <a:pt x="325467" y="592171"/>
                    <a:pt x="317500" y="592671"/>
                    <a:pt x="311150" y="590554"/>
                  </a:cubicBezTo>
                  <a:cubicBezTo>
                    <a:pt x="306917" y="584204"/>
                    <a:pt x="301863" y="578330"/>
                    <a:pt x="298450" y="571504"/>
                  </a:cubicBezTo>
                  <a:cubicBezTo>
                    <a:pt x="295457" y="565517"/>
                    <a:pt x="297669" y="556167"/>
                    <a:pt x="292100" y="552454"/>
                  </a:cubicBezTo>
                  <a:cubicBezTo>
                    <a:pt x="283120" y="546467"/>
                    <a:pt x="270933" y="548221"/>
                    <a:pt x="260350" y="546104"/>
                  </a:cubicBezTo>
                  <a:cubicBezTo>
                    <a:pt x="256117" y="537637"/>
                    <a:pt x="255925" y="525301"/>
                    <a:pt x="247650" y="520704"/>
                  </a:cubicBezTo>
                  <a:cubicBezTo>
                    <a:pt x="234566" y="513435"/>
                    <a:pt x="217536" y="518655"/>
                    <a:pt x="203200" y="514354"/>
                  </a:cubicBezTo>
                  <a:cubicBezTo>
                    <a:pt x="195890" y="512161"/>
                    <a:pt x="190500" y="505887"/>
                    <a:pt x="184150" y="501654"/>
                  </a:cubicBezTo>
                  <a:lnTo>
                    <a:pt x="171450" y="463554"/>
                  </a:lnTo>
                  <a:cubicBezTo>
                    <a:pt x="169333" y="457204"/>
                    <a:pt x="168813" y="450073"/>
                    <a:pt x="165100" y="444504"/>
                  </a:cubicBezTo>
                  <a:cubicBezTo>
                    <a:pt x="148687" y="419885"/>
                    <a:pt x="154813" y="432694"/>
                    <a:pt x="146050" y="406404"/>
                  </a:cubicBezTo>
                  <a:cubicBezTo>
                    <a:pt x="143933" y="383121"/>
                    <a:pt x="148692" y="358135"/>
                    <a:pt x="139700" y="336554"/>
                  </a:cubicBezTo>
                  <a:cubicBezTo>
                    <a:pt x="136343" y="328498"/>
                    <a:pt x="121562" y="335045"/>
                    <a:pt x="114300" y="330204"/>
                  </a:cubicBezTo>
                  <a:cubicBezTo>
                    <a:pt x="103749" y="323170"/>
                    <a:pt x="98872" y="302971"/>
                    <a:pt x="95250" y="292104"/>
                  </a:cubicBezTo>
                  <a:cubicBezTo>
                    <a:pt x="102959" y="222726"/>
                    <a:pt x="107656" y="209712"/>
                    <a:pt x="95250" y="127004"/>
                  </a:cubicBezTo>
                  <a:cubicBezTo>
                    <a:pt x="94118" y="119457"/>
                    <a:pt x="86783" y="114304"/>
                    <a:pt x="82550" y="107954"/>
                  </a:cubicBezTo>
                  <a:cubicBezTo>
                    <a:pt x="77907" y="89381"/>
                    <a:pt x="75200" y="54349"/>
                    <a:pt x="57150" y="38104"/>
                  </a:cubicBezTo>
                  <a:cubicBezTo>
                    <a:pt x="13406" y="-1266"/>
                    <a:pt x="26642" y="4"/>
                    <a:pt x="0" y="4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>
              <a:spLocks noChangeArrowheads="1"/>
            </p:cNvSpPr>
            <p:nvPr/>
          </p:nvSpPr>
          <p:spPr bwMode="auto">
            <a:xfrm rot="5238055">
              <a:off x="6094195" y="5336730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300" dirty="0">
                <a:solidFill>
                  <a:srgbClr val="FFFFFF"/>
                </a:solidFill>
              </a:endParaRPr>
            </a:p>
          </p:txBody>
        </p:sp>
        <p:sp>
          <p:nvSpPr>
            <p:cNvPr id="40" name="Овал 39"/>
            <p:cNvSpPr>
              <a:spLocks noChangeArrowheads="1"/>
            </p:cNvSpPr>
            <p:nvPr/>
          </p:nvSpPr>
          <p:spPr bwMode="auto">
            <a:xfrm rot="5238055">
              <a:off x="4007222" y="2130840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3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013276" y="736903"/>
            <a:ext cx="2134966" cy="2635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880" y="6443001"/>
            <a:ext cx="1439014" cy="380476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1992" tIns="35998" rIns="71992" bIns="35998" rtlCol="0" anchor="ctr" anchorCtr="1">
            <a:spAutoFit/>
          </a:bodyPr>
          <a:lstStyle/>
          <a:p>
            <a:pPr defTabSz="914286"/>
            <a:r>
              <a:rPr lang="ru-RU" sz="1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914286"/>
            <a:r>
              <a:rPr lang="ru-RU" sz="1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Группа 159"/>
          <p:cNvGrpSpPr/>
          <p:nvPr/>
        </p:nvGrpSpPr>
        <p:grpSpPr>
          <a:xfrm>
            <a:off x="7030527" y="5738604"/>
            <a:ext cx="2203312" cy="1108823"/>
            <a:chOff x="9126097" y="5329434"/>
            <a:chExt cx="2909064" cy="1478815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26097" y="5329434"/>
              <a:ext cx="2799203" cy="14788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7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714922" y="5517470"/>
              <a:ext cx="2147024" cy="272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272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9605061" y="5755615"/>
              <a:ext cx="2308120" cy="560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20012" y="5855348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3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231145" y="6214173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3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72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30" name="Овал 29"/>
            <p:cNvSpPr>
              <a:spLocks noChangeArrowheads="1"/>
            </p:cNvSpPr>
            <p:nvPr/>
          </p:nvSpPr>
          <p:spPr bwMode="auto">
            <a:xfrm rot="5238055">
              <a:off x="9332393" y="643725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3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72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2" y="-2084"/>
            <a:ext cx="9153733" cy="7389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34947" tIns="17475" rIns="34947" bIns="17475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РИСКУ НАРУШЕНИЯ ТРАНСПОРТНОГО СООБЩЕНИЯ,</a:t>
            </a:r>
          </a:p>
          <a:p>
            <a:r>
              <a:rPr lang="ru-RU" sz="1200" dirty="0"/>
              <a:t> СВЯЗАННЫХ С НЕБЛАГОПРИЯТНЫМИ МЕТЕОЯВЛЕНИЯМИ НА АВТОДОРОГЕ </a:t>
            </a:r>
            <a:r>
              <a:rPr lang="ru-RU" sz="1200" dirty="0" smtClean="0"/>
              <a:t>А-147 </a:t>
            </a:r>
            <a:endParaRPr lang="ru-RU" sz="1200" dirty="0"/>
          </a:p>
          <a:p>
            <a:r>
              <a:rPr lang="ru-RU" sz="1200" dirty="0"/>
              <a:t>В </a:t>
            </a:r>
            <a:r>
              <a:rPr lang="ru-RU" sz="1200" dirty="0" smtClean="0"/>
              <a:t>КРАСНОДАРСКОМ КРАЕ </a:t>
            </a:r>
            <a:r>
              <a:rPr lang="ru-RU" sz="1200" dirty="0"/>
              <a:t>(НА </a:t>
            </a:r>
            <a:r>
              <a:rPr lang="ru-RU" sz="1200" dirty="0" smtClean="0"/>
              <a:t>13.01.2021)</a:t>
            </a:r>
            <a:endParaRPr lang="ru-RU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3440078" y="3680144"/>
            <a:ext cx="454961" cy="2387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3993" tIns="41998" rIns="83993" bIns="41998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000" dirty="0" smtClean="0"/>
              <a:t>А147</a:t>
            </a:r>
            <a:endParaRPr lang="ru-RU" sz="1000" dirty="0"/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4245305" y="5298094"/>
            <a:ext cx="719669" cy="1929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2521459" y="2493569"/>
            <a:ext cx="807835" cy="1929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53936" tIns="26967" rIns="53936" bIns="26967">
            <a:spAutoFit/>
          </a:bodyPr>
          <a:lstStyle/>
          <a:p>
            <a:pPr algn="ctr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МО г. Туапсе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туапсе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3275" y="1000468"/>
            <a:ext cx="2123208" cy="236675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091526" y="3454442"/>
            <a:ext cx="628574" cy="25391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147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</a:p>
        </p:txBody>
      </p:sp>
      <p:sp>
        <p:nvSpPr>
          <p:cNvPr id="44" name="Овал 43"/>
          <p:cNvSpPr>
            <a:spLocks noChangeArrowheads="1"/>
          </p:cNvSpPr>
          <p:nvPr/>
        </p:nvSpPr>
        <p:spPr bwMode="auto">
          <a:xfrm rot="5238055">
            <a:off x="2363568" y="2504988"/>
            <a:ext cx="107245" cy="108718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68387" tIns="34192" rIns="68387" bIns="34192" anchor="ctr"/>
          <a:lstStyle/>
          <a:p>
            <a:pPr>
              <a:defRPr/>
            </a:pPr>
            <a:endParaRPr lang="ru-RU" sz="1300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628" y="737858"/>
            <a:ext cx="2613804" cy="2145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80" y="936396"/>
            <a:ext cx="2596552" cy="11801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699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584861</TotalTime>
  <Words>826</Words>
  <Application>Microsoft Office PowerPoint</Application>
  <PresentationFormat>Экран (4:3)</PresentationFormat>
  <Paragraphs>217</Paragraphs>
  <Slides>8</Slides>
  <Notes>1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mchs</cp:lastModifiedBy>
  <cp:revision>25792</cp:revision>
  <cp:lastPrinted>2020-08-16T16:46:55Z</cp:lastPrinted>
  <dcterms:created xsi:type="dcterms:W3CDTF">2014-09-08T13:21:12Z</dcterms:created>
  <dcterms:modified xsi:type="dcterms:W3CDTF">2021-01-13T14:13:06Z</dcterms:modified>
</cp:coreProperties>
</file>