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66" r:id="rId4"/>
    <p:sldId id="9075" r:id="rId5"/>
    <p:sldId id="9063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6"/>
            <p14:sldId id="9075"/>
            <p14:sldId id="9063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10" d="100"/>
          <a:sy n="110" d="100"/>
        </p:scale>
        <p:origin x="84" y="102"/>
      </p:cViewPr>
      <p:guideLst>
        <p:guide pos="3636"/>
        <p:guide orient="horz" pos="4320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17.01.2021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17.01.2021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85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2" name="Picture 2" descr="E:\!!!!!!!ОММиОППМ\для моделей\снежный покр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2" y="487057"/>
            <a:ext cx="3193683" cy="21661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439" name="Freeform 284"/>
          <p:cNvSpPr>
            <a:spLocks/>
          </p:cNvSpPr>
          <p:nvPr/>
        </p:nvSpPr>
        <p:spPr bwMode="auto">
          <a:xfrm rot="21334256">
            <a:off x="4799658" y="4731635"/>
            <a:ext cx="1341028" cy="91970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(1-10 см)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на большей территории край. На предстоящий период ожидается его увеличение на           2-3 см.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8" name="Рисунок 4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639082"/>
            <a:ext cx="3174320" cy="2093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(дождь, мокрый снег,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сильные -  МО г. Сочи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20 мм 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" name="Рисунок 4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743" y="4732682"/>
            <a:ext cx="3213786" cy="21100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25 м/с) ожидается на Черноморском и Азовском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5766" y="5469308"/>
            <a:ext cx="2276475" cy="1405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" y="509029"/>
            <a:ext cx="12207711" cy="63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Г.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НА ПРЕДСТОЯЩИЙ ПЕРИОД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Минэнерго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8" y="2407382"/>
            <a:ext cx="3035834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 на проводах и деревьях;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температуры воздуха;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5592" y="3592967"/>
            <a:ext cx="643360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6834097" y="466411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340441" y="2435956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46745" y="517514"/>
            <a:ext cx="2777623" cy="1168374"/>
            <a:chOff x="6409414" y="4934086"/>
            <a:chExt cx="2613251" cy="60413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09414" y="5175994"/>
              <a:ext cx="2608287" cy="36223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497 809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3" y="513664"/>
            <a:ext cx="2775165" cy="1172224"/>
            <a:chOff x="6426568" y="5043085"/>
            <a:chExt cx="2610938" cy="58179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363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 16 787;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156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0" y="489424"/>
            <a:ext cx="306641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89342" y="3676900"/>
            <a:ext cx="1529750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ЮВ, 12м/с  </a:t>
                </a:r>
                <a:endPara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 flipV="1">
                <a:off x="2898293" y="3819422"/>
                <a:ext cx="172778" cy="10458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822381"/>
            <a:ext cx="3066415" cy="144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376014" y="3480800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431266" y="2275039"/>
            <a:ext cx="876006" cy="2646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676061" y="2997234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14767" y="2827171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5496010" y="4581499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864427" y="1523246"/>
            <a:ext cx="397302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10791825" y="1075570"/>
            <a:ext cx="677553" cy="16779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10315575" y="2102389"/>
            <a:ext cx="476250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8963471" y="472629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8339137" y="4410960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8526218" y="3162466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40700"/>
              </p:ext>
            </p:extLst>
          </p:nvPr>
        </p:nvGraphicFramePr>
        <p:xfrm>
          <a:off x="1" y="850206"/>
          <a:ext cx="3358785" cy="139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6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0" y="4872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</a:t>
            </a:r>
            <a:r>
              <a:rPr lang="ru-RU" sz="1100" u="none" dirty="0" smtClean="0"/>
              <a:t>передвижные </a:t>
            </a:r>
          </a:p>
          <a:p>
            <a:r>
              <a:rPr lang="ru-RU" sz="1100" u="none" dirty="0" smtClean="0"/>
              <a:t>источники </a:t>
            </a:r>
            <a:r>
              <a:rPr lang="ru-RU" sz="1100" u="none" dirty="0"/>
              <a:t>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918141" y="419656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857262" y="2612195"/>
            <a:ext cx="686538" cy="59999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6857262" y="2087022"/>
            <a:ext cx="1561864" cy="60778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/>
              <a:t>Подземный магистральный трубопровод </a:t>
            </a:r>
          </a:p>
          <a:p>
            <a:r>
              <a:rPr lang="ru-RU" altLang="ru-RU" sz="800" dirty="0"/>
              <a:t>«Майкоп-</a:t>
            </a:r>
            <a:r>
              <a:rPr lang="ru-RU" altLang="ru-RU" sz="800" dirty="0" err="1"/>
              <a:t>Самурская</a:t>
            </a:r>
            <a:r>
              <a:rPr lang="ru-RU" altLang="ru-RU" sz="8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7277845" y="5130111"/>
            <a:ext cx="1576269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ТЭЦ-1 ООО «Хоста»</a:t>
            </a:r>
          </a:p>
          <a:p>
            <a:r>
              <a:rPr lang="ru-RU" altLang="ru-RU" sz="800" dirty="0" smtClean="0"/>
              <a:t>Эл. мощность – 2,9 МВт</a:t>
            </a:r>
            <a:endParaRPr lang="ru-RU" altLang="ru-RU" sz="800" dirty="0"/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5102095" y="5090665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9421442" y="1243370"/>
            <a:ext cx="594010" cy="10367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5" y="5171759"/>
            <a:ext cx="2249979" cy="1694946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6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4703252" y="1718718"/>
            <a:ext cx="1320581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ТЭЦ-2 ООО «Хоста»</a:t>
            </a:r>
          </a:p>
          <a:p>
            <a:r>
              <a:rPr lang="ru-RU" altLang="ru-RU" sz="800" dirty="0" smtClean="0"/>
              <a:t>Эл. мощность - 3,6 МВт</a:t>
            </a:r>
            <a:endParaRPr lang="ru-RU" altLang="ru-RU" sz="800" dirty="0"/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6350168" y="3602437"/>
            <a:ext cx="876006" cy="165232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4212771" y="1870665"/>
            <a:ext cx="490481" cy="1519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6640164" y="5201972"/>
            <a:ext cx="637681" cy="8008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Скругленный прямоугольник 412"/>
          <p:cNvSpPr/>
          <p:nvPr/>
        </p:nvSpPr>
        <p:spPr>
          <a:xfrm>
            <a:off x="10090291" y="4386291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050" y="4750768"/>
            <a:ext cx="2095950" cy="21159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" y="2246338"/>
            <a:ext cx="3349943" cy="1667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7535" y="752192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12192000" cy="7146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48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3" y="4524487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6580" y="19340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06580" y="4511880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EDADC2BC-7DCE-41A1-B1C6-606E267B48D9}"/>
                  </a:ext>
                </a:extLst>
              </p:cNvPr>
              <p:cNvSpPr/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584844</TotalTime>
  <Words>853</Words>
  <Application>Microsoft Office PowerPoint</Application>
  <PresentationFormat>Широкоэкранный</PresentationFormat>
  <Paragraphs>190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25789</cp:revision>
  <cp:lastPrinted>2020-08-16T16:46:55Z</cp:lastPrinted>
  <dcterms:created xsi:type="dcterms:W3CDTF">2014-09-08T13:21:12Z</dcterms:created>
  <dcterms:modified xsi:type="dcterms:W3CDTF">2021-01-17T15:27:37Z</dcterms:modified>
</cp:coreProperties>
</file>