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3"/>
  </p:notesMasterIdLst>
  <p:handoutMasterIdLst>
    <p:handoutMasterId r:id="rId4"/>
  </p:handoutMasterIdLst>
  <p:sldIdLst>
    <p:sldId id="9088" r:id="rId2"/>
  </p:sldIdLst>
  <p:sldSz cx="9144000" cy="6858000" type="screen4x3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9088"/>
          </p14:sldIdLst>
        </p14:section>
      </p14:sectionLst>
    </p:ext>
    <p:ext uri="{EFAFB233-063F-42B5-8137-9DF3F51BA10A}">
      <p15:sldGuideLst xmlns:p15="http://schemas.microsoft.com/office/powerpoint/2012/main" xmlns="">
        <p15:guide id="2" pos="3636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DF8"/>
    <a:srgbClr val="00FF00"/>
    <a:srgbClr val="FF9999"/>
    <a:srgbClr val="FF0000"/>
    <a:srgbClr val="4ADFE6"/>
    <a:srgbClr val="FFFFFF"/>
    <a:srgbClr val="0070C0"/>
    <a:srgbClr val="FFFF00"/>
    <a:srgbClr val="FF33CC"/>
    <a:srgbClr val="3DF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6586" autoAdjust="0"/>
  </p:normalViewPr>
  <p:slideViewPr>
    <p:cSldViewPr snapToGrid="0">
      <p:cViewPr varScale="1">
        <p:scale>
          <a:sx n="85" d="100"/>
          <a:sy n="85" d="100"/>
        </p:scale>
        <p:origin x="-1339" y="-62"/>
      </p:cViewPr>
      <p:guideLst>
        <p:guide orient="horz" pos="4320"/>
        <p:guide pos="3636"/>
        <p:guide pos="2727"/>
      </p:guideLst>
    </p:cSldViewPr>
  </p:slideViewPr>
  <p:outlineViewPr>
    <p:cViewPr>
      <p:scale>
        <a:sx n="66" d="100"/>
        <a:sy n="66" d="100"/>
      </p:scale>
      <p:origin x="0" y="-757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52" y="154"/>
            <a:ext cx="4308031" cy="341074"/>
          </a:xfrm>
          <a:prstGeom prst="rect">
            <a:avLst/>
          </a:prstGeom>
        </p:spPr>
        <p:txBody>
          <a:bodyPr vert="horz" lIns="88101" tIns="44046" rIns="88101" bIns="44046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817" y="154"/>
            <a:ext cx="4308031" cy="341074"/>
          </a:xfrm>
          <a:prstGeom prst="rect">
            <a:avLst/>
          </a:prstGeom>
        </p:spPr>
        <p:txBody>
          <a:bodyPr vert="horz" lIns="88101" tIns="44046" rIns="88101" bIns="44046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31.01.2021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52" y="6467742"/>
            <a:ext cx="4308031" cy="341072"/>
          </a:xfrm>
          <a:prstGeom prst="rect">
            <a:avLst/>
          </a:prstGeom>
        </p:spPr>
        <p:txBody>
          <a:bodyPr vert="horz" lIns="88101" tIns="44046" rIns="88101" bIns="44046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817" y="6467742"/>
            <a:ext cx="4308031" cy="341072"/>
          </a:xfrm>
          <a:prstGeom prst="rect">
            <a:avLst/>
          </a:prstGeom>
        </p:spPr>
        <p:txBody>
          <a:bodyPr vert="horz" lIns="88101" tIns="44046" rIns="88101" bIns="44046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52" y="49"/>
            <a:ext cx="4307733" cy="341623"/>
          </a:xfrm>
          <a:prstGeom prst="rect">
            <a:avLst/>
          </a:prstGeom>
        </p:spPr>
        <p:txBody>
          <a:bodyPr vert="horz" lIns="95395" tIns="47697" rIns="95395" bIns="47697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042" y="49"/>
            <a:ext cx="4307733" cy="341623"/>
          </a:xfrm>
          <a:prstGeom prst="rect">
            <a:avLst/>
          </a:prstGeom>
        </p:spPr>
        <p:txBody>
          <a:bodyPr vert="horz" lIns="95395" tIns="47697" rIns="95395" bIns="47697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31.01.2021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3875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5" tIns="47697" rIns="95395" bIns="4769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47" y="3276749"/>
            <a:ext cx="7952739" cy="2680960"/>
          </a:xfrm>
          <a:prstGeom prst="rect">
            <a:avLst/>
          </a:prstGeom>
        </p:spPr>
        <p:txBody>
          <a:bodyPr vert="horz" lIns="95395" tIns="47697" rIns="95395" bIns="4769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52" y="6467304"/>
            <a:ext cx="4307733" cy="341621"/>
          </a:xfrm>
          <a:prstGeom prst="rect">
            <a:avLst/>
          </a:prstGeom>
        </p:spPr>
        <p:txBody>
          <a:bodyPr vert="horz" lIns="95395" tIns="47697" rIns="95395" bIns="47697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042" y="6467304"/>
            <a:ext cx="4307733" cy="341621"/>
          </a:xfrm>
          <a:prstGeom prst="rect">
            <a:avLst/>
          </a:prstGeom>
        </p:spPr>
        <p:txBody>
          <a:bodyPr vert="horz" lIns="95395" tIns="47697" rIns="95395" bIns="47697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3600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31.01.2021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31.01.2021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31.01.2021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31.01.2021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31.01.2021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31.01.2021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31.01.2021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31.01.2021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31.01.2021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31.01.2021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31.01.2021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31.01.2021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Picture 2" descr="\\10.66.0.115\рабочие файлы 2\документы ОДС\2019\Январь\03\ОМИП\КК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2" r="12269"/>
          <a:stretch/>
        </p:blipFill>
        <p:spPr bwMode="auto">
          <a:xfrm>
            <a:off x="-1" y="821257"/>
            <a:ext cx="9144001" cy="6077968"/>
          </a:xfrm>
          <a:prstGeom prst="rect">
            <a:avLst/>
          </a:prstGeom>
          <a:solidFill>
            <a:srgbClr val="FF9999">
              <a:alpha val="45000"/>
            </a:srgbClr>
          </a:solidFill>
          <a:ln>
            <a:solidFill>
              <a:srgbClr val="FF0000"/>
            </a:solidFill>
          </a:ln>
          <a:extLst/>
        </p:spPr>
      </p:pic>
      <p:sp>
        <p:nvSpPr>
          <p:cNvPr id="252" name="Rectangle 637"/>
          <p:cNvSpPr>
            <a:spLocks noChangeArrowheads="1"/>
          </p:cNvSpPr>
          <p:nvPr/>
        </p:nvSpPr>
        <p:spPr bwMode="auto">
          <a:xfrm rot="21385755">
            <a:off x="5484323" y="6407453"/>
            <a:ext cx="173124" cy="92333"/>
          </a:xfrm>
          <a:prstGeom prst="rect">
            <a:avLst/>
          </a:prstGeom>
          <a:solidFill>
            <a:srgbClr val="FF0000">
              <a:alpha val="58000"/>
            </a:srgbClr>
          </a:solidFill>
          <a:ln>
            <a:noFill/>
          </a:ln>
        </p:spPr>
        <p:txBody>
          <a:bodyPr wrap="none" lIns="0" tIns="0" rIns="0" bIns="0">
            <a:spAutoFit/>
          </a:bodyPr>
          <a:lstStyle/>
          <a:p>
            <a:pPr defTabSz="914397"/>
            <a:r>
              <a:rPr lang="ru-RU" sz="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4" name="Rectangle 718"/>
          <p:cNvSpPr>
            <a:spLocks noChangeArrowheads="1"/>
          </p:cNvSpPr>
          <p:nvPr/>
        </p:nvSpPr>
        <p:spPr bwMode="auto">
          <a:xfrm rot="21385755">
            <a:off x="6713681" y="5661265"/>
            <a:ext cx="431208" cy="92333"/>
          </a:xfrm>
          <a:prstGeom prst="rect">
            <a:avLst/>
          </a:prstGeom>
          <a:solidFill>
            <a:srgbClr val="FF0000">
              <a:alpha val="58000"/>
            </a:srgbClr>
          </a:solidFill>
          <a:ln>
            <a:noFill/>
          </a:ln>
        </p:spPr>
        <p:txBody>
          <a:bodyPr wrap="none" lIns="0" tIns="0" rIns="0" bIns="0">
            <a:spAutoFit/>
          </a:bodyPr>
          <a:lstStyle/>
          <a:p>
            <a:pPr defTabSz="914397"/>
            <a:r>
              <a:rPr lang="ru-RU" sz="6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Мостовский</a:t>
            </a:r>
            <a:endParaRPr lang="ru-RU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5" name="Прямая со стрелкой 254"/>
          <p:cNvCxnSpPr>
            <a:endCxn id="252" idx="3"/>
          </p:cNvCxnSpPr>
          <p:nvPr/>
        </p:nvCxnSpPr>
        <p:spPr>
          <a:xfrm flipH="1" flipV="1">
            <a:off x="5657279" y="6448228"/>
            <a:ext cx="1151352" cy="258508"/>
          </a:xfrm>
          <a:prstGeom prst="straightConnector1">
            <a:avLst/>
          </a:prstGeom>
          <a:solidFill>
            <a:srgbClr val="FF0000">
              <a:alpha val="58000"/>
            </a:srgbClr>
          </a:solidFill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10138"/>
            <a:ext cx="9144000" cy="83139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prstClr val="white"/>
                </a:solidFill>
              </a:rPr>
              <a:t>ИНФОРМАЦИОННЫЕ МАТЕРИАЛЫ ПО ОСАДКАМ И ПОРЫВАМ ВЕТРА НА ТЕРРИТОРИИ</a:t>
            </a:r>
          </a:p>
          <a:p>
            <a:r>
              <a:rPr lang="ru-RU" sz="1200" dirty="0">
                <a:solidFill>
                  <a:prstClr val="white"/>
                </a:solidFill>
              </a:rPr>
              <a:t>КРАСНОДАРСКОГО КРАЯ (РИСК НАРУШЕНИЯ ЭЛЕКТРОСНАБЖЕНИЯ НА </a:t>
            </a:r>
            <a:r>
              <a:rPr lang="ru-RU" sz="1200" dirty="0" smtClean="0">
                <a:solidFill>
                  <a:prstClr val="white"/>
                </a:solidFill>
              </a:rPr>
              <a:t>01.02.2021)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126" name="Text Box 97"/>
          <p:cNvSpPr txBox="1">
            <a:spLocks noChangeArrowheads="1"/>
          </p:cNvSpPr>
          <p:nvPr/>
        </p:nvSpPr>
        <p:spPr bwMode="auto">
          <a:xfrm>
            <a:off x="428497" y="5976744"/>
            <a:ext cx="1609850" cy="35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27529" tIns="113767" rIns="227529" bIns="113767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ru-RU" altLang="ru-RU" sz="800" b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58" name="Text Box 97"/>
          <p:cNvSpPr txBox="1">
            <a:spLocks noChangeArrowheads="1"/>
          </p:cNvSpPr>
          <p:nvPr/>
        </p:nvSpPr>
        <p:spPr bwMode="auto">
          <a:xfrm>
            <a:off x="7464186" y="6464321"/>
            <a:ext cx="1267073" cy="22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63" tIns="63985" rIns="127963" bIns="6398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600" b="0" dirty="0">
                <a:solidFill>
                  <a:srgbClr val="000000"/>
                </a:solidFill>
                <a:cs typeface="Arial" panose="020B0604020202020204" pitchFamily="34" charset="0"/>
              </a:rPr>
              <a:t>- порывы ветра</a:t>
            </a:r>
          </a:p>
        </p:txBody>
      </p:sp>
      <p:sp>
        <p:nvSpPr>
          <p:cNvPr id="259" name="Rectangle 93"/>
          <p:cNvSpPr>
            <a:spLocks noChangeArrowheads="1"/>
          </p:cNvSpPr>
          <p:nvPr/>
        </p:nvSpPr>
        <p:spPr bwMode="auto">
          <a:xfrm>
            <a:off x="6857459" y="5102972"/>
            <a:ext cx="2286541" cy="181114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8" rIns="91428" bIns="45718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248"/>
            <a:endParaRPr lang="ru-RU" altLang="ru-RU" sz="6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Text Box 97"/>
          <p:cNvSpPr txBox="1">
            <a:spLocks noChangeArrowheads="1"/>
          </p:cNvSpPr>
          <p:nvPr/>
        </p:nvSpPr>
        <p:spPr bwMode="auto">
          <a:xfrm>
            <a:off x="7250071" y="5186074"/>
            <a:ext cx="1695304" cy="283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63" tIns="63985" rIns="127963" bIns="6398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000" i="1" dirty="0">
                <a:solidFill>
                  <a:srgbClr val="000000"/>
                </a:solidFill>
                <a:cs typeface="Arial" panose="020B0604020202020204" pitchFamily="34" charset="0"/>
              </a:rPr>
              <a:t>Условные обозначения</a:t>
            </a:r>
          </a:p>
        </p:txBody>
      </p:sp>
      <p:sp>
        <p:nvSpPr>
          <p:cNvPr id="261" name="Text Box 97"/>
          <p:cNvSpPr txBox="1">
            <a:spLocks noChangeArrowheads="1"/>
          </p:cNvSpPr>
          <p:nvPr/>
        </p:nvSpPr>
        <p:spPr bwMode="auto">
          <a:xfrm>
            <a:off x="7297412" y="6343131"/>
            <a:ext cx="1501948" cy="26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63" tIns="63985" rIns="127963" bIns="6398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00" b="0" dirty="0">
                <a:solidFill>
                  <a:srgbClr val="000000"/>
                </a:solidFill>
                <a:cs typeface="Arial" panose="020B0604020202020204" pitchFamily="34" charset="0"/>
              </a:rPr>
              <a:t> - порывы ветра, м</a:t>
            </a:r>
            <a:r>
              <a:rPr lang="en-US" altLang="ru-RU" sz="900" b="0" dirty="0">
                <a:solidFill>
                  <a:srgbClr val="000000"/>
                </a:solidFill>
                <a:cs typeface="Arial" panose="020B0604020202020204" pitchFamily="34" charset="0"/>
              </a:rPr>
              <a:t>/</a:t>
            </a:r>
            <a:r>
              <a:rPr lang="ru-RU" altLang="ru-RU" sz="900" b="0" dirty="0">
                <a:solidFill>
                  <a:srgbClr val="000000"/>
                </a:solidFill>
                <a:cs typeface="Arial" panose="020B0604020202020204" pitchFamily="34" charset="0"/>
              </a:rPr>
              <a:t>с</a:t>
            </a:r>
          </a:p>
        </p:txBody>
      </p:sp>
      <p:sp>
        <p:nvSpPr>
          <p:cNvPr id="262" name="Text Box 97"/>
          <p:cNvSpPr txBox="1">
            <a:spLocks noChangeArrowheads="1"/>
          </p:cNvSpPr>
          <p:nvPr/>
        </p:nvSpPr>
        <p:spPr bwMode="auto">
          <a:xfrm>
            <a:off x="7299061" y="6178976"/>
            <a:ext cx="1980412" cy="26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63" tIns="63985" rIns="127963" bIns="6398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00" b="0" dirty="0">
                <a:solidFill>
                  <a:srgbClr val="000000"/>
                </a:solidFill>
                <a:cs typeface="Arial" panose="020B0604020202020204" pitchFamily="34" charset="0"/>
              </a:rPr>
              <a:t> - количество осадков, мм за 24 ч</a:t>
            </a:r>
          </a:p>
        </p:txBody>
      </p:sp>
      <p:grpSp>
        <p:nvGrpSpPr>
          <p:cNvPr id="263" name="Группа 629"/>
          <p:cNvGrpSpPr>
            <a:grpSpLocks/>
          </p:cNvGrpSpPr>
          <p:nvPr/>
        </p:nvGrpSpPr>
        <p:grpSpPr bwMode="auto">
          <a:xfrm>
            <a:off x="6977706" y="5482205"/>
            <a:ext cx="272365" cy="245728"/>
            <a:chOff x="142483" y="3760971"/>
            <a:chExt cx="346075" cy="386605"/>
          </a:xfrm>
        </p:grpSpPr>
        <p:sp>
          <p:nvSpPr>
            <p:cNvPr id="264" name="Line 281"/>
            <p:cNvSpPr>
              <a:spLocks noChangeShapeType="1"/>
            </p:cNvSpPr>
            <p:nvPr/>
          </p:nvSpPr>
          <p:spPr bwMode="auto">
            <a:xfrm>
              <a:off x="203673" y="3847248"/>
              <a:ext cx="0" cy="3003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1278152">
                <a:buClr>
                  <a:srgbClr val="000000"/>
                </a:buClr>
                <a:buSzPct val="100000"/>
                <a:defRPr/>
              </a:pPr>
              <a:endParaRPr lang="ru-RU" sz="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265" name="Freeform 285"/>
            <p:cNvSpPr>
              <a:spLocks/>
            </p:cNvSpPr>
            <p:nvPr/>
          </p:nvSpPr>
          <p:spPr bwMode="auto">
            <a:xfrm>
              <a:off x="198223" y="3795140"/>
              <a:ext cx="270456" cy="228326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1278152">
                <a:defRPr/>
              </a:pPr>
              <a:endParaRPr lang="ru-RU" sz="5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endParaRPr>
            </a:p>
          </p:txBody>
        </p:sp>
        <p:sp>
          <p:nvSpPr>
            <p:cNvPr id="266" name="Text Box 286"/>
            <p:cNvSpPr txBox="1">
              <a:spLocks noChangeArrowheads="1"/>
            </p:cNvSpPr>
            <p:nvPr/>
          </p:nvSpPr>
          <p:spPr bwMode="auto">
            <a:xfrm>
              <a:off x="142483" y="3760971"/>
              <a:ext cx="346075" cy="205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13933" tIns="56967" rIns="113933" bIns="56967">
              <a:spAutoFit/>
            </a:bodyPr>
            <a:lstStyle/>
            <a:p>
              <a:pPr algn="ctr" defTabSz="1027413">
                <a:defRPr/>
              </a:pPr>
              <a:endParaRPr lang="ru-RU" sz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endParaRPr>
            </a:p>
          </p:txBody>
        </p:sp>
      </p:grpSp>
      <p:sp>
        <p:nvSpPr>
          <p:cNvPr id="267" name="Text Box 97"/>
          <p:cNvSpPr txBox="1">
            <a:spLocks noChangeArrowheads="1"/>
          </p:cNvSpPr>
          <p:nvPr/>
        </p:nvSpPr>
        <p:spPr bwMode="auto">
          <a:xfrm>
            <a:off x="7222215" y="5362985"/>
            <a:ext cx="1657018" cy="40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63" tIns="63985" rIns="127963" bIns="6398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00" b="0" dirty="0">
                <a:solidFill>
                  <a:srgbClr val="000000"/>
                </a:solidFill>
                <a:cs typeface="Arial" panose="020B0604020202020204" pitchFamily="34" charset="0"/>
              </a:rPr>
              <a:t> - пожарно-спасательные формирования</a:t>
            </a:r>
          </a:p>
        </p:txBody>
      </p:sp>
      <p:sp>
        <p:nvSpPr>
          <p:cNvPr id="268" name="TextBox 23"/>
          <p:cNvSpPr txBox="1"/>
          <p:nvPr/>
        </p:nvSpPr>
        <p:spPr>
          <a:xfrm>
            <a:off x="6893347" y="6223435"/>
            <a:ext cx="421533" cy="261598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0" tIns="60954" rIns="121910" bIns="60954" rtlCol="0" anchor="ctr" anchorCtr="1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058"/>
            <a:r>
              <a:rPr lang="ru-RU" sz="900" dirty="0">
                <a:solidFill>
                  <a:prstClr val="black"/>
                </a:solidFill>
              </a:rPr>
              <a:t>20</a:t>
            </a:r>
          </a:p>
        </p:txBody>
      </p:sp>
      <p:sp>
        <p:nvSpPr>
          <p:cNvPr id="269" name="TextBox 23"/>
          <p:cNvSpPr txBox="1"/>
          <p:nvPr/>
        </p:nvSpPr>
        <p:spPr>
          <a:xfrm>
            <a:off x="6933120" y="6427919"/>
            <a:ext cx="335911" cy="261598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0" tIns="60954" rIns="121910" bIns="60954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058"/>
            <a:r>
              <a:rPr lang="ru-RU" sz="900" dirty="0">
                <a:solidFill>
                  <a:prstClr val="black"/>
                </a:solidFill>
              </a:rPr>
              <a:t>3</a:t>
            </a:r>
          </a:p>
        </p:txBody>
      </p:sp>
      <p:grpSp>
        <p:nvGrpSpPr>
          <p:cNvPr id="270" name="Group 316"/>
          <p:cNvGrpSpPr>
            <a:grpSpLocks/>
          </p:cNvGrpSpPr>
          <p:nvPr/>
        </p:nvGrpSpPr>
        <p:grpSpPr bwMode="auto">
          <a:xfrm>
            <a:off x="6976756" y="5821770"/>
            <a:ext cx="178757" cy="155125"/>
            <a:chOff x="4727" y="2506"/>
            <a:chExt cx="706" cy="1172"/>
          </a:xfrm>
        </p:grpSpPr>
        <p:sp>
          <p:nvSpPr>
            <p:cNvPr id="271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07 h 135"/>
                <a:gd name="T2" fmla="*/ 0 w 139"/>
                <a:gd name="T3" fmla="*/ 73 h 135"/>
                <a:gd name="T4" fmla="*/ 5 w 139"/>
                <a:gd name="T5" fmla="*/ 73 h 135"/>
                <a:gd name="T6" fmla="*/ 5 w 139"/>
                <a:gd name="T7" fmla="*/ 37 h 135"/>
                <a:gd name="T8" fmla="*/ 10 w 139"/>
                <a:gd name="T9" fmla="*/ 37 h 135"/>
                <a:gd name="T10" fmla="*/ 10 w 139"/>
                <a:gd name="T11" fmla="*/ 0 h 135"/>
                <a:gd name="T12" fmla="*/ 15 w 139"/>
                <a:gd name="T13" fmla="*/ 0 h 135"/>
                <a:gd name="T14" fmla="*/ 15 w 139"/>
                <a:gd name="T15" fmla="*/ 107 h 135"/>
                <a:gd name="T16" fmla="*/ 0 w 139"/>
                <a:gd name="T17" fmla="*/ 107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272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971 h 1278"/>
                <a:gd name="T2" fmla="*/ 0 w 1946"/>
                <a:gd name="T3" fmla="*/ 78 h 1278"/>
                <a:gd name="T4" fmla="*/ 84 w 1946"/>
                <a:gd name="T5" fmla="*/ 78 h 1278"/>
                <a:gd name="T6" fmla="*/ 84 w 1946"/>
                <a:gd name="T7" fmla="*/ 71 h 1278"/>
                <a:gd name="T8" fmla="*/ 84 w 1946"/>
                <a:gd name="T9" fmla="*/ 62 h 1278"/>
                <a:gd name="T10" fmla="*/ 85 w 1946"/>
                <a:gd name="T11" fmla="*/ 55 h 1278"/>
                <a:gd name="T12" fmla="*/ 85 w 1946"/>
                <a:gd name="T13" fmla="*/ 48 h 1278"/>
                <a:gd name="T14" fmla="*/ 86 w 1946"/>
                <a:gd name="T15" fmla="*/ 42 h 1278"/>
                <a:gd name="T16" fmla="*/ 88 w 1946"/>
                <a:gd name="T17" fmla="*/ 35 h 1278"/>
                <a:gd name="T18" fmla="*/ 89 w 1946"/>
                <a:gd name="T19" fmla="*/ 29 h 1278"/>
                <a:gd name="T20" fmla="*/ 91 w 1946"/>
                <a:gd name="T21" fmla="*/ 23 h 1278"/>
                <a:gd name="T22" fmla="*/ 92 w 1946"/>
                <a:gd name="T23" fmla="*/ 18 h 1278"/>
                <a:gd name="T24" fmla="*/ 94 w 1946"/>
                <a:gd name="T25" fmla="*/ 14 h 1278"/>
                <a:gd name="T26" fmla="*/ 96 w 1946"/>
                <a:gd name="T27" fmla="*/ 10 h 1278"/>
                <a:gd name="T28" fmla="*/ 98 w 1946"/>
                <a:gd name="T29" fmla="*/ 6 h 1278"/>
                <a:gd name="T30" fmla="*/ 101 w 1946"/>
                <a:gd name="T31" fmla="*/ 3 h 1278"/>
                <a:gd name="T32" fmla="*/ 103 w 1946"/>
                <a:gd name="T33" fmla="*/ 3 h 1278"/>
                <a:gd name="T34" fmla="*/ 105 w 1946"/>
                <a:gd name="T35" fmla="*/ 0 h 1278"/>
                <a:gd name="T36" fmla="*/ 108 w 1946"/>
                <a:gd name="T37" fmla="*/ 0 h 1278"/>
                <a:gd name="T38" fmla="*/ 110 w 1946"/>
                <a:gd name="T39" fmla="*/ 0 h 1278"/>
                <a:gd name="T40" fmla="*/ 113 w 1946"/>
                <a:gd name="T41" fmla="*/ 3 h 1278"/>
                <a:gd name="T42" fmla="*/ 115 w 1946"/>
                <a:gd name="T43" fmla="*/ 3 h 1278"/>
                <a:gd name="T44" fmla="*/ 118 w 1946"/>
                <a:gd name="T45" fmla="*/ 6 h 1278"/>
                <a:gd name="T46" fmla="*/ 120 w 1946"/>
                <a:gd name="T47" fmla="*/ 10 h 1278"/>
                <a:gd name="T48" fmla="*/ 122 w 1946"/>
                <a:gd name="T49" fmla="*/ 14 h 1278"/>
                <a:gd name="T50" fmla="*/ 124 w 1946"/>
                <a:gd name="T51" fmla="*/ 18 h 1278"/>
                <a:gd name="T52" fmla="*/ 125 w 1946"/>
                <a:gd name="T53" fmla="*/ 23 h 1278"/>
                <a:gd name="T54" fmla="*/ 127 w 1946"/>
                <a:gd name="T55" fmla="*/ 29 h 1278"/>
                <a:gd name="T56" fmla="*/ 128 w 1946"/>
                <a:gd name="T57" fmla="*/ 35 h 1278"/>
                <a:gd name="T58" fmla="*/ 130 w 1946"/>
                <a:gd name="T59" fmla="*/ 42 h 1278"/>
                <a:gd name="T60" fmla="*/ 130 w 1946"/>
                <a:gd name="T61" fmla="*/ 48 h 1278"/>
                <a:gd name="T62" fmla="*/ 131 w 1946"/>
                <a:gd name="T63" fmla="*/ 55 h 1278"/>
                <a:gd name="T64" fmla="*/ 132 w 1946"/>
                <a:gd name="T65" fmla="*/ 62 h 1278"/>
                <a:gd name="T66" fmla="*/ 132 w 1946"/>
                <a:gd name="T67" fmla="*/ 71 h 1278"/>
                <a:gd name="T68" fmla="*/ 132 w 1946"/>
                <a:gd name="T69" fmla="*/ 78 h 1278"/>
                <a:gd name="T70" fmla="*/ 216 w 1946"/>
                <a:gd name="T71" fmla="*/ 78 h 1278"/>
                <a:gd name="T72" fmla="*/ 216 w 1946"/>
                <a:gd name="T73" fmla="*/ 970 h 1278"/>
                <a:gd name="T74" fmla="*/ 0 w 1946"/>
                <a:gd name="T75" fmla="*/ 971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273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274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275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276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277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278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279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280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281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282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283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284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285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286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287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288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48 w 440"/>
                <a:gd name="T1" fmla="*/ 78 h 102"/>
                <a:gd name="T2" fmla="*/ 48 w 440"/>
                <a:gd name="T3" fmla="*/ 70 h 102"/>
                <a:gd name="T4" fmla="*/ 48 w 440"/>
                <a:gd name="T5" fmla="*/ 63 h 102"/>
                <a:gd name="T6" fmla="*/ 47 w 440"/>
                <a:gd name="T7" fmla="*/ 55 h 102"/>
                <a:gd name="T8" fmla="*/ 46 w 440"/>
                <a:gd name="T9" fmla="*/ 49 h 102"/>
                <a:gd name="T10" fmla="*/ 45 w 440"/>
                <a:gd name="T11" fmla="*/ 42 h 102"/>
                <a:gd name="T12" fmla="*/ 44 w 440"/>
                <a:gd name="T13" fmla="*/ 35 h 102"/>
                <a:gd name="T14" fmla="*/ 43 w 440"/>
                <a:gd name="T15" fmla="*/ 29 h 102"/>
                <a:gd name="T16" fmla="*/ 41 w 440"/>
                <a:gd name="T17" fmla="*/ 23 h 102"/>
                <a:gd name="T18" fmla="*/ 39 w 440"/>
                <a:gd name="T19" fmla="*/ 18 h 102"/>
                <a:gd name="T20" fmla="*/ 38 w 440"/>
                <a:gd name="T21" fmla="*/ 14 h 102"/>
                <a:gd name="T22" fmla="*/ 36 w 440"/>
                <a:gd name="T23" fmla="*/ 10 h 102"/>
                <a:gd name="T24" fmla="*/ 34 w 440"/>
                <a:gd name="T25" fmla="*/ 6 h 102"/>
                <a:gd name="T26" fmla="*/ 32 w 440"/>
                <a:gd name="T27" fmla="*/ 3 h 102"/>
                <a:gd name="T28" fmla="*/ 29 w 440"/>
                <a:gd name="T29" fmla="*/ 3 h 102"/>
                <a:gd name="T30" fmla="*/ 27 w 440"/>
                <a:gd name="T31" fmla="*/ 0 h 102"/>
                <a:gd name="T32" fmla="*/ 24 w 440"/>
                <a:gd name="T33" fmla="*/ 0 h 102"/>
                <a:gd name="T34" fmla="*/ 22 w 440"/>
                <a:gd name="T35" fmla="*/ 0 h 102"/>
                <a:gd name="T36" fmla="*/ 19 w 440"/>
                <a:gd name="T37" fmla="*/ 3 h 102"/>
                <a:gd name="T38" fmla="*/ 17 w 440"/>
                <a:gd name="T39" fmla="*/ 3 h 102"/>
                <a:gd name="T40" fmla="*/ 15 w 440"/>
                <a:gd name="T41" fmla="*/ 6 h 102"/>
                <a:gd name="T42" fmla="*/ 13 w 440"/>
                <a:gd name="T43" fmla="*/ 10 h 102"/>
                <a:gd name="T44" fmla="*/ 11 w 440"/>
                <a:gd name="T45" fmla="*/ 14 h 102"/>
                <a:gd name="T46" fmla="*/ 9 w 440"/>
                <a:gd name="T47" fmla="*/ 18 h 102"/>
                <a:gd name="T48" fmla="*/ 7 w 440"/>
                <a:gd name="T49" fmla="*/ 23 h 102"/>
                <a:gd name="T50" fmla="*/ 6 w 440"/>
                <a:gd name="T51" fmla="*/ 29 h 102"/>
                <a:gd name="T52" fmla="*/ 4 w 440"/>
                <a:gd name="T53" fmla="*/ 35 h 102"/>
                <a:gd name="T54" fmla="*/ 3 w 440"/>
                <a:gd name="T55" fmla="*/ 42 h 102"/>
                <a:gd name="T56" fmla="*/ 2 w 440"/>
                <a:gd name="T57" fmla="*/ 49 h 102"/>
                <a:gd name="T58" fmla="*/ 1 w 440"/>
                <a:gd name="T59" fmla="*/ 55 h 102"/>
                <a:gd name="T60" fmla="*/ 0 w 440"/>
                <a:gd name="T61" fmla="*/ 63 h 102"/>
                <a:gd name="T62" fmla="*/ 0 w 440"/>
                <a:gd name="T63" fmla="*/ 70 h 102"/>
                <a:gd name="T64" fmla="*/ 0 w 440"/>
                <a:gd name="T65" fmla="*/ 78 h 102"/>
                <a:gd name="T66" fmla="*/ 48 w 440"/>
                <a:gd name="T67" fmla="*/ 78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289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100 w 1847"/>
                <a:gd name="T1" fmla="*/ 50 h 168"/>
                <a:gd name="T2" fmla="*/ 95 w 1847"/>
                <a:gd name="T3" fmla="*/ 53 h 168"/>
                <a:gd name="T4" fmla="*/ 91 w 1847"/>
                <a:gd name="T5" fmla="*/ 60 h 168"/>
                <a:gd name="T6" fmla="*/ 87 w 1847"/>
                <a:gd name="T7" fmla="*/ 68 h 168"/>
                <a:gd name="T8" fmla="*/ 84 w 1847"/>
                <a:gd name="T9" fmla="*/ 79 h 168"/>
                <a:gd name="T10" fmla="*/ 81 w 1847"/>
                <a:gd name="T11" fmla="*/ 92 h 168"/>
                <a:gd name="T12" fmla="*/ 79 w 1847"/>
                <a:gd name="T13" fmla="*/ 105 h 168"/>
                <a:gd name="T14" fmla="*/ 78 w 1847"/>
                <a:gd name="T15" fmla="*/ 121 h 168"/>
                <a:gd name="T16" fmla="*/ 0 w 1847"/>
                <a:gd name="T17" fmla="*/ 129 h 168"/>
                <a:gd name="T18" fmla="*/ 1 w 1847"/>
                <a:gd name="T19" fmla="*/ 88 h 168"/>
                <a:gd name="T20" fmla="*/ 6 w 1847"/>
                <a:gd name="T21" fmla="*/ 88 h 168"/>
                <a:gd name="T22" fmla="*/ 16 w 1847"/>
                <a:gd name="T23" fmla="*/ 88 h 168"/>
                <a:gd name="T24" fmla="*/ 28 w 1847"/>
                <a:gd name="T25" fmla="*/ 88 h 168"/>
                <a:gd name="T26" fmla="*/ 41 w 1847"/>
                <a:gd name="T27" fmla="*/ 88 h 168"/>
                <a:gd name="T28" fmla="*/ 54 w 1847"/>
                <a:gd name="T29" fmla="*/ 88 h 168"/>
                <a:gd name="T30" fmla="*/ 65 w 1847"/>
                <a:gd name="T31" fmla="*/ 88 h 168"/>
                <a:gd name="T32" fmla="*/ 71 w 1847"/>
                <a:gd name="T33" fmla="*/ 88 h 168"/>
                <a:gd name="T34" fmla="*/ 74 w 1847"/>
                <a:gd name="T35" fmla="*/ 80 h 168"/>
                <a:gd name="T36" fmla="*/ 76 w 1847"/>
                <a:gd name="T37" fmla="*/ 64 h 168"/>
                <a:gd name="T38" fmla="*/ 79 w 1847"/>
                <a:gd name="T39" fmla="*/ 47 h 168"/>
                <a:gd name="T40" fmla="*/ 83 w 1847"/>
                <a:gd name="T41" fmla="*/ 33 h 168"/>
                <a:gd name="T42" fmla="*/ 86 w 1847"/>
                <a:gd name="T43" fmla="*/ 21 h 168"/>
                <a:gd name="T44" fmla="*/ 91 w 1847"/>
                <a:gd name="T45" fmla="*/ 10 h 168"/>
                <a:gd name="T46" fmla="*/ 95 w 1847"/>
                <a:gd name="T47" fmla="*/ 4 h 168"/>
                <a:gd name="T48" fmla="*/ 100 w 1847"/>
                <a:gd name="T49" fmla="*/ 1 h 168"/>
                <a:gd name="T50" fmla="*/ 105 w 1847"/>
                <a:gd name="T51" fmla="*/ 1 h 168"/>
                <a:gd name="T52" fmla="*/ 110 w 1847"/>
                <a:gd name="T53" fmla="*/ 4 h 168"/>
                <a:gd name="T54" fmla="*/ 114 w 1847"/>
                <a:gd name="T55" fmla="*/ 10 h 168"/>
                <a:gd name="T56" fmla="*/ 119 w 1847"/>
                <a:gd name="T57" fmla="*/ 21 h 168"/>
                <a:gd name="T58" fmla="*/ 123 w 1847"/>
                <a:gd name="T59" fmla="*/ 33 h 168"/>
                <a:gd name="T60" fmla="*/ 126 w 1847"/>
                <a:gd name="T61" fmla="*/ 47 h 168"/>
                <a:gd name="T62" fmla="*/ 129 w 1847"/>
                <a:gd name="T63" fmla="*/ 64 h 168"/>
                <a:gd name="T64" fmla="*/ 131 w 1847"/>
                <a:gd name="T65" fmla="*/ 80 h 168"/>
                <a:gd name="T66" fmla="*/ 134 w 1847"/>
                <a:gd name="T67" fmla="*/ 88 h 168"/>
                <a:gd name="T68" fmla="*/ 140 w 1847"/>
                <a:gd name="T69" fmla="*/ 88 h 168"/>
                <a:gd name="T70" fmla="*/ 151 w 1847"/>
                <a:gd name="T71" fmla="*/ 88 h 168"/>
                <a:gd name="T72" fmla="*/ 163 w 1847"/>
                <a:gd name="T73" fmla="*/ 88 h 168"/>
                <a:gd name="T74" fmla="*/ 176 w 1847"/>
                <a:gd name="T75" fmla="*/ 88 h 168"/>
                <a:gd name="T76" fmla="*/ 189 w 1847"/>
                <a:gd name="T77" fmla="*/ 88 h 168"/>
                <a:gd name="T78" fmla="*/ 198 w 1847"/>
                <a:gd name="T79" fmla="*/ 88 h 168"/>
                <a:gd name="T80" fmla="*/ 204 w 1847"/>
                <a:gd name="T81" fmla="*/ 88 h 168"/>
                <a:gd name="T82" fmla="*/ 205 w 1847"/>
                <a:gd name="T83" fmla="*/ 129 h 168"/>
                <a:gd name="T84" fmla="*/ 127 w 1847"/>
                <a:gd name="T85" fmla="*/ 121 h 168"/>
                <a:gd name="T86" fmla="*/ 126 w 1847"/>
                <a:gd name="T87" fmla="*/ 105 h 168"/>
                <a:gd name="T88" fmla="*/ 124 w 1847"/>
                <a:gd name="T89" fmla="*/ 92 h 168"/>
                <a:gd name="T90" fmla="*/ 121 w 1847"/>
                <a:gd name="T91" fmla="*/ 79 h 168"/>
                <a:gd name="T92" fmla="*/ 118 w 1847"/>
                <a:gd name="T93" fmla="*/ 68 h 168"/>
                <a:gd name="T94" fmla="*/ 114 w 1847"/>
                <a:gd name="T95" fmla="*/ 60 h 168"/>
                <a:gd name="T96" fmla="*/ 110 w 1847"/>
                <a:gd name="T97" fmla="*/ 53 h 168"/>
                <a:gd name="T98" fmla="*/ 105 w 1847"/>
                <a:gd name="T99" fmla="*/ 50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290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291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292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293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294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295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296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48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48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48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48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48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48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486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487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488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489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490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491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492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493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494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495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496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497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498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499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500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501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502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503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504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505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506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21 w 217"/>
                <a:gd name="T1" fmla="*/ 163 h 373"/>
                <a:gd name="T2" fmla="*/ 3 w 217"/>
                <a:gd name="T3" fmla="*/ 163 h 373"/>
                <a:gd name="T4" fmla="*/ 3 w 217"/>
                <a:gd name="T5" fmla="*/ 260 h 373"/>
                <a:gd name="T6" fmla="*/ 21 w 217"/>
                <a:gd name="T7" fmla="*/ 260 h 373"/>
                <a:gd name="T8" fmla="*/ 24 w 217"/>
                <a:gd name="T9" fmla="*/ 281 h 373"/>
                <a:gd name="T10" fmla="*/ 0 w 217"/>
                <a:gd name="T11" fmla="*/ 281 h 373"/>
                <a:gd name="T12" fmla="*/ 0 w 217"/>
                <a:gd name="T13" fmla="*/ 0 h 373"/>
                <a:gd name="T14" fmla="*/ 24 w 217"/>
                <a:gd name="T15" fmla="*/ 0 h 373"/>
                <a:gd name="T16" fmla="*/ 21 w 217"/>
                <a:gd name="T17" fmla="*/ 22 h 373"/>
                <a:gd name="T18" fmla="*/ 3 w 217"/>
                <a:gd name="T19" fmla="*/ 22 h 373"/>
                <a:gd name="T20" fmla="*/ 3 w 217"/>
                <a:gd name="T21" fmla="*/ 129 h 373"/>
                <a:gd name="T22" fmla="*/ 21 w 217"/>
                <a:gd name="T23" fmla="*/ 129 h 373"/>
                <a:gd name="T24" fmla="*/ 21 w 217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507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508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21 w 216"/>
                <a:gd name="T1" fmla="*/ 163 h 373"/>
                <a:gd name="T2" fmla="*/ 3 w 216"/>
                <a:gd name="T3" fmla="*/ 163 h 373"/>
                <a:gd name="T4" fmla="*/ 3 w 216"/>
                <a:gd name="T5" fmla="*/ 260 h 373"/>
                <a:gd name="T6" fmla="*/ 21 w 216"/>
                <a:gd name="T7" fmla="*/ 260 h 373"/>
                <a:gd name="T8" fmla="*/ 24 w 216"/>
                <a:gd name="T9" fmla="*/ 281 h 373"/>
                <a:gd name="T10" fmla="*/ 0 w 216"/>
                <a:gd name="T11" fmla="*/ 281 h 373"/>
                <a:gd name="T12" fmla="*/ 0 w 216"/>
                <a:gd name="T13" fmla="*/ 0 h 373"/>
                <a:gd name="T14" fmla="*/ 24 w 216"/>
                <a:gd name="T15" fmla="*/ 0 h 373"/>
                <a:gd name="T16" fmla="*/ 21 w 216"/>
                <a:gd name="T17" fmla="*/ 22 h 373"/>
                <a:gd name="T18" fmla="*/ 3 w 216"/>
                <a:gd name="T19" fmla="*/ 22 h 373"/>
                <a:gd name="T20" fmla="*/ 3 w 216"/>
                <a:gd name="T21" fmla="*/ 129 h 373"/>
                <a:gd name="T22" fmla="*/ 21 w 216"/>
                <a:gd name="T23" fmla="*/ 129 h 373"/>
                <a:gd name="T24" fmla="*/ 21 w 216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509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510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21 w 217"/>
                <a:gd name="T1" fmla="*/ 163 h 373"/>
                <a:gd name="T2" fmla="*/ 3 w 217"/>
                <a:gd name="T3" fmla="*/ 163 h 373"/>
                <a:gd name="T4" fmla="*/ 3 w 217"/>
                <a:gd name="T5" fmla="*/ 260 h 373"/>
                <a:gd name="T6" fmla="*/ 21 w 217"/>
                <a:gd name="T7" fmla="*/ 260 h 373"/>
                <a:gd name="T8" fmla="*/ 24 w 217"/>
                <a:gd name="T9" fmla="*/ 281 h 373"/>
                <a:gd name="T10" fmla="*/ 0 w 217"/>
                <a:gd name="T11" fmla="*/ 281 h 373"/>
                <a:gd name="T12" fmla="*/ 0 w 217"/>
                <a:gd name="T13" fmla="*/ 0 h 373"/>
                <a:gd name="T14" fmla="*/ 24 w 217"/>
                <a:gd name="T15" fmla="*/ 0 h 373"/>
                <a:gd name="T16" fmla="*/ 21 w 217"/>
                <a:gd name="T17" fmla="*/ 22 h 373"/>
                <a:gd name="T18" fmla="*/ 3 w 217"/>
                <a:gd name="T19" fmla="*/ 22 h 373"/>
                <a:gd name="T20" fmla="*/ 3 w 217"/>
                <a:gd name="T21" fmla="*/ 129 h 373"/>
                <a:gd name="T22" fmla="*/ 21 w 217"/>
                <a:gd name="T23" fmla="*/ 129 h 373"/>
                <a:gd name="T24" fmla="*/ 21 w 217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511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512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21 w 216"/>
                <a:gd name="T1" fmla="*/ 165 h 372"/>
                <a:gd name="T2" fmla="*/ 3 w 216"/>
                <a:gd name="T3" fmla="*/ 165 h 372"/>
                <a:gd name="T4" fmla="*/ 3 w 216"/>
                <a:gd name="T5" fmla="*/ 260 h 372"/>
                <a:gd name="T6" fmla="*/ 21 w 216"/>
                <a:gd name="T7" fmla="*/ 260 h 372"/>
                <a:gd name="T8" fmla="*/ 24 w 216"/>
                <a:gd name="T9" fmla="*/ 282 h 372"/>
                <a:gd name="T10" fmla="*/ 0 w 216"/>
                <a:gd name="T11" fmla="*/ 282 h 372"/>
                <a:gd name="T12" fmla="*/ 0 w 216"/>
                <a:gd name="T13" fmla="*/ 0 h 372"/>
                <a:gd name="T14" fmla="*/ 24 w 216"/>
                <a:gd name="T15" fmla="*/ 0 h 372"/>
                <a:gd name="T16" fmla="*/ 21 w 216"/>
                <a:gd name="T17" fmla="*/ 21 h 372"/>
                <a:gd name="T18" fmla="*/ 3 w 216"/>
                <a:gd name="T19" fmla="*/ 21 h 372"/>
                <a:gd name="T20" fmla="*/ 3 w 216"/>
                <a:gd name="T21" fmla="*/ 130 h 372"/>
                <a:gd name="T22" fmla="*/ 21 w 216"/>
                <a:gd name="T23" fmla="*/ 130 h 372"/>
                <a:gd name="T24" fmla="*/ 21 w 216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513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21 h 372"/>
                <a:gd name="T2" fmla="*/ 0 w 29"/>
                <a:gd name="T3" fmla="*/ 260 h 372"/>
                <a:gd name="T4" fmla="*/ 3 w 29"/>
                <a:gd name="T5" fmla="*/ 282 h 372"/>
                <a:gd name="T6" fmla="*/ 3 w 29"/>
                <a:gd name="T7" fmla="*/ 0 h 372"/>
                <a:gd name="T8" fmla="*/ 0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514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21 w 217"/>
                <a:gd name="T1" fmla="*/ 165 h 372"/>
                <a:gd name="T2" fmla="*/ 3 w 217"/>
                <a:gd name="T3" fmla="*/ 165 h 372"/>
                <a:gd name="T4" fmla="*/ 3 w 217"/>
                <a:gd name="T5" fmla="*/ 260 h 372"/>
                <a:gd name="T6" fmla="*/ 21 w 217"/>
                <a:gd name="T7" fmla="*/ 260 h 372"/>
                <a:gd name="T8" fmla="*/ 24 w 217"/>
                <a:gd name="T9" fmla="*/ 282 h 372"/>
                <a:gd name="T10" fmla="*/ 0 w 217"/>
                <a:gd name="T11" fmla="*/ 282 h 372"/>
                <a:gd name="T12" fmla="*/ 0 w 217"/>
                <a:gd name="T13" fmla="*/ 0 h 372"/>
                <a:gd name="T14" fmla="*/ 24 w 217"/>
                <a:gd name="T15" fmla="*/ 0 h 372"/>
                <a:gd name="T16" fmla="*/ 21 w 217"/>
                <a:gd name="T17" fmla="*/ 21 h 372"/>
                <a:gd name="T18" fmla="*/ 3 w 217"/>
                <a:gd name="T19" fmla="*/ 21 h 372"/>
                <a:gd name="T20" fmla="*/ 3 w 217"/>
                <a:gd name="T21" fmla="*/ 130 h 372"/>
                <a:gd name="T22" fmla="*/ 21 w 217"/>
                <a:gd name="T23" fmla="*/ 130 h 372"/>
                <a:gd name="T24" fmla="*/ 21 w 217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515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21 h 372"/>
                <a:gd name="T2" fmla="*/ 0 w 29"/>
                <a:gd name="T3" fmla="*/ 260 h 372"/>
                <a:gd name="T4" fmla="*/ 3 w 29"/>
                <a:gd name="T5" fmla="*/ 282 h 372"/>
                <a:gd name="T6" fmla="*/ 3 w 29"/>
                <a:gd name="T7" fmla="*/ 0 h 372"/>
                <a:gd name="T8" fmla="*/ 0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516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3 w 215"/>
                <a:gd name="T1" fmla="*/ 163 h 373"/>
                <a:gd name="T2" fmla="*/ 21 w 215"/>
                <a:gd name="T3" fmla="*/ 163 h 373"/>
                <a:gd name="T4" fmla="*/ 21 w 215"/>
                <a:gd name="T5" fmla="*/ 260 h 373"/>
                <a:gd name="T6" fmla="*/ 3 w 215"/>
                <a:gd name="T7" fmla="*/ 260 h 373"/>
                <a:gd name="T8" fmla="*/ 0 w 215"/>
                <a:gd name="T9" fmla="*/ 281 h 373"/>
                <a:gd name="T10" fmla="*/ 24 w 215"/>
                <a:gd name="T11" fmla="*/ 281 h 373"/>
                <a:gd name="T12" fmla="*/ 24 w 215"/>
                <a:gd name="T13" fmla="*/ 0 h 373"/>
                <a:gd name="T14" fmla="*/ 0 w 215"/>
                <a:gd name="T15" fmla="*/ 0 h 373"/>
                <a:gd name="T16" fmla="*/ 3 w 215"/>
                <a:gd name="T17" fmla="*/ 22 h 373"/>
                <a:gd name="T18" fmla="*/ 21 w 215"/>
                <a:gd name="T19" fmla="*/ 22 h 373"/>
                <a:gd name="T20" fmla="*/ 21 w 215"/>
                <a:gd name="T21" fmla="*/ 129 h 373"/>
                <a:gd name="T22" fmla="*/ 3 w 215"/>
                <a:gd name="T23" fmla="*/ 129 h 373"/>
                <a:gd name="T24" fmla="*/ 3 w 215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517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518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3 w 216"/>
                <a:gd name="T1" fmla="*/ 163 h 373"/>
                <a:gd name="T2" fmla="*/ 20 w 216"/>
                <a:gd name="T3" fmla="*/ 163 h 373"/>
                <a:gd name="T4" fmla="*/ 20 w 216"/>
                <a:gd name="T5" fmla="*/ 260 h 373"/>
                <a:gd name="T6" fmla="*/ 3 w 216"/>
                <a:gd name="T7" fmla="*/ 260 h 373"/>
                <a:gd name="T8" fmla="*/ 0 w 216"/>
                <a:gd name="T9" fmla="*/ 281 h 373"/>
                <a:gd name="T10" fmla="*/ 23 w 216"/>
                <a:gd name="T11" fmla="*/ 281 h 373"/>
                <a:gd name="T12" fmla="*/ 23 w 216"/>
                <a:gd name="T13" fmla="*/ 0 h 373"/>
                <a:gd name="T14" fmla="*/ 0 w 216"/>
                <a:gd name="T15" fmla="*/ 0 h 373"/>
                <a:gd name="T16" fmla="*/ 3 w 216"/>
                <a:gd name="T17" fmla="*/ 22 h 373"/>
                <a:gd name="T18" fmla="*/ 20 w 216"/>
                <a:gd name="T19" fmla="*/ 22 h 373"/>
                <a:gd name="T20" fmla="*/ 20 w 216"/>
                <a:gd name="T21" fmla="*/ 129 h 373"/>
                <a:gd name="T22" fmla="*/ 3 w 216"/>
                <a:gd name="T23" fmla="*/ 129 h 373"/>
                <a:gd name="T24" fmla="*/ 3 w 216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519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520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3 w 215"/>
                <a:gd name="T1" fmla="*/ 163 h 373"/>
                <a:gd name="T2" fmla="*/ 21 w 215"/>
                <a:gd name="T3" fmla="*/ 163 h 373"/>
                <a:gd name="T4" fmla="*/ 21 w 215"/>
                <a:gd name="T5" fmla="*/ 260 h 373"/>
                <a:gd name="T6" fmla="*/ 3 w 215"/>
                <a:gd name="T7" fmla="*/ 260 h 373"/>
                <a:gd name="T8" fmla="*/ 0 w 215"/>
                <a:gd name="T9" fmla="*/ 281 h 373"/>
                <a:gd name="T10" fmla="*/ 24 w 215"/>
                <a:gd name="T11" fmla="*/ 281 h 373"/>
                <a:gd name="T12" fmla="*/ 24 w 215"/>
                <a:gd name="T13" fmla="*/ 0 h 373"/>
                <a:gd name="T14" fmla="*/ 0 w 215"/>
                <a:gd name="T15" fmla="*/ 0 h 373"/>
                <a:gd name="T16" fmla="*/ 3 w 215"/>
                <a:gd name="T17" fmla="*/ 22 h 373"/>
                <a:gd name="T18" fmla="*/ 21 w 215"/>
                <a:gd name="T19" fmla="*/ 22 h 373"/>
                <a:gd name="T20" fmla="*/ 21 w 215"/>
                <a:gd name="T21" fmla="*/ 129 h 373"/>
                <a:gd name="T22" fmla="*/ 3 w 215"/>
                <a:gd name="T23" fmla="*/ 129 h 373"/>
                <a:gd name="T24" fmla="*/ 3 w 215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521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522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3 w 29"/>
                <a:gd name="T1" fmla="*/ 21 h 372"/>
                <a:gd name="T2" fmla="*/ 3 w 29"/>
                <a:gd name="T3" fmla="*/ 260 h 372"/>
                <a:gd name="T4" fmla="*/ 0 w 29"/>
                <a:gd name="T5" fmla="*/ 282 h 372"/>
                <a:gd name="T6" fmla="*/ 0 w 29"/>
                <a:gd name="T7" fmla="*/ 0 h 372"/>
                <a:gd name="T8" fmla="*/ 3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523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3 w 215"/>
                <a:gd name="T1" fmla="*/ 165 h 372"/>
                <a:gd name="T2" fmla="*/ 21 w 215"/>
                <a:gd name="T3" fmla="*/ 165 h 372"/>
                <a:gd name="T4" fmla="*/ 21 w 215"/>
                <a:gd name="T5" fmla="*/ 260 h 372"/>
                <a:gd name="T6" fmla="*/ 3 w 215"/>
                <a:gd name="T7" fmla="*/ 260 h 372"/>
                <a:gd name="T8" fmla="*/ 0 w 215"/>
                <a:gd name="T9" fmla="*/ 282 h 372"/>
                <a:gd name="T10" fmla="*/ 24 w 215"/>
                <a:gd name="T11" fmla="*/ 282 h 372"/>
                <a:gd name="T12" fmla="*/ 24 w 215"/>
                <a:gd name="T13" fmla="*/ 0 h 372"/>
                <a:gd name="T14" fmla="*/ 0 w 215"/>
                <a:gd name="T15" fmla="*/ 0 h 372"/>
                <a:gd name="T16" fmla="*/ 3 w 215"/>
                <a:gd name="T17" fmla="*/ 21 h 372"/>
                <a:gd name="T18" fmla="*/ 21 w 215"/>
                <a:gd name="T19" fmla="*/ 21 h 372"/>
                <a:gd name="T20" fmla="*/ 21 w 215"/>
                <a:gd name="T21" fmla="*/ 130 h 372"/>
                <a:gd name="T22" fmla="*/ 3 w 215"/>
                <a:gd name="T23" fmla="*/ 130 h 372"/>
                <a:gd name="T24" fmla="*/ 3 w 215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524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3 w 29"/>
                <a:gd name="T1" fmla="*/ 21 h 372"/>
                <a:gd name="T2" fmla="*/ 3 w 29"/>
                <a:gd name="T3" fmla="*/ 260 h 372"/>
                <a:gd name="T4" fmla="*/ 0 w 29"/>
                <a:gd name="T5" fmla="*/ 282 h 372"/>
                <a:gd name="T6" fmla="*/ 0 w 29"/>
                <a:gd name="T7" fmla="*/ 0 h 372"/>
                <a:gd name="T8" fmla="*/ 3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525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526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527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528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529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530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531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2 w 37"/>
                <a:gd name="T1" fmla="*/ 36 h 38"/>
                <a:gd name="T2" fmla="*/ 3 w 37"/>
                <a:gd name="T3" fmla="*/ 34 h 38"/>
                <a:gd name="T4" fmla="*/ 3 w 37"/>
                <a:gd name="T5" fmla="*/ 30 h 38"/>
                <a:gd name="T6" fmla="*/ 4 w 37"/>
                <a:gd name="T7" fmla="*/ 23 h 38"/>
                <a:gd name="T8" fmla="*/ 4 w 37"/>
                <a:gd name="T9" fmla="*/ 19 h 38"/>
                <a:gd name="T10" fmla="*/ 4 w 37"/>
                <a:gd name="T11" fmla="*/ 12 h 38"/>
                <a:gd name="T12" fmla="*/ 3 w 37"/>
                <a:gd name="T13" fmla="*/ 5 h 38"/>
                <a:gd name="T14" fmla="*/ 3 w 37"/>
                <a:gd name="T15" fmla="*/ 1 h 38"/>
                <a:gd name="T16" fmla="*/ 2 w 37"/>
                <a:gd name="T17" fmla="*/ 0 h 38"/>
                <a:gd name="T18" fmla="*/ 1 w 37"/>
                <a:gd name="T19" fmla="*/ 1 h 38"/>
                <a:gd name="T20" fmla="*/ 1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23 h 38"/>
                <a:gd name="T28" fmla="*/ 1 w 37"/>
                <a:gd name="T29" fmla="*/ 30 h 38"/>
                <a:gd name="T30" fmla="*/ 1 w 37"/>
                <a:gd name="T31" fmla="*/ 34 h 38"/>
                <a:gd name="T32" fmla="*/ 2 w 37"/>
                <a:gd name="T33" fmla="*/ 36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600">
                <a:latin typeface="Calibri" pitchFamily="34" charset="0"/>
              </a:endParaRPr>
            </a:p>
          </p:txBody>
        </p:sp>
      </p:grpSp>
      <p:sp>
        <p:nvSpPr>
          <p:cNvPr id="532" name="Text Box 97"/>
          <p:cNvSpPr txBox="1">
            <a:spLocks noChangeArrowheads="1"/>
          </p:cNvSpPr>
          <p:nvPr/>
        </p:nvSpPr>
        <p:spPr bwMode="auto">
          <a:xfrm>
            <a:off x="7189051" y="5734912"/>
            <a:ext cx="2018225" cy="26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63" tIns="63985" rIns="127963" bIns="6398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00" b="0" dirty="0">
                <a:solidFill>
                  <a:srgbClr val="000000"/>
                </a:solidFill>
                <a:cs typeface="Arial" panose="020B0604020202020204" pitchFamily="34" charset="0"/>
              </a:rPr>
              <a:t> - социально-значимый объект</a:t>
            </a:r>
          </a:p>
        </p:txBody>
      </p:sp>
      <p:grpSp>
        <p:nvGrpSpPr>
          <p:cNvPr id="533" name="Группа 119"/>
          <p:cNvGrpSpPr>
            <a:grpSpLocks/>
          </p:cNvGrpSpPr>
          <p:nvPr/>
        </p:nvGrpSpPr>
        <p:grpSpPr bwMode="auto">
          <a:xfrm>
            <a:off x="6984858" y="6053621"/>
            <a:ext cx="193820" cy="172337"/>
            <a:chOff x="214313" y="8958263"/>
            <a:chExt cx="642937" cy="500062"/>
          </a:xfrm>
        </p:grpSpPr>
        <p:sp>
          <p:nvSpPr>
            <p:cNvPr id="534" name="Прямоугольник 15"/>
            <p:cNvSpPr>
              <a:spLocks noChangeArrowheads="1"/>
            </p:cNvSpPr>
            <p:nvPr/>
          </p:nvSpPr>
          <p:spPr bwMode="auto">
            <a:xfrm>
              <a:off x="214313" y="9172575"/>
              <a:ext cx="642937" cy="28575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277120"/>
              <a:endParaRPr lang="ru-RU" sz="5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5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14313" y="8958263"/>
              <a:ext cx="642937" cy="214312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277120"/>
              <a:endParaRPr lang="ru-RU" sz="5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36" name="Группа 21"/>
            <p:cNvGrpSpPr>
              <a:grpSpLocks/>
            </p:cNvGrpSpPr>
            <p:nvPr/>
          </p:nvGrpSpPr>
          <p:grpSpPr bwMode="auto">
            <a:xfrm>
              <a:off x="463631" y="9009063"/>
              <a:ext cx="142876" cy="142875"/>
              <a:chOff x="11544336" y="8944798"/>
              <a:chExt cx="142876" cy="142876"/>
            </a:xfrm>
          </p:grpSpPr>
          <p:cxnSp>
            <p:nvCxnSpPr>
              <p:cNvPr id="537" name="Прямая соединительная линия 18"/>
              <p:cNvCxnSpPr>
                <a:cxnSpLocks noChangeShapeType="1"/>
              </p:cNvCxnSpPr>
              <p:nvPr/>
            </p:nvCxnSpPr>
            <p:spPr bwMode="auto">
              <a:xfrm rot="5400000"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538" name="Прямая соединительная линия 20"/>
              <p:cNvCxnSpPr>
                <a:cxnSpLocks noChangeShapeType="1"/>
              </p:cNvCxnSpPr>
              <p:nvPr/>
            </p:nvCxnSpPr>
            <p:spPr bwMode="auto">
              <a:xfrm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</p:grpSp>
      <p:sp>
        <p:nvSpPr>
          <p:cNvPr id="539" name="Text Box 97"/>
          <p:cNvSpPr txBox="1">
            <a:spLocks noChangeArrowheads="1"/>
          </p:cNvSpPr>
          <p:nvPr/>
        </p:nvSpPr>
        <p:spPr bwMode="auto">
          <a:xfrm>
            <a:off x="7224681" y="5992371"/>
            <a:ext cx="1501948" cy="26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63" tIns="63985" rIns="127963" bIns="6398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00" b="0" dirty="0">
                <a:solidFill>
                  <a:srgbClr val="000000"/>
                </a:solidFill>
                <a:cs typeface="Arial" panose="020B0604020202020204" pitchFamily="34" charset="0"/>
              </a:rPr>
              <a:t> - больница</a:t>
            </a:r>
          </a:p>
        </p:txBody>
      </p:sp>
      <p:pic>
        <p:nvPicPr>
          <p:cNvPr id="54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" t="40992" r="94372" b="53233"/>
          <a:stretch/>
        </p:blipFill>
        <p:spPr bwMode="auto">
          <a:xfrm>
            <a:off x="6987789" y="6592164"/>
            <a:ext cx="230591" cy="26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1" name="Text Box 97"/>
          <p:cNvSpPr txBox="1">
            <a:spLocks noChangeArrowheads="1"/>
          </p:cNvSpPr>
          <p:nvPr/>
        </p:nvSpPr>
        <p:spPr bwMode="auto">
          <a:xfrm>
            <a:off x="7291325" y="6564437"/>
            <a:ext cx="1857932" cy="26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63" tIns="63985" rIns="127963" bIns="6398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00" b="0" dirty="0">
                <a:solidFill>
                  <a:srgbClr val="000000"/>
                </a:solidFill>
                <a:cs typeface="Arial" panose="020B0604020202020204" pitchFamily="34" charset="0"/>
              </a:rPr>
              <a:t> - </a:t>
            </a:r>
            <a:r>
              <a:rPr lang="ru-RU" altLang="ru-RU" sz="900" b="0" dirty="0" err="1">
                <a:solidFill>
                  <a:srgbClr val="000000"/>
                </a:solidFill>
                <a:cs typeface="Arial" panose="020B0604020202020204" pitchFamily="34" charset="0"/>
              </a:rPr>
              <a:t>пожаровзрывоопасный</a:t>
            </a:r>
            <a:r>
              <a:rPr lang="ru-RU" altLang="ru-RU" sz="900" b="0" dirty="0">
                <a:solidFill>
                  <a:srgbClr val="000000"/>
                </a:solidFill>
                <a:cs typeface="Arial" panose="020B0604020202020204" pitchFamily="34" charset="0"/>
              </a:rPr>
              <a:t> объект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5401" y="6290121"/>
            <a:ext cx="1669689" cy="53091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16:00 31.01.2021</a:t>
            </a:r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</a:t>
            </a:r>
            <a:r>
              <a:rPr lang="ru-RU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Краснодарскому краю</a:t>
            </a:r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 </a:t>
            </a:r>
            <a:r>
              <a:rPr lang="ru-RU" altLang="ru-RU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Н.С. </a:t>
            </a:r>
            <a:r>
              <a:rPr lang="ru-RU" altLang="ru-RU" sz="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Скубий</a:t>
            </a:r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3220-5505</a:t>
            </a:r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использовались: АИУС РСЧС</a:t>
            </a:r>
          </a:p>
        </p:txBody>
      </p:sp>
      <p:graphicFrame>
        <p:nvGraphicFramePr>
          <p:cNvPr id="134" name="Таблица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06221"/>
              </p:ext>
            </p:extLst>
          </p:nvPr>
        </p:nvGraphicFramePr>
        <p:xfrm>
          <a:off x="3700952" y="821257"/>
          <a:ext cx="5443048" cy="1147710"/>
        </p:xfrm>
        <a:graphic>
          <a:graphicData uri="http://schemas.openxmlformats.org/drawingml/2006/table">
            <a:tbl>
              <a:tblPr/>
              <a:tblGrid>
                <a:gridCol w="4982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28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82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982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9822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9822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9822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4128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9484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3859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1610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208056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Силы и средства спланированные </a:t>
                      </a:r>
                      <a:r>
                        <a:rPr lang="ru-RU" sz="5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ликвидации последствий прохождения комплекса неблагоприятных метеоявлений </a:t>
                      </a:r>
                      <a:r>
                        <a:rPr lang="ru-RU" sz="5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5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5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территории Южного федерального округа</a:t>
                      </a:r>
                      <a:endParaRPr lang="ru-RU" sz="5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16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805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РСЧС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МЧС России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Дорожные службы</a:t>
                      </a:r>
                      <a:endParaRPr lang="ru-RU" sz="5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8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 от МРСК </a:t>
                      </a:r>
                      <a:br>
                        <a:rPr lang="ru-RU" sz="5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5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восстановления энергоснабжения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8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бригад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5162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ЮЖНЫЙ </a:t>
                      </a:r>
                      <a:r>
                        <a:rPr lang="ru-RU" sz="5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ФЕДЕРАЛЬНЫЙ ОКРУГ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51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Краснодарский край</a:t>
                      </a:r>
                      <a:endParaRPr lang="ru-RU" sz="5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7573</a:t>
                      </a:r>
                      <a:endParaRPr lang="ru-RU" sz="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2513</a:t>
                      </a:r>
                      <a:endParaRPr lang="ru-RU" sz="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  <a:endParaRPr lang="ru-RU" sz="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374</a:t>
                      </a:r>
                      <a:endParaRPr lang="ru-RU" sz="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</a:t>
                      </a:r>
                      <a:endParaRPr lang="ru-RU" sz="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1323</a:t>
                      </a:r>
                      <a:endParaRPr lang="ru-RU" sz="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</a:t>
                      </a:r>
                      <a:endParaRPr lang="ru-RU" sz="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1482</a:t>
                      </a:r>
                      <a:endParaRPr lang="ru-RU" sz="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345</a:t>
                      </a:r>
                      <a:endParaRPr lang="ru-RU" sz="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516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за субъекты </a:t>
                      </a:r>
                      <a:r>
                        <a:rPr lang="ru-RU" sz="5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ЮФО</a:t>
                      </a:r>
                      <a:endParaRPr lang="ru-RU" sz="5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7573</a:t>
                      </a:r>
                      <a:endParaRPr lang="ru-RU" sz="5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2513</a:t>
                      </a:r>
                      <a:endParaRPr lang="ru-RU" sz="5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  <a:endParaRPr lang="ru-RU" sz="5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374</a:t>
                      </a:r>
                      <a:endParaRPr lang="ru-RU" sz="5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</a:t>
                      </a:r>
                      <a:endParaRPr lang="ru-RU" sz="5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1323</a:t>
                      </a:r>
                      <a:endParaRPr lang="ru-RU" sz="5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</a:t>
                      </a:r>
                      <a:endParaRPr lang="ru-RU" sz="5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1482</a:t>
                      </a:r>
                      <a:endParaRPr lang="ru-RU" sz="5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345</a:t>
                      </a:r>
                      <a:endParaRPr lang="ru-RU" sz="5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8" name="Freeform 246"/>
          <p:cNvSpPr>
            <a:spLocks noEditPoints="1"/>
          </p:cNvSpPr>
          <p:nvPr/>
        </p:nvSpPr>
        <p:spPr bwMode="auto">
          <a:xfrm rot="21334256">
            <a:off x="1398786" y="3978597"/>
            <a:ext cx="1005375" cy="779139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FF0000">
              <a:alpha val="5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9" name="Freeform 276"/>
          <p:cNvSpPr>
            <a:spLocks/>
          </p:cNvSpPr>
          <p:nvPr/>
        </p:nvSpPr>
        <p:spPr bwMode="auto">
          <a:xfrm rot="21334256">
            <a:off x="2750690" y="4566119"/>
            <a:ext cx="1079295" cy="839793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0000">
              <a:alpha val="5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1" name="Freeform 278"/>
          <p:cNvSpPr>
            <a:spLocks/>
          </p:cNvSpPr>
          <p:nvPr/>
        </p:nvSpPr>
        <p:spPr bwMode="auto">
          <a:xfrm>
            <a:off x="2025544" y="4148667"/>
            <a:ext cx="814402" cy="766668"/>
          </a:xfrm>
          <a:custGeom>
            <a:avLst/>
            <a:gdLst>
              <a:gd name="T0" fmla="*/ 126 w 136"/>
              <a:gd name="T1" fmla="*/ 118 h 155"/>
              <a:gd name="T2" fmla="*/ 121 w 136"/>
              <a:gd name="T3" fmla="*/ 130 h 155"/>
              <a:gd name="T4" fmla="*/ 111 w 136"/>
              <a:gd name="T5" fmla="*/ 123 h 155"/>
              <a:gd name="T6" fmla="*/ 105 w 136"/>
              <a:gd name="T7" fmla="*/ 123 h 155"/>
              <a:gd name="T8" fmla="*/ 104 w 136"/>
              <a:gd name="T9" fmla="*/ 126 h 155"/>
              <a:gd name="T10" fmla="*/ 106 w 136"/>
              <a:gd name="T11" fmla="*/ 136 h 155"/>
              <a:gd name="T12" fmla="*/ 112 w 136"/>
              <a:gd name="T13" fmla="*/ 143 h 155"/>
              <a:gd name="T14" fmla="*/ 111 w 136"/>
              <a:gd name="T15" fmla="*/ 143 h 155"/>
              <a:gd name="T16" fmla="*/ 108 w 136"/>
              <a:gd name="T17" fmla="*/ 146 h 155"/>
              <a:gd name="T18" fmla="*/ 106 w 136"/>
              <a:gd name="T19" fmla="*/ 151 h 155"/>
              <a:gd name="T20" fmla="*/ 98 w 136"/>
              <a:gd name="T21" fmla="*/ 154 h 155"/>
              <a:gd name="T22" fmla="*/ 82 w 136"/>
              <a:gd name="T23" fmla="*/ 154 h 155"/>
              <a:gd name="T24" fmla="*/ 61 w 136"/>
              <a:gd name="T25" fmla="*/ 145 h 155"/>
              <a:gd name="T26" fmla="*/ 52 w 136"/>
              <a:gd name="T27" fmla="*/ 145 h 155"/>
              <a:gd name="T28" fmla="*/ 43 w 136"/>
              <a:gd name="T29" fmla="*/ 142 h 155"/>
              <a:gd name="T30" fmla="*/ 39 w 136"/>
              <a:gd name="T31" fmla="*/ 140 h 155"/>
              <a:gd name="T32" fmla="*/ 33 w 136"/>
              <a:gd name="T33" fmla="*/ 137 h 155"/>
              <a:gd name="T34" fmla="*/ 24 w 136"/>
              <a:gd name="T35" fmla="*/ 132 h 155"/>
              <a:gd name="T36" fmla="*/ 14 w 136"/>
              <a:gd name="T37" fmla="*/ 127 h 155"/>
              <a:gd name="T38" fmla="*/ 10 w 136"/>
              <a:gd name="T39" fmla="*/ 124 h 155"/>
              <a:gd name="T40" fmla="*/ 4 w 136"/>
              <a:gd name="T41" fmla="*/ 120 h 155"/>
              <a:gd name="T42" fmla="*/ 0 w 136"/>
              <a:gd name="T43" fmla="*/ 114 h 155"/>
              <a:gd name="T44" fmla="*/ 11 w 136"/>
              <a:gd name="T45" fmla="*/ 107 h 155"/>
              <a:gd name="T46" fmla="*/ 16 w 136"/>
              <a:gd name="T47" fmla="*/ 107 h 155"/>
              <a:gd name="T48" fmla="*/ 23 w 136"/>
              <a:gd name="T49" fmla="*/ 96 h 155"/>
              <a:gd name="T50" fmla="*/ 7 w 136"/>
              <a:gd name="T51" fmla="*/ 83 h 155"/>
              <a:gd name="T52" fmla="*/ 1 w 136"/>
              <a:gd name="T53" fmla="*/ 76 h 155"/>
              <a:gd name="T54" fmla="*/ 14 w 136"/>
              <a:gd name="T55" fmla="*/ 73 h 155"/>
              <a:gd name="T56" fmla="*/ 32 w 136"/>
              <a:gd name="T57" fmla="*/ 48 h 155"/>
              <a:gd name="T58" fmla="*/ 26 w 136"/>
              <a:gd name="T59" fmla="*/ 36 h 155"/>
              <a:gd name="T60" fmla="*/ 43 w 136"/>
              <a:gd name="T61" fmla="*/ 11 h 155"/>
              <a:gd name="T62" fmla="*/ 61 w 136"/>
              <a:gd name="T63" fmla="*/ 19 h 155"/>
              <a:gd name="T64" fmla="*/ 57 w 136"/>
              <a:gd name="T65" fmla="*/ 11 h 155"/>
              <a:gd name="T66" fmla="*/ 49 w 136"/>
              <a:gd name="T67" fmla="*/ 0 h 155"/>
              <a:gd name="T68" fmla="*/ 64 w 136"/>
              <a:gd name="T69" fmla="*/ 8 h 155"/>
              <a:gd name="T70" fmla="*/ 77 w 136"/>
              <a:gd name="T71" fmla="*/ 4 h 155"/>
              <a:gd name="T72" fmla="*/ 68 w 136"/>
              <a:gd name="T73" fmla="*/ 23 h 155"/>
              <a:gd name="T74" fmla="*/ 76 w 136"/>
              <a:gd name="T75" fmla="*/ 36 h 155"/>
              <a:gd name="T76" fmla="*/ 85 w 136"/>
              <a:gd name="T77" fmla="*/ 36 h 155"/>
              <a:gd name="T78" fmla="*/ 90 w 136"/>
              <a:gd name="T79" fmla="*/ 45 h 155"/>
              <a:gd name="T80" fmla="*/ 90 w 136"/>
              <a:gd name="T81" fmla="*/ 49 h 155"/>
              <a:gd name="T82" fmla="*/ 90 w 136"/>
              <a:gd name="T83" fmla="*/ 57 h 155"/>
              <a:gd name="T84" fmla="*/ 108 w 136"/>
              <a:gd name="T85" fmla="*/ 54 h 155"/>
              <a:gd name="T86" fmla="*/ 111 w 136"/>
              <a:gd name="T87" fmla="*/ 61 h 155"/>
              <a:gd name="T88" fmla="*/ 109 w 136"/>
              <a:gd name="T89" fmla="*/ 69 h 155"/>
              <a:gd name="T90" fmla="*/ 114 w 136"/>
              <a:gd name="T91" fmla="*/ 74 h 155"/>
              <a:gd name="T92" fmla="*/ 124 w 136"/>
              <a:gd name="T93" fmla="*/ 82 h 155"/>
              <a:gd name="T94" fmla="*/ 136 w 136"/>
              <a:gd name="T95" fmla="*/ 82 h 155"/>
              <a:gd name="T96" fmla="*/ 128 w 136"/>
              <a:gd name="T97" fmla="*/ 104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0000">
              <a:alpha val="5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" name="TextBox 10"/>
          <p:cNvSpPr txBox="1"/>
          <p:nvPr/>
        </p:nvSpPr>
        <p:spPr>
          <a:xfrm>
            <a:off x="2937678" y="4907492"/>
            <a:ext cx="1026416" cy="20774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smtClean="0"/>
              <a:t>МО Геленджик</a:t>
            </a:r>
            <a:endParaRPr lang="ru-RU" sz="900" dirty="0"/>
          </a:p>
        </p:txBody>
      </p:sp>
      <p:sp>
        <p:nvSpPr>
          <p:cNvPr id="123" name="TextBox 23"/>
          <p:cNvSpPr txBox="1"/>
          <p:nvPr/>
        </p:nvSpPr>
        <p:spPr bwMode="auto">
          <a:xfrm>
            <a:off x="3210279" y="5117396"/>
            <a:ext cx="316657" cy="219291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sz="825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8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Box 23"/>
          <p:cNvSpPr txBox="1"/>
          <p:nvPr/>
        </p:nvSpPr>
        <p:spPr bwMode="auto">
          <a:xfrm>
            <a:off x="3446112" y="5115629"/>
            <a:ext cx="316582" cy="219291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sz="825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sz="8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3155247" y="5357571"/>
            <a:ext cx="650517" cy="15642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487/10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2908941" y="5521606"/>
            <a:ext cx="889204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15553/103523</a:t>
            </a:r>
            <a:endParaRPr lang="ru-RU" sz="700" kern="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2908940" y="5334497"/>
            <a:ext cx="231068" cy="1794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138" name="TextBox 10"/>
          <p:cNvSpPr txBox="1"/>
          <p:nvPr/>
        </p:nvSpPr>
        <p:spPr>
          <a:xfrm>
            <a:off x="1136339" y="3733193"/>
            <a:ext cx="1026416" cy="20774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smtClean="0"/>
              <a:t>МО Анапа</a:t>
            </a:r>
            <a:endParaRPr lang="ru-RU" sz="900" dirty="0"/>
          </a:p>
        </p:txBody>
      </p:sp>
      <p:sp>
        <p:nvSpPr>
          <p:cNvPr id="139" name="TextBox 23"/>
          <p:cNvSpPr txBox="1"/>
          <p:nvPr/>
        </p:nvSpPr>
        <p:spPr bwMode="auto">
          <a:xfrm>
            <a:off x="1413714" y="4369933"/>
            <a:ext cx="316657" cy="219291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sz="825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8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23"/>
          <p:cNvSpPr txBox="1"/>
          <p:nvPr/>
        </p:nvSpPr>
        <p:spPr bwMode="auto">
          <a:xfrm>
            <a:off x="1649547" y="4368166"/>
            <a:ext cx="316582" cy="219291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sz="825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8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1382646" y="3984632"/>
            <a:ext cx="650517" cy="15642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196/</a:t>
            </a: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1136340" y="4148667"/>
            <a:ext cx="889204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31334/156728</a:t>
            </a:r>
            <a:endParaRPr lang="ru-RU" sz="700" kern="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43" name="Скругленный прямоугольник 142"/>
          <p:cNvSpPr/>
          <p:nvPr/>
        </p:nvSpPr>
        <p:spPr>
          <a:xfrm>
            <a:off x="1136339" y="3961558"/>
            <a:ext cx="231068" cy="1794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56%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TextBox 10"/>
          <p:cNvSpPr txBox="1"/>
          <p:nvPr/>
        </p:nvSpPr>
        <p:spPr>
          <a:xfrm>
            <a:off x="1473058" y="4831839"/>
            <a:ext cx="1262174" cy="20774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smtClean="0"/>
              <a:t>МО Новороссийск</a:t>
            </a:r>
            <a:endParaRPr lang="ru-RU" sz="900" dirty="0"/>
          </a:p>
        </p:txBody>
      </p:sp>
      <p:sp>
        <p:nvSpPr>
          <p:cNvPr id="145" name="TextBox 23"/>
          <p:cNvSpPr txBox="1"/>
          <p:nvPr/>
        </p:nvSpPr>
        <p:spPr bwMode="auto">
          <a:xfrm>
            <a:off x="2092061" y="4687514"/>
            <a:ext cx="316657" cy="219291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sz="825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6" name="TextBox 23"/>
          <p:cNvSpPr txBox="1"/>
          <p:nvPr/>
        </p:nvSpPr>
        <p:spPr bwMode="auto">
          <a:xfrm>
            <a:off x="2327894" y="4685747"/>
            <a:ext cx="316582" cy="219291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sz="825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RU" sz="8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1993959" y="5018799"/>
            <a:ext cx="650517" cy="15642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136/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148" name="Прямоугольник 147"/>
          <p:cNvSpPr/>
          <p:nvPr/>
        </p:nvSpPr>
        <p:spPr>
          <a:xfrm>
            <a:off x="1747653" y="5182834"/>
            <a:ext cx="889204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47931/246266</a:t>
            </a:r>
          </a:p>
        </p:txBody>
      </p:sp>
      <p:sp>
        <p:nvSpPr>
          <p:cNvPr id="149" name="Скругленный прямоугольник 148"/>
          <p:cNvSpPr/>
          <p:nvPr/>
        </p:nvSpPr>
        <p:spPr>
          <a:xfrm>
            <a:off x="1747652" y="4995725"/>
            <a:ext cx="231068" cy="1794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61%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Полилиния 131"/>
          <p:cNvSpPr/>
          <p:nvPr/>
        </p:nvSpPr>
        <p:spPr>
          <a:xfrm>
            <a:off x="4757153" y="5719036"/>
            <a:ext cx="1627464" cy="991150"/>
          </a:xfrm>
          <a:custGeom>
            <a:avLst/>
            <a:gdLst>
              <a:gd name="connsiteX0" fmla="*/ 353 w 2664208"/>
              <a:gd name="connsiteY0" fmla="*/ 460624 h 1403376"/>
              <a:gd name="connsiteX1" fmla="*/ 44803 w 2664208"/>
              <a:gd name="connsiteY1" fmla="*/ 362199 h 1403376"/>
              <a:gd name="connsiteX2" fmla="*/ 82903 w 2664208"/>
              <a:gd name="connsiteY2" fmla="*/ 308224 h 1403376"/>
              <a:gd name="connsiteX3" fmla="*/ 105128 w 2664208"/>
              <a:gd name="connsiteY3" fmla="*/ 260599 h 1403376"/>
              <a:gd name="connsiteX4" fmla="*/ 149578 w 2664208"/>
              <a:gd name="connsiteY4" fmla="*/ 200274 h 1403376"/>
              <a:gd name="connsiteX5" fmla="*/ 203553 w 2664208"/>
              <a:gd name="connsiteY5" fmla="*/ 155824 h 1403376"/>
              <a:gd name="connsiteX6" fmla="*/ 270228 w 2664208"/>
              <a:gd name="connsiteY6" fmla="*/ 120899 h 1403376"/>
              <a:gd name="connsiteX7" fmla="*/ 336903 w 2664208"/>
              <a:gd name="connsiteY7" fmla="*/ 105024 h 1403376"/>
              <a:gd name="connsiteX8" fmla="*/ 327378 w 2664208"/>
              <a:gd name="connsiteY8" fmla="*/ 98674 h 1403376"/>
              <a:gd name="connsiteX9" fmla="*/ 368653 w 2664208"/>
              <a:gd name="connsiteY9" fmla="*/ 114549 h 1403376"/>
              <a:gd name="connsiteX10" fmla="*/ 425803 w 2664208"/>
              <a:gd name="connsiteY10" fmla="*/ 130424 h 1403376"/>
              <a:gd name="connsiteX11" fmla="*/ 489303 w 2664208"/>
              <a:gd name="connsiteY11" fmla="*/ 130424 h 1403376"/>
              <a:gd name="connsiteX12" fmla="*/ 540103 w 2664208"/>
              <a:gd name="connsiteY12" fmla="*/ 127249 h 1403376"/>
              <a:gd name="connsiteX13" fmla="*/ 559153 w 2664208"/>
              <a:gd name="connsiteY13" fmla="*/ 82799 h 1403376"/>
              <a:gd name="connsiteX14" fmla="*/ 575028 w 2664208"/>
              <a:gd name="connsiteY14" fmla="*/ 41524 h 1403376"/>
              <a:gd name="connsiteX15" fmla="*/ 641703 w 2664208"/>
              <a:gd name="connsiteY15" fmla="*/ 249 h 1403376"/>
              <a:gd name="connsiteX16" fmla="*/ 670278 w 2664208"/>
              <a:gd name="connsiteY16" fmla="*/ 25649 h 1403376"/>
              <a:gd name="connsiteX17" fmla="*/ 705203 w 2664208"/>
              <a:gd name="connsiteY17" fmla="*/ 54224 h 1403376"/>
              <a:gd name="connsiteX18" fmla="*/ 762353 w 2664208"/>
              <a:gd name="connsiteY18" fmla="*/ 76449 h 1403376"/>
              <a:gd name="connsiteX19" fmla="*/ 797278 w 2664208"/>
              <a:gd name="connsiteY19" fmla="*/ 89149 h 1403376"/>
              <a:gd name="connsiteX20" fmla="*/ 867128 w 2664208"/>
              <a:gd name="connsiteY20" fmla="*/ 120899 h 1403376"/>
              <a:gd name="connsiteX21" fmla="*/ 908403 w 2664208"/>
              <a:gd name="connsiteY21" fmla="*/ 152649 h 1403376"/>
              <a:gd name="connsiteX22" fmla="*/ 949678 w 2664208"/>
              <a:gd name="connsiteY22" fmla="*/ 171699 h 1403376"/>
              <a:gd name="connsiteX23" fmla="*/ 1006828 w 2664208"/>
              <a:gd name="connsiteY23" fmla="*/ 187574 h 1403376"/>
              <a:gd name="connsiteX24" fmla="*/ 1051278 w 2664208"/>
              <a:gd name="connsiteY24" fmla="*/ 216149 h 1403376"/>
              <a:gd name="connsiteX25" fmla="*/ 1060803 w 2664208"/>
              <a:gd name="connsiteY25" fmla="*/ 241549 h 1403376"/>
              <a:gd name="connsiteX26" fmla="*/ 1073503 w 2664208"/>
              <a:gd name="connsiteY26" fmla="*/ 273299 h 1403376"/>
              <a:gd name="connsiteX27" fmla="*/ 1117953 w 2664208"/>
              <a:gd name="connsiteY27" fmla="*/ 292349 h 1403376"/>
              <a:gd name="connsiteX28" fmla="*/ 1184628 w 2664208"/>
              <a:gd name="connsiteY28" fmla="*/ 301874 h 1403376"/>
              <a:gd name="connsiteX29" fmla="*/ 1232253 w 2664208"/>
              <a:gd name="connsiteY29" fmla="*/ 308224 h 1403376"/>
              <a:gd name="connsiteX30" fmla="*/ 1254478 w 2664208"/>
              <a:gd name="connsiteY30" fmla="*/ 298699 h 1403376"/>
              <a:gd name="connsiteX31" fmla="*/ 1298928 w 2664208"/>
              <a:gd name="connsiteY31" fmla="*/ 308224 h 1403376"/>
              <a:gd name="connsiteX32" fmla="*/ 1340203 w 2664208"/>
              <a:gd name="connsiteY32" fmla="*/ 317749 h 1403376"/>
              <a:gd name="connsiteX33" fmla="*/ 1384653 w 2664208"/>
              <a:gd name="connsiteY33" fmla="*/ 317749 h 1403376"/>
              <a:gd name="connsiteX34" fmla="*/ 1419578 w 2664208"/>
              <a:gd name="connsiteY34" fmla="*/ 308224 h 1403376"/>
              <a:gd name="connsiteX35" fmla="*/ 1432278 w 2664208"/>
              <a:gd name="connsiteY35" fmla="*/ 289174 h 1403376"/>
              <a:gd name="connsiteX36" fmla="*/ 1425928 w 2664208"/>
              <a:gd name="connsiteY36" fmla="*/ 270124 h 1403376"/>
              <a:gd name="connsiteX37" fmla="*/ 1432278 w 2664208"/>
              <a:gd name="connsiteY37" fmla="*/ 251074 h 1403376"/>
              <a:gd name="connsiteX38" fmla="*/ 1457678 w 2664208"/>
              <a:gd name="connsiteY38" fmla="*/ 260599 h 1403376"/>
              <a:gd name="connsiteX39" fmla="*/ 1476728 w 2664208"/>
              <a:gd name="connsiteY39" fmla="*/ 289174 h 1403376"/>
              <a:gd name="connsiteX40" fmla="*/ 1505303 w 2664208"/>
              <a:gd name="connsiteY40" fmla="*/ 305049 h 1403376"/>
              <a:gd name="connsiteX41" fmla="*/ 1540228 w 2664208"/>
              <a:gd name="connsiteY41" fmla="*/ 327274 h 1403376"/>
              <a:gd name="connsiteX42" fmla="*/ 1581503 w 2664208"/>
              <a:gd name="connsiteY42" fmla="*/ 352674 h 1403376"/>
              <a:gd name="connsiteX43" fmla="*/ 1613253 w 2664208"/>
              <a:gd name="connsiteY43" fmla="*/ 378074 h 1403376"/>
              <a:gd name="connsiteX44" fmla="*/ 1651353 w 2664208"/>
              <a:gd name="connsiteY44" fmla="*/ 387599 h 1403376"/>
              <a:gd name="connsiteX45" fmla="*/ 1673578 w 2664208"/>
              <a:gd name="connsiteY45" fmla="*/ 393949 h 1403376"/>
              <a:gd name="connsiteX46" fmla="*/ 1711678 w 2664208"/>
              <a:gd name="connsiteY46" fmla="*/ 425699 h 1403376"/>
              <a:gd name="connsiteX47" fmla="*/ 1733903 w 2664208"/>
              <a:gd name="connsiteY47" fmla="*/ 451099 h 1403376"/>
              <a:gd name="connsiteX48" fmla="*/ 1762478 w 2664208"/>
              <a:gd name="connsiteY48" fmla="*/ 419349 h 1403376"/>
              <a:gd name="connsiteX49" fmla="*/ 1791053 w 2664208"/>
              <a:gd name="connsiteY49" fmla="*/ 425699 h 1403376"/>
              <a:gd name="connsiteX50" fmla="*/ 1829153 w 2664208"/>
              <a:gd name="connsiteY50" fmla="*/ 432049 h 1403376"/>
              <a:gd name="connsiteX51" fmla="*/ 1867253 w 2664208"/>
              <a:gd name="connsiteY51" fmla="*/ 409824 h 1403376"/>
              <a:gd name="connsiteX52" fmla="*/ 1899003 w 2664208"/>
              <a:gd name="connsiteY52" fmla="*/ 425699 h 1403376"/>
              <a:gd name="connsiteX53" fmla="*/ 1899003 w 2664208"/>
              <a:gd name="connsiteY53" fmla="*/ 454274 h 1403376"/>
              <a:gd name="connsiteX54" fmla="*/ 1908528 w 2664208"/>
              <a:gd name="connsiteY54" fmla="*/ 486024 h 1403376"/>
              <a:gd name="connsiteX55" fmla="*/ 1921228 w 2664208"/>
              <a:gd name="connsiteY55" fmla="*/ 524124 h 1403376"/>
              <a:gd name="connsiteX56" fmla="*/ 1924403 w 2664208"/>
              <a:gd name="connsiteY56" fmla="*/ 552699 h 1403376"/>
              <a:gd name="connsiteX57" fmla="*/ 2013303 w 2664208"/>
              <a:gd name="connsiteY57" fmla="*/ 590799 h 1403376"/>
              <a:gd name="connsiteX58" fmla="*/ 2045053 w 2664208"/>
              <a:gd name="connsiteY58" fmla="*/ 581274 h 1403376"/>
              <a:gd name="connsiteX59" fmla="*/ 2079978 w 2664208"/>
              <a:gd name="connsiteY59" fmla="*/ 568574 h 1403376"/>
              <a:gd name="connsiteX60" fmla="*/ 2108553 w 2664208"/>
              <a:gd name="connsiteY60" fmla="*/ 552699 h 1403376"/>
              <a:gd name="connsiteX61" fmla="*/ 2156178 w 2664208"/>
              <a:gd name="connsiteY61" fmla="*/ 581274 h 1403376"/>
              <a:gd name="connsiteX62" fmla="*/ 2191103 w 2664208"/>
              <a:gd name="connsiteY62" fmla="*/ 581274 h 1403376"/>
              <a:gd name="connsiteX63" fmla="*/ 2206978 w 2664208"/>
              <a:gd name="connsiteY63" fmla="*/ 597149 h 1403376"/>
              <a:gd name="connsiteX64" fmla="*/ 2203803 w 2664208"/>
              <a:gd name="connsiteY64" fmla="*/ 638424 h 1403376"/>
              <a:gd name="connsiteX65" fmla="*/ 2254603 w 2664208"/>
              <a:gd name="connsiteY65" fmla="*/ 647949 h 1403376"/>
              <a:gd name="connsiteX66" fmla="*/ 2305403 w 2664208"/>
              <a:gd name="connsiteY66" fmla="*/ 647949 h 1403376"/>
              <a:gd name="connsiteX67" fmla="*/ 2324453 w 2664208"/>
              <a:gd name="connsiteY67" fmla="*/ 679699 h 1403376"/>
              <a:gd name="connsiteX68" fmla="*/ 2324453 w 2664208"/>
              <a:gd name="connsiteY68" fmla="*/ 724149 h 1403376"/>
              <a:gd name="connsiteX69" fmla="*/ 2343503 w 2664208"/>
              <a:gd name="connsiteY69" fmla="*/ 759074 h 1403376"/>
              <a:gd name="connsiteX70" fmla="*/ 2365728 w 2664208"/>
              <a:gd name="connsiteY70" fmla="*/ 774949 h 1403376"/>
              <a:gd name="connsiteX71" fmla="*/ 2407003 w 2664208"/>
              <a:gd name="connsiteY71" fmla="*/ 793999 h 1403376"/>
              <a:gd name="connsiteX72" fmla="*/ 2464153 w 2664208"/>
              <a:gd name="connsiteY72" fmla="*/ 825749 h 1403376"/>
              <a:gd name="connsiteX73" fmla="*/ 2486378 w 2664208"/>
              <a:gd name="connsiteY73" fmla="*/ 838449 h 1403376"/>
              <a:gd name="connsiteX74" fmla="*/ 2572103 w 2664208"/>
              <a:gd name="connsiteY74" fmla="*/ 854324 h 1403376"/>
              <a:gd name="connsiteX75" fmla="*/ 2622903 w 2664208"/>
              <a:gd name="connsiteY75" fmla="*/ 870199 h 1403376"/>
              <a:gd name="connsiteX76" fmla="*/ 2651478 w 2664208"/>
              <a:gd name="connsiteY76" fmla="*/ 889249 h 1403376"/>
              <a:gd name="connsiteX77" fmla="*/ 2664178 w 2664208"/>
              <a:gd name="connsiteY77" fmla="*/ 901949 h 1403376"/>
              <a:gd name="connsiteX78" fmla="*/ 2648303 w 2664208"/>
              <a:gd name="connsiteY78" fmla="*/ 927349 h 1403376"/>
              <a:gd name="connsiteX79" fmla="*/ 2603853 w 2664208"/>
              <a:gd name="connsiteY79" fmla="*/ 933699 h 1403376"/>
              <a:gd name="connsiteX80" fmla="*/ 2514953 w 2664208"/>
              <a:gd name="connsiteY80" fmla="*/ 968624 h 1403376"/>
              <a:gd name="connsiteX81" fmla="*/ 2489553 w 2664208"/>
              <a:gd name="connsiteY81" fmla="*/ 981324 h 1403376"/>
              <a:gd name="connsiteX82" fmla="*/ 2391128 w 2664208"/>
              <a:gd name="connsiteY82" fmla="*/ 984499 h 1403376"/>
              <a:gd name="connsiteX83" fmla="*/ 2349853 w 2664208"/>
              <a:gd name="connsiteY83" fmla="*/ 943224 h 1403376"/>
              <a:gd name="connsiteX84" fmla="*/ 2276828 w 2664208"/>
              <a:gd name="connsiteY84" fmla="*/ 936874 h 1403376"/>
              <a:gd name="connsiteX85" fmla="*/ 2241903 w 2664208"/>
              <a:gd name="connsiteY85" fmla="*/ 924174 h 1403376"/>
              <a:gd name="connsiteX86" fmla="*/ 2159353 w 2664208"/>
              <a:gd name="connsiteY86" fmla="*/ 924174 h 1403376"/>
              <a:gd name="connsiteX87" fmla="*/ 2108553 w 2664208"/>
              <a:gd name="connsiteY87" fmla="*/ 908299 h 1403376"/>
              <a:gd name="connsiteX88" fmla="*/ 2089503 w 2664208"/>
              <a:gd name="connsiteY88" fmla="*/ 892424 h 1403376"/>
              <a:gd name="connsiteX89" fmla="*/ 2054578 w 2664208"/>
              <a:gd name="connsiteY89" fmla="*/ 908299 h 1403376"/>
              <a:gd name="connsiteX90" fmla="*/ 2022828 w 2664208"/>
              <a:gd name="connsiteY90" fmla="*/ 886074 h 1403376"/>
              <a:gd name="connsiteX91" fmla="*/ 1952978 w 2664208"/>
              <a:gd name="connsiteY91" fmla="*/ 876549 h 1403376"/>
              <a:gd name="connsiteX92" fmla="*/ 1895828 w 2664208"/>
              <a:gd name="connsiteY92" fmla="*/ 882899 h 1403376"/>
              <a:gd name="connsiteX93" fmla="*/ 1810103 w 2664208"/>
              <a:gd name="connsiteY93" fmla="*/ 895599 h 1403376"/>
              <a:gd name="connsiteX94" fmla="*/ 1727553 w 2664208"/>
              <a:gd name="connsiteY94" fmla="*/ 901949 h 1403376"/>
              <a:gd name="connsiteX95" fmla="*/ 1740253 w 2664208"/>
              <a:gd name="connsiteY95" fmla="*/ 946399 h 1403376"/>
              <a:gd name="connsiteX96" fmla="*/ 1683103 w 2664208"/>
              <a:gd name="connsiteY96" fmla="*/ 1003549 h 1403376"/>
              <a:gd name="connsiteX97" fmla="*/ 1657703 w 2664208"/>
              <a:gd name="connsiteY97" fmla="*/ 1054349 h 1403376"/>
              <a:gd name="connsiteX98" fmla="*/ 1648178 w 2664208"/>
              <a:gd name="connsiteY98" fmla="*/ 1101974 h 1403376"/>
              <a:gd name="connsiteX99" fmla="*/ 1600553 w 2664208"/>
              <a:gd name="connsiteY99" fmla="*/ 1127374 h 1403376"/>
              <a:gd name="connsiteX100" fmla="*/ 1594203 w 2664208"/>
              <a:gd name="connsiteY100" fmla="*/ 1194049 h 1403376"/>
              <a:gd name="connsiteX101" fmla="*/ 1562453 w 2664208"/>
              <a:gd name="connsiteY101" fmla="*/ 1244849 h 1403376"/>
              <a:gd name="connsiteX102" fmla="*/ 1508478 w 2664208"/>
              <a:gd name="connsiteY102" fmla="*/ 1298824 h 1403376"/>
              <a:gd name="connsiteX103" fmla="*/ 1432278 w 2664208"/>
              <a:gd name="connsiteY103" fmla="*/ 1394074 h 1403376"/>
              <a:gd name="connsiteX104" fmla="*/ 1159228 w 2664208"/>
              <a:gd name="connsiteY104" fmla="*/ 1397249 h 1403376"/>
              <a:gd name="connsiteX105" fmla="*/ 1121128 w 2664208"/>
              <a:gd name="connsiteY105" fmla="*/ 1371849 h 1403376"/>
              <a:gd name="connsiteX106" fmla="*/ 1073503 w 2664208"/>
              <a:gd name="connsiteY106" fmla="*/ 1340099 h 1403376"/>
              <a:gd name="connsiteX107" fmla="*/ 1038578 w 2664208"/>
              <a:gd name="connsiteY107" fmla="*/ 1289299 h 1403376"/>
              <a:gd name="connsiteX108" fmla="*/ 994128 w 2664208"/>
              <a:gd name="connsiteY108" fmla="*/ 1228974 h 1403376"/>
              <a:gd name="connsiteX109" fmla="*/ 936978 w 2664208"/>
              <a:gd name="connsiteY109" fmla="*/ 1194049 h 1403376"/>
              <a:gd name="connsiteX110" fmla="*/ 870303 w 2664208"/>
              <a:gd name="connsiteY110" fmla="*/ 1165474 h 1403376"/>
              <a:gd name="connsiteX111" fmla="*/ 806803 w 2664208"/>
              <a:gd name="connsiteY111" fmla="*/ 1127374 h 1403376"/>
              <a:gd name="connsiteX112" fmla="*/ 752828 w 2664208"/>
              <a:gd name="connsiteY112" fmla="*/ 1079749 h 1403376"/>
              <a:gd name="connsiteX113" fmla="*/ 705203 w 2664208"/>
              <a:gd name="connsiteY113" fmla="*/ 1006724 h 1403376"/>
              <a:gd name="connsiteX114" fmla="*/ 657578 w 2664208"/>
              <a:gd name="connsiteY114" fmla="*/ 994024 h 1403376"/>
              <a:gd name="connsiteX115" fmla="*/ 575028 w 2664208"/>
              <a:gd name="connsiteY115" fmla="*/ 943224 h 1403376"/>
              <a:gd name="connsiteX116" fmla="*/ 505178 w 2664208"/>
              <a:gd name="connsiteY116" fmla="*/ 867024 h 1403376"/>
              <a:gd name="connsiteX117" fmla="*/ 451203 w 2664208"/>
              <a:gd name="connsiteY117" fmla="*/ 813049 h 1403376"/>
              <a:gd name="connsiteX118" fmla="*/ 365478 w 2664208"/>
              <a:gd name="connsiteY118" fmla="*/ 746374 h 1403376"/>
              <a:gd name="connsiteX119" fmla="*/ 305153 w 2664208"/>
              <a:gd name="connsiteY119" fmla="*/ 682874 h 1403376"/>
              <a:gd name="connsiteX120" fmla="*/ 270228 w 2664208"/>
              <a:gd name="connsiteY120" fmla="*/ 651124 h 1403376"/>
              <a:gd name="connsiteX121" fmla="*/ 190853 w 2664208"/>
              <a:gd name="connsiteY121" fmla="*/ 609849 h 1403376"/>
              <a:gd name="connsiteX122" fmla="*/ 101953 w 2664208"/>
              <a:gd name="connsiteY122" fmla="*/ 543174 h 1403376"/>
              <a:gd name="connsiteX123" fmla="*/ 70203 w 2664208"/>
              <a:gd name="connsiteY123" fmla="*/ 517774 h 1403376"/>
              <a:gd name="connsiteX124" fmla="*/ 353 w 2664208"/>
              <a:gd name="connsiteY124" fmla="*/ 460624 h 140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2664208" h="1403376">
                <a:moveTo>
                  <a:pt x="353" y="460624"/>
                </a:moveTo>
                <a:cubicBezTo>
                  <a:pt x="-3880" y="434695"/>
                  <a:pt x="31045" y="387599"/>
                  <a:pt x="44803" y="362199"/>
                </a:cubicBezTo>
                <a:cubicBezTo>
                  <a:pt x="58561" y="336799"/>
                  <a:pt x="72849" y="325157"/>
                  <a:pt x="82903" y="308224"/>
                </a:cubicBezTo>
                <a:cubicBezTo>
                  <a:pt x="92957" y="291291"/>
                  <a:pt x="94016" y="278590"/>
                  <a:pt x="105128" y="260599"/>
                </a:cubicBezTo>
                <a:cubicBezTo>
                  <a:pt x="116240" y="242608"/>
                  <a:pt x="133174" y="217736"/>
                  <a:pt x="149578" y="200274"/>
                </a:cubicBezTo>
                <a:cubicBezTo>
                  <a:pt x="165982" y="182811"/>
                  <a:pt x="183445" y="169053"/>
                  <a:pt x="203553" y="155824"/>
                </a:cubicBezTo>
                <a:cubicBezTo>
                  <a:pt x="223661" y="142595"/>
                  <a:pt x="248003" y="129366"/>
                  <a:pt x="270228" y="120899"/>
                </a:cubicBezTo>
                <a:cubicBezTo>
                  <a:pt x="292453" y="112432"/>
                  <a:pt x="327378" y="108728"/>
                  <a:pt x="336903" y="105024"/>
                </a:cubicBezTo>
                <a:cubicBezTo>
                  <a:pt x="346428" y="101320"/>
                  <a:pt x="322086" y="97087"/>
                  <a:pt x="327378" y="98674"/>
                </a:cubicBezTo>
                <a:cubicBezTo>
                  <a:pt x="332670" y="100261"/>
                  <a:pt x="352249" y="109257"/>
                  <a:pt x="368653" y="114549"/>
                </a:cubicBezTo>
                <a:cubicBezTo>
                  <a:pt x="385057" y="119841"/>
                  <a:pt x="405695" y="127778"/>
                  <a:pt x="425803" y="130424"/>
                </a:cubicBezTo>
                <a:cubicBezTo>
                  <a:pt x="445911" y="133070"/>
                  <a:pt x="470253" y="130953"/>
                  <a:pt x="489303" y="130424"/>
                </a:cubicBezTo>
                <a:cubicBezTo>
                  <a:pt x="508353" y="129895"/>
                  <a:pt x="528461" y="135186"/>
                  <a:pt x="540103" y="127249"/>
                </a:cubicBezTo>
                <a:cubicBezTo>
                  <a:pt x="551745" y="119311"/>
                  <a:pt x="553332" y="97086"/>
                  <a:pt x="559153" y="82799"/>
                </a:cubicBezTo>
                <a:cubicBezTo>
                  <a:pt x="564974" y="68512"/>
                  <a:pt x="561270" y="55282"/>
                  <a:pt x="575028" y="41524"/>
                </a:cubicBezTo>
                <a:cubicBezTo>
                  <a:pt x="588786" y="27766"/>
                  <a:pt x="625828" y="2895"/>
                  <a:pt x="641703" y="249"/>
                </a:cubicBezTo>
                <a:cubicBezTo>
                  <a:pt x="657578" y="-2397"/>
                  <a:pt x="659695" y="16653"/>
                  <a:pt x="670278" y="25649"/>
                </a:cubicBezTo>
                <a:cubicBezTo>
                  <a:pt x="680861" y="34645"/>
                  <a:pt x="689857" y="45757"/>
                  <a:pt x="705203" y="54224"/>
                </a:cubicBezTo>
                <a:cubicBezTo>
                  <a:pt x="720549" y="62691"/>
                  <a:pt x="747007" y="70628"/>
                  <a:pt x="762353" y="76449"/>
                </a:cubicBezTo>
                <a:cubicBezTo>
                  <a:pt x="777699" y="82270"/>
                  <a:pt x="779816" y="81741"/>
                  <a:pt x="797278" y="89149"/>
                </a:cubicBezTo>
                <a:cubicBezTo>
                  <a:pt x="814740" y="96557"/>
                  <a:pt x="848607" y="110316"/>
                  <a:pt x="867128" y="120899"/>
                </a:cubicBezTo>
                <a:cubicBezTo>
                  <a:pt x="885649" y="131482"/>
                  <a:pt x="894645" y="144182"/>
                  <a:pt x="908403" y="152649"/>
                </a:cubicBezTo>
                <a:cubicBezTo>
                  <a:pt x="922161" y="161116"/>
                  <a:pt x="933274" y="165878"/>
                  <a:pt x="949678" y="171699"/>
                </a:cubicBezTo>
                <a:cubicBezTo>
                  <a:pt x="966082" y="177520"/>
                  <a:pt x="989895" y="180166"/>
                  <a:pt x="1006828" y="187574"/>
                </a:cubicBezTo>
                <a:cubicBezTo>
                  <a:pt x="1023761" y="194982"/>
                  <a:pt x="1042282" y="207153"/>
                  <a:pt x="1051278" y="216149"/>
                </a:cubicBezTo>
                <a:cubicBezTo>
                  <a:pt x="1060274" y="225145"/>
                  <a:pt x="1057099" y="232024"/>
                  <a:pt x="1060803" y="241549"/>
                </a:cubicBezTo>
                <a:cubicBezTo>
                  <a:pt x="1064507" y="251074"/>
                  <a:pt x="1063978" y="264832"/>
                  <a:pt x="1073503" y="273299"/>
                </a:cubicBezTo>
                <a:cubicBezTo>
                  <a:pt x="1083028" y="281766"/>
                  <a:pt x="1099432" y="287586"/>
                  <a:pt x="1117953" y="292349"/>
                </a:cubicBezTo>
                <a:cubicBezTo>
                  <a:pt x="1136474" y="297112"/>
                  <a:pt x="1184628" y="301874"/>
                  <a:pt x="1184628" y="301874"/>
                </a:cubicBezTo>
                <a:cubicBezTo>
                  <a:pt x="1203678" y="304520"/>
                  <a:pt x="1220611" y="308753"/>
                  <a:pt x="1232253" y="308224"/>
                </a:cubicBezTo>
                <a:cubicBezTo>
                  <a:pt x="1243895" y="307695"/>
                  <a:pt x="1243366" y="298699"/>
                  <a:pt x="1254478" y="298699"/>
                </a:cubicBezTo>
                <a:cubicBezTo>
                  <a:pt x="1265590" y="298699"/>
                  <a:pt x="1298928" y="308224"/>
                  <a:pt x="1298928" y="308224"/>
                </a:cubicBezTo>
                <a:cubicBezTo>
                  <a:pt x="1313215" y="311399"/>
                  <a:pt x="1325916" y="316162"/>
                  <a:pt x="1340203" y="317749"/>
                </a:cubicBezTo>
                <a:cubicBezTo>
                  <a:pt x="1354490" y="319336"/>
                  <a:pt x="1371424" y="319336"/>
                  <a:pt x="1384653" y="317749"/>
                </a:cubicBezTo>
                <a:cubicBezTo>
                  <a:pt x="1397882" y="316162"/>
                  <a:pt x="1411641" y="312986"/>
                  <a:pt x="1419578" y="308224"/>
                </a:cubicBezTo>
                <a:cubicBezTo>
                  <a:pt x="1427516" y="303461"/>
                  <a:pt x="1431220" y="295524"/>
                  <a:pt x="1432278" y="289174"/>
                </a:cubicBezTo>
                <a:cubicBezTo>
                  <a:pt x="1433336" y="282824"/>
                  <a:pt x="1425928" y="276474"/>
                  <a:pt x="1425928" y="270124"/>
                </a:cubicBezTo>
                <a:cubicBezTo>
                  <a:pt x="1425928" y="263774"/>
                  <a:pt x="1426986" y="252661"/>
                  <a:pt x="1432278" y="251074"/>
                </a:cubicBezTo>
                <a:cubicBezTo>
                  <a:pt x="1437570" y="249487"/>
                  <a:pt x="1450270" y="254249"/>
                  <a:pt x="1457678" y="260599"/>
                </a:cubicBezTo>
                <a:cubicBezTo>
                  <a:pt x="1465086" y="266949"/>
                  <a:pt x="1468791" y="281766"/>
                  <a:pt x="1476728" y="289174"/>
                </a:cubicBezTo>
                <a:cubicBezTo>
                  <a:pt x="1484666" y="296582"/>
                  <a:pt x="1494720" y="298699"/>
                  <a:pt x="1505303" y="305049"/>
                </a:cubicBezTo>
                <a:cubicBezTo>
                  <a:pt x="1515886" y="311399"/>
                  <a:pt x="1540228" y="327274"/>
                  <a:pt x="1540228" y="327274"/>
                </a:cubicBezTo>
                <a:cubicBezTo>
                  <a:pt x="1552928" y="335211"/>
                  <a:pt x="1569332" y="344207"/>
                  <a:pt x="1581503" y="352674"/>
                </a:cubicBezTo>
                <a:cubicBezTo>
                  <a:pt x="1593674" y="361141"/>
                  <a:pt x="1601611" y="372253"/>
                  <a:pt x="1613253" y="378074"/>
                </a:cubicBezTo>
                <a:cubicBezTo>
                  <a:pt x="1624895" y="383895"/>
                  <a:pt x="1641299" y="384953"/>
                  <a:pt x="1651353" y="387599"/>
                </a:cubicBezTo>
                <a:cubicBezTo>
                  <a:pt x="1661407" y="390245"/>
                  <a:pt x="1663524" y="387599"/>
                  <a:pt x="1673578" y="393949"/>
                </a:cubicBezTo>
                <a:cubicBezTo>
                  <a:pt x="1683632" y="400299"/>
                  <a:pt x="1701624" y="416174"/>
                  <a:pt x="1711678" y="425699"/>
                </a:cubicBezTo>
                <a:cubicBezTo>
                  <a:pt x="1721732" y="435224"/>
                  <a:pt x="1725436" y="452157"/>
                  <a:pt x="1733903" y="451099"/>
                </a:cubicBezTo>
                <a:cubicBezTo>
                  <a:pt x="1742370" y="450041"/>
                  <a:pt x="1752953" y="423582"/>
                  <a:pt x="1762478" y="419349"/>
                </a:cubicBezTo>
                <a:cubicBezTo>
                  <a:pt x="1772003" y="415116"/>
                  <a:pt x="1779941" y="423582"/>
                  <a:pt x="1791053" y="425699"/>
                </a:cubicBezTo>
                <a:cubicBezTo>
                  <a:pt x="1802165" y="427816"/>
                  <a:pt x="1816453" y="434695"/>
                  <a:pt x="1829153" y="432049"/>
                </a:cubicBezTo>
                <a:cubicBezTo>
                  <a:pt x="1841853" y="429403"/>
                  <a:pt x="1855611" y="410882"/>
                  <a:pt x="1867253" y="409824"/>
                </a:cubicBezTo>
                <a:cubicBezTo>
                  <a:pt x="1878895" y="408766"/>
                  <a:pt x="1893711" y="418291"/>
                  <a:pt x="1899003" y="425699"/>
                </a:cubicBezTo>
                <a:cubicBezTo>
                  <a:pt x="1904295" y="433107"/>
                  <a:pt x="1897416" y="444220"/>
                  <a:pt x="1899003" y="454274"/>
                </a:cubicBezTo>
                <a:cubicBezTo>
                  <a:pt x="1900590" y="464328"/>
                  <a:pt x="1904824" y="474382"/>
                  <a:pt x="1908528" y="486024"/>
                </a:cubicBezTo>
                <a:cubicBezTo>
                  <a:pt x="1912232" y="497666"/>
                  <a:pt x="1918582" y="513011"/>
                  <a:pt x="1921228" y="524124"/>
                </a:cubicBezTo>
                <a:cubicBezTo>
                  <a:pt x="1923874" y="535237"/>
                  <a:pt x="1909057" y="541587"/>
                  <a:pt x="1924403" y="552699"/>
                </a:cubicBezTo>
                <a:cubicBezTo>
                  <a:pt x="1939749" y="563811"/>
                  <a:pt x="1993195" y="586037"/>
                  <a:pt x="2013303" y="590799"/>
                </a:cubicBezTo>
                <a:cubicBezTo>
                  <a:pt x="2033411" y="595561"/>
                  <a:pt x="2033941" y="584978"/>
                  <a:pt x="2045053" y="581274"/>
                </a:cubicBezTo>
                <a:cubicBezTo>
                  <a:pt x="2056165" y="577570"/>
                  <a:pt x="2069395" y="573337"/>
                  <a:pt x="2079978" y="568574"/>
                </a:cubicBezTo>
                <a:cubicBezTo>
                  <a:pt x="2090561" y="563812"/>
                  <a:pt x="2095853" y="550582"/>
                  <a:pt x="2108553" y="552699"/>
                </a:cubicBezTo>
                <a:cubicBezTo>
                  <a:pt x="2121253" y="554816"/>
                  <a:pt x="2142420" y="576512"/>
                  <a:pt x="2156178" y="581274"/>
                </a:cubicBezTo>
                <a:cubicBezTo>
                  <a:pt x="2169936" y="586036"/>
                  <a:pt x="2182636" y="578628"/>
                  <a:pt x="2191103" y="581274"/>
                </a:cubicBezTo>
                <a:cubicBezTo>
                  <a:pt x="2199570" y="583920"/>
                  <a:pt x="2204861" y="587624"/>
                  <a:pt x="2206978" y="597149"/>
                </a:cubicBezTo>
                <a:cubicBezTo>
                  <a:pt x="2209095" y="606674"/>
                  <a:pt x="2195866" y="629957"/>
                  <a:pt x="2203803" y="638424"/>
                </a:cubicBezTo>
                <a:cubicBezTo>
                  <a:pt x="2211741" y="646891"/>
                  <a:pt x="2237670" y="646362"/>
                  <a:pt x="2254603" y="647949"/>
                </a:cubicBezTo>
                <a:cubicBezTo>
                  <a:pt x="2271536" y="649537"/>
                  <a:pt x="2293761" y="642657"/>
                  <a:pt x="2305403" y="647949"/>
                </a:cubicBezTo>
                <a:cubicBezTo>
                  <a:pt x="2317045" y="653241"/>
                  <a:pt x="2321278" y="666999"/>
                  <a:pt x="2324453" y="679699"/>
                </a:cubicBezTo>
                <a:cubicBezTo>
                  <a:pt x="2327628" y="692399"/>
                  <a:pt x="2321278" y="710920"/>
                  <a:pt x="2324453" y="724149"/>
                </a:cubicBezTo>
                <a:cubicBezTo>
                  <a:pt x="2327628" y="737378"/>
                  <a:pt x="2336624" y="750607"/>
                  <a:pt x="2343503" y="759074"/>
                </a:cubicBezTo>
                <a:cubicBezTo>
                  <a:pt x="2350382" y="767541"/>
                  <a:pt x="2355145" y="769128"/>
                  <a:pt x="2365728" y="774949"/>
                </a:cubicBezTo>
                <a:cubicBezTo>
                  <a:pt x="2376311" y="780770"/>
                  <a:pt x="2390599" y="785532"/>
                  <a:pt x="2407003" y="793999"/>
                </a:cubicBezTo>
                <a:cubicBezTo>
                  <a:pt x="2423407" y="802466"/>
                  <a:pt x="2450924" y="818341"/>
                  <a:pt x="2464153" y="825749"/>
                </a:cubicBezTo>
                <a:cubicBezTo>
                  <a:pt x="2477382" y="833157"/>
                  <a:pt x="2468386" y="833687"/>
                  <a:pt x="2486378" y="838449"/>
                </a:cubicBezTo>
                <a:cubicBezTo>
                  <a:pt x="2504370" y="843212"/>
                  <a:pt x="2549349" y="849032"/>
                  <a:pt x="2572103" y="854324"/>
                </a:cubicBezTo>
                <a:cubicBezTo>
                  <a:pt x="2594857" y="859616"/>
                  <a:pt x="2609674" y="864378"/>
                  <a:pt x="2622903" y="870199"/>
                </a:cubicBezTo>
                <a:cubicBezTo>
                  <a:pt x="2636132" y="876020"/>
                  <a:pt x="2644599" y="883957"/>
                  <a:pt x="2651478" y="889249"/>
                </a:cubicBezTo>
                <a:cubicBezTo>
                  <a:pt x="2658357" y="894541"/>
                  <a:pt x="2664707" y="895599"/>
                  <a:pt x="2664178" y="901949"/>
                </a:cubicBezTo>
                <a:cubicBezTo>
                  <a:pt x="2663649" y="908299"/>
                  <a:pt x="2658357" y="922057"/>
                  <a:pt x="2648303" y="927349"/>
                </a:cubicBezTo>
                <a:cubicBezTo>
                  <a:pt x="2638249" y="932641"/>
                  <a:pt x="2626078" y="926820"/>
                  <a:pt x="2603853" y="933699"/>
                </a:cubicBezTo>
                <a:cubicBezTo>
                  <a:pt x="2581628" y="940578"/>
                  <a:pt x="2534003" y="960687"/>
                  <a:pt x="2514953" y="968624"/>
                </a:cubicBezTo>
                <a:cubicBezTo>
                  <a:pt x="2495903" y="976561"/>
                  <a:pt x="2510190" y="978678"/>
                  <a:pt x="2489553" y="981324"/>
                </a:cubicBezTo>
                <a:cubicBezTo>
                  <a:pt x="2468916" y="983970"/>
                  <a:pt x="2414411" y="990849"/>
                  <a:pt x="2391128" y="984499"/>
                </a:cubicBezTo>
                <a:cubicBezTo>
                  <a:pt x="2367845" y="978149"/>
                  <a:pt x="2368903" y="951161"/>
                  <a:pt x="2349853" y="943224"/>
                </a:cubicBezTo>
                <a:cubicBezTo>
                  <a:pt x="2330803" y="935287"/>
                  <a:pt x="2294820" y="940049"/>
                  <a:pt x="2276828" y="936874"/>
                </a:cubicBezTo>
                <a:cubicBezTo>
                  <a:pt x="2258836" y="933699"/>
                  <a:pt x="2261482" y="926291"/>
                  <a:pt x="2241903" y="924174"/>
                </a:cubicBezTo>
                <a:cubicBezTo>
                  <a:pt x="2222324" y="922057"/>
                  <a:pt x="2181578" y="926820"/>
                  <a:pt x="2159353" y="924174"/>
                </a:cubicBezTo>
                <a:cubicBezTo>
                  <a:pt x="2137128" y="921528"/>
                  <a:pt x="2120195" y="913591"/>
                  <a:pt x="2108553" y="908299"/>
                </a:cubicBezTo>
                <a:cubicBezTo>
                  <a:pt x="2096911" y="903007"/>
                  <a:pt x="2098499" y="892424"/>
                  <a:pt x="2089503" y="892424"/>
                </a:cubicBezTo>
                <a:cubicBezTo>
                  <a:pt x="2080507" y="892424"/>
                  <a:pt x="2065690" y="909357"/>
                  <a:pt x="2054578" y="908299"/>
                </a:cubicBezTo>
                <a:cubicBezTo>
                  <a:pt x="2043466" y="907241"/>
                  <a:pt x="2039761" y="891366"/>
                  <a:pt x="2022828" y="886074"/>
                </a:cubicBezTo>
                <a:cubicBezTo>
                  <a:pt x="2005895" y="880782"/>
                  <a:pt x="1974145" y="877078"/>
                  <a:pt x="1952978" y="876549"/>
                </a:cubicBezTo>
                <a:cubicBezTo>
                  <a:pt x="1931811" y="876020"/>
                  <a:pt x="1919641" y="879724"/>
                  <a:pt x="1895828" y="882899"/>
                </a:cubicBezTo>
                <a:cubicBezTo>
                  <a:pt x="1872016" y="886074"/>
                  <a:pt x="1838149" y="892424"/>
                  <a:pt x="1810103" y="895599"/>
                </a:cubicBezTo>
                <a:cubicBezTo>
                  <a:pt x="1782057" y="898774"/>
                  <a:pt x="1739195" y="893482"/>
                  <a:pt x="1727553" y="901949"/>
                </a:cubicBezTo>
                <a:cubicBezTo>
                  <a:pt x="1715911" y="910416"/>
                  <a:pt x="1747661" y="929466"/>
                  <a:pt x="1740253" y="946399"/>
                </a:cubicBezTo>
                <a:cubicBezTo>
                  <a:pt x="1732845" y="963332"/>
                  <a:pt x="1696861" y="985557"/>
                  <a:pt x="1683103" y="1003549"/>
                </a:cubicBezTo>
                <a:cubicBezTo>
                  <a:pt x="1669345" y="1021541"/>
                  <a:pt x="1663524" y="1037945"/>
                  <a:pt x="1657703" y="1054349"/>
                </a:cubicBezTo>
                <a:cubicBezTo>
                  <a:pt x="1651882" y="1070753"/>
                  <a:pt x="1657703" y="1089803"/>
                  <a:pt x="1648178" y="1101974"/>
                </a:cubicBezTo>
                <a:cubicBezTo>
                  <a:pt x="1638653" y="1114145"/>
                  <a:pt x="1609549" y="1112028"/>
                  <a:pt x="1600553" y="1127374"/>
                </a:cubicBezTo>
                <a:cubicBezTo>
                  <a:pt x="1591557" y="1142720"/>
                  <a:pt x="1600553" y="1174470"/>
                  <a:pt x="1594203" y="1194049"/>
                </a:cubicBezTo>
                <a:cubicBezTo>
                  <a:pt x="1587853" y="1213628"/>
                  <a:pt x="1576740" y="1227387"/>
                  <a:pt x="1562453" y="1244849"/>
                </a:cubicBezTo>
                <a:cubicBezTo>
                  <a:pt x="1548166" y="1262311"/>
                  <a:pt x="1530174" y="1273953"/>
                  <a:pt x="1508478" y="1298824"/>
                </a:cubicBezTo>
                <a:cubicBezTo>
                  <a:pt x="1486782" y="1323695"/>
                  <a:pt x="1490486" y="1377670"/>
                  <a:pt x="1432278" y="1394074"/>
                </a:cubicBezTo>
                <a:cubicBezTo>
                  <a:pt x="1374070" y="1410478"/>
                  <a:pt x="1211086" y="1400953"/>
                  <a:pt x="1159228" y="1397249"/>
                </a:cubicBezTo>
                <a:cubicBezTo>
                  <a:pt x="1107370" y="1393545"/>
                  <a:pt x="1121128" y="1371849"/>
                  <a:pt x="1121128" y="1371849"/>
                </a:cubicBezTo>
                <a:cubicBezTo>
                  <a:pt x="1106841" y="1362324"/>
                  <a:pt x="1087261" y="1353857"/>
                  <a:pt x="1073503" y="1340099"/>
                </a:cubicBezTo>
                <a:cubicBezTo>
                  <a:pt x="1059745" y="1326341"/>
                  <a:pt x="1051807" y="1307820"/>
                  <a:pt x="1038578" y="1289299"/>
                </a:cubicBezTo>
                <a:cubicBezTo>
                  <a:pt x="1025349" y="1270778"/>
                  <a:pt x="1011061" y="1244849"/>
                  <a:pt x="994128" y="1228974"/>
                </a:cubicBezTo>
                <a:cubicBezTo>
                  <a:pt x="977195" y="1213099"/>
                  <a:pt x="957616" y="1204632"/>
                  <a:pt x="936978" y="1194049"/>
                </a:cubicBezTo>
                <a:cubicBezTo>
                  <a:pt x="916341" y="1183466"/>
                  <a:pt x="891999" y="1176586"/>
                  <a:pt x="870303" y="1165474"/>
                </a:cubicBezTo>
                <a:cubicBezTo>
                  <a:pt x="848607" y="1154362"/>
                  <a:pt x="826382" y="1141661"/>
                  <a:pt x="806803" y="1127374"/>
                </a:cubicBezTo>
                <a:cubicBezTo>
                  <a:pt x="787224" y="1113087"/>
                  <a:pt x="769761" y="1099857"/>
                  <a:pt x="752828" y="1079749"/>
                </a:cubicBezTo>
                <a:cubicBezTo>
                  <a:pt x="735895" y="1059641"/>
                  <a:pt x="721078" y="1021012"/>
                  <a:pt x="705203" y="1006724"/>
                </a:cubicBezTo>
                <a:cubicBezTo>
                  <a:pt x="689328" y="992437"/>
                  <a:pt x="679274" y="1004607"/>
                  <a:pt x="657578" y="994024"/>
                </a:cubicBezTo>
                <a:cubicBezTo>
                  <a:pt x="635882" y="983441"/>
                  <a:pt x="600428" y="964391"/>
                  <a:pt x="575028" y="943224"/>
                </a:cubicBezTo>
                <a:cubicBezTo>
                  <a:pt x="549628" y="922057"/>
                  <a:pt x="525816" y="888720"/>
                  <a:pt x="505178" y="867024"/>
                </a:cubicBezTo>
                <a:cubicBezTo>
                  <a:pt x="484541" y="845328"/>
                  <a:pt x="474486" y="833157"/>
                  <a:pt x="451203" y="813049"/>
                </a:cubicBezTo>
                <a:cubicBezTo>
                  <a:pt x="427920" y="792941"/>
                  <a:pt x="389819" y="768070"/>
                  <a:pt x="365478" y="746374"/>
                </a:cubicBezTo>
                <a:cubicBezTo>
                  <a:pt x="341137" y="724678"/>
                  <a:pt x="321028" y="698749"/>
                  <a:pt x="305153" y="682874"/>
                </a:cubicBezTo>
                <a:cubicBezTo>
                  <a:pt x="289278" y="666999"/>
                  <a:pt x="289278" y="663295"/>
                  <a:pt x="270228" y="651124"/>
                </a:cubicBezTo>
                <a:cubicBezTo>
                  <a:pt x="251178" y="638953"/>
                  <a:pt x="218899" y="627841"/>
                  <a:pt x="190853" y="609849"/>
                </a:cubicBezTo>
                <a:cubicBezTo>
                  <a:pt x="162807" y="591857"/>
                  <a:pt x="122061" y="558520"/>
                  <a:pt x="101953" y="543174"/>
                </a:cubicBezTo>
                <a:cubicBezTo>
                  <a:pt x="81845" y="527828"/>
                  <a:pt x="87136" y="532061"/>
                  <a:pt x="70203" y="517774"/>
                </a:cubicBezTo>
                <a:cubicBezTo>
                  <a:pt x="53270" y="503487"/>
                  <a:pt x="4586" y="486553"/>
                  <a:pt x="353" y="460624"/>
                </a:cubicBezTo>
                <a:close/>
              </a:path>
            </a:pathLst>
          </a:custGeom>
          <a:solidFill>
            <a:srgbClr val="FF0000">
              <a:alpha val="5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рямоугольник 135"/>
          <p:cNvSpPr/>
          <p:nvPr/>
        </p:nvSpPr>
        <p:spPr bwMode="auto">
          <a:xfrm>
            <a:off x="5762087" y="6462441"/>
            <a:ext cx="747769" cy="17261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6357/19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5762087" y="6635061"/>
            <a:ext cx="747770" cy="144302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4" tIns="45717" rIns="91434" bIns="45717" anchor="ctr"/>
          <a:lstStyle/>
          <a:p>
            <a:pPr algn="ctr"/>
            <a:r>
              <a:rPr lang="ru-RU" sz="65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50 362/497 806</a:t>
            </a:r>
            <a:endParaRPr lang="ru-RU" sz="65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TextBox 10"/>
          <p:cNvSpPr txBox="1"/>
          <p:nvPr/>
        </p:nvSpPr>
        <p:spPr>
          <a:xfrm>
            <a:off x="5248879" y="6241795"/>
            <a:ext cx="1026416" cy="20774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smtClean="0"/>
              <a:t>МО Сочи</a:t>
            </a:r>
            <a:endParaRPr lang="ru-RU" sz="900" dirty="0"/>
          </a:p>
        </p:txBody>
      </p:sp>
      <p:sp>
        <p:nvSpPr>
          <p:cNvPr id="151" name="Скругленный прямоугольник 150"/>
          <p:cNvSpPr/>
          <p:nvPr/>
        </p:nvSpPr>
        <p:spPr>
          <a:xfrm>
            <a:off x="5531019" y="6440130"/>
            <a:ext cx="231068" cy="1794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62%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TextBox 23"/>
          <p:cNvSpPr txBox="1"/>
          <p:nvPr/>
        </p:nvSpPr>
        <p:spPr bwMode="auto">
          <a:xfrm>
            <a:off x="4929200" y="6436195"/>
            <a:ext cx="316657" cy="219291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sz="825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8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TextBox 23"/>
          <p:cNvSpPr txBox="1"/>
          <p:nvPr/>
        </p:nvSpPr>
        <p:spPr bwMode="auto">
          <a:xfrm>
            <a:off x="5165033" y="6434428"/>
            <a:ext cx="316582" cy="219291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sz="825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8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Freeform 284"/>
          <p:cNvSpPr>
            <a:spLocks/>
          </p:cNvSpPr>
          <p:nvPr/>
        </p:nvSpPr>
        <p:spPr bwMode="auto">
          <a:xfrm rot="21126811">
            <a:off x="3750888" y="4937362"/>
            <a:ext cx="1708043" cy="1168489"/>
          </a:xfrm>
          <a:custGeom>
            <a:avLst/>
            <a:gdLst>
              <a:gd name="T0" fmla="*/ 95 w 289"/>
              <a:gd name="T1" fmla="*/ 9 h 213"/>
              <a:gd name="T2" fmla="*/ 114 w 289"/>
              <a:gd name="T3" fmla="*/ 34 h 213"/>
              <a:gd name="T4" fmla="*/ 109 w 289"/>
              <a:gd name="T5" fmla="*/ 40 h 213"/>
              <a:gd name="T6" fmla="*/ 94 w 289"/>
              <a:gd name="T7" fmla="*/ 43 h 213"/>
              <a:gd name="T8" fmla="*/ 117 w 289"/>
              <a:gd name="T9" fmla="*/ 50 h 213"/>
              <a:gd name="T10" fmla="*/ 128 w 289"/>
              <a:gd name="T11" fmla="*/ 53 h 213"/>
              <a:gd name="T12" fmla="*/ 135 w 289"/>
              <a:gd name="T13" fmla="*/ 56 h 213"/>
              <a:gd name="T14" fmla="*/ 145 w 289"/>
              <a:gd name="T15" fmla="*/ 35 h 213"/>
              <a:gd name="T16" fmla="*/ 163 w 289"/>
              <a:gd name="T17" fmla="*/ 32 h 213"/>
              <a:gd name="T18" fmla="*/ 202 w 289"/>
              <a:gd name="T19" fmla="*/ 47 h 213"/>
              <a:gd name="T20" fmla="*/ 224 w 289"/>
              <a:gd name="T21" fmla="*/ 62 h 213"/>
              <a:gd name="T22" fmla="*/ 242 w 289"/>
              <a:gd name="T23" fmla="*/ 70 h 213"/>
              <a:gd name="T24" fmla="*/ 265 w 289"/>
              <a:gd name="T25" fmla="*/ 85 h 213"/>
              <a:gd name="T26" fmla="*/ 265 w 289"/>
              <a:gd name="T27" fmla="*/ 97 h 213"/>
              <a:gd name="T28" fmla="*/ 289 w 289"/>
              <a:gd name="T29" fmla="*/ 110 h 213"/>
              <a:gd name="T30" fmla="*/ 284 w 289"/>
              <a:gd name="T31" fmla="*/ 135 h 213"/>
              <a:gd name="T32" fmla="*/ 286 w 289"/>
              <a:gd name="T33" fmla="*/ 171 h 213"/>
              <a:gd name="T34" fmla="*/ 261 w 289"/>
              <a:gd name="T35" fmla="*/ 196 h 213"/>
              <a:gd name="T36" fmla="*/ 239 w 289"/>
              <a:gd name="T37" fmla="*/ 180 h 213"/>
              <a:gd name="T38" fmla="*/ 226 w 289"/>
              <a:gd name="T39" fmla="*/ 201 h 213"/>
              <a:gd name="T40" fmla="*/ 194 w 289"/>
              <a:gd name="T41" fmla="*/ 198 h 213"/>
              <a:gd name="T42" fmla="*/ 180 w 289"/>
              <a:gd name="T43" fmla="*/ 201 h 213"/>
              <a:gd name="T44" fmla="*/ 155 w 289"/>
              <a:gd name="T45" fmla="*/ 213 h 213"/>
              <a:gd name="T46" fmla="*/ 148 w 289"/>
              <a:gd name="T47" fmla="*/ 201 h 213"/>
              <a:gd name="T48" fmla="*/ 139 w 289"/>
              <a:gd name="T49" fmla="*/ 188 h 213"/>
              <a:gd name="T50" fmla="*/ 132 w 289"/>
              <a:gd name="T51" fmla="*/ 182 h 213"/>
              <a:gd name="T52" fmla="*/ 125 w 289"/>
              <a:gd name="T53" fmla="*/ 182 h 213"/>
              <a:gd name="T54" fmla="*/ 122 w 289"/>
              <a:gd name="T55" fmla="*/ 169 h 213"/>
              <a:gd name="T56" fmla="*/ 116 w 289"/>
              <a:gd name="T57" fmla="*/ 157 h 213"/>
              <a:gd name="T58" fmla="*/ 104 w 289"/>
              <a:gd name="T59" fmla="*/ 148 h 213"/>
              <a:gd name="T60" fmla="*/ 94 w 289"/>
              <a:gd name="T61" fmla="*/ 145 h 213"/>
              <a:gd name="T62" fmla="*/ 78 w 289"/>
              <a:gd name="T63" fmla="*/ 136 h 213"/>
              <a:gd name="T64" fmla="*/ 73 w 289"/>
              <a:gd name="T65" fmla="*/ 135 h 213"/>
              <a:gd name="T66" fmla="*/ 69 w 289"/>
              <a:gd name="T67" fmla="*/ 126 h 213"/>
              <a:gd name="T68" fmla="*/ 65 w 289"/>
              <a:gd name="T69" fmla="*/ 116 h 213"/>
              <a:gd name="T70" fmla="*/ 59 w 289"/>
              <a:gd name="T71" fmla="*/ 104 h 213"/>
              <a:gd name="T72" fmla="*/ 41 w 289"/>
              <a:gd name="T73" fmla="*/ 88 h 213"/>
              <a:gd name="T74" fmla="*/ 28 w 289"/>
              <a:gd name="T75" fmla="*/ 85 h 213"/>
              <a:gd name="T76" fmla="*/ 18 w 289"/>
              <a:gd name="T77" fmla="*/ 81 h 213"/>
              <a:gd name="T78" fmla="*/ 2 w 289"/>
              <a:gd name="T79" fmla="*/ 72 h 213"/>
              <a:gd name="T80" fmla="*/ 4 w 289"/>
              <a:gd name="T81" fmla="*/ 62 h 213"/>
              <a:gd name="T82" fmla="*/ 7 w 289"/>
              <a:gd name="T83" fmla="*/ 47 h 213"/>
              <a:gd name="T84" fmla="*/ 21 w 289"/>
              <a:gd name="T85" fmla="*/ 26 h 213"/>
              <a:gd name="T86" fmla="*/ 25 w 289"/>
              <a:gd name="T87" fmla="*/ 16 h 213"/>
              <a:gd name="T88" fmla="*/ 28 w 289"/>
              <a:gd name="T89" fmla="*/ 7 h 213"/>
              <a:gd name="T90" fmla="*/ 41 w 289"/>
              <a:gd name="T91" fmla="*/ 3 h 213"/>
              <a:gd name="T92" fmla="*/ 59 w 289"/>
              <a:gd name="T93" fmla="*/ 4 h 213"/>
              <a:gd name="T94" fmla="*/ 78 w 289"/>
              <a:gd name="T95" fmla="*/ 3 h 213"/>
              <a:gd name="T96" fmla="*/ 87 w 289"/>
              <a:gd name="T97" fmla="*/ 6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FF0000">
              <a:alpha val="58000"/>
            </a:srgbClr>
          </a:solidFill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914397"/>
            <a:endParaRPr lang="ru-RU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3913732" y="5962985"/>
            <a:ext cx="674164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389/</a:t>
            </a:r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3964094" y="5668951"/>
            <a:ext cx="313429" cy="2227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57%</a:t>
            </a:r>
            <a:endParaRPr lang="ru-RU" sz="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3913732" y="6131954"/>
            <a:ext cx="861468" cy="16685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4" tIns="45717" rIns="91434" bIns="45717" anchor="ctr"/>
          <a:lstStyle/>
          <a:p>
            <a:pPr algn="ctr"/>
            <a:r>
              <a:rPr lang="ru-RU" sz="700" kern="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35496/125876</a:t>
            </a:r>
            <a:endParaRPr lang="ru-RU" sz="700" kern="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58" name="TextBox 10"/>
          <p:cNvSpPr txBox="1"/>
          <p:nvPr/>
        </p:nvSpPr>
        <p:spPr>
          <a:xfrm>
            <a:off x="3956809" y="5330530"/>
            <a:ext cx="1262174" cy="20774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smtClean="0"/>
              <a:t>Туапсинский район</a:t>
            </a:r>
            <a:endParaRPr lang="ru-RU" sz="900" dirty="0"/>
          </a:p>
        </p:txBody>
      </p:sp>
      <p:sp>
        <p:nvSpPr>
          <p:cNvPr id="159" name="TextBox 23"/>
          <p:cNvSpPr txBox="1"/>
          <p:nvPr/>
        </p:nvSpPr>
        <p:spPr bwMode="auto">
          <a:xfrm>
            <a:off x="4290014" y="5576402"/>
            <a:ext cx="316657" cy="219291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sz="825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8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TextBox 23"/>
          <p:cNvSpPr txBox="1"/>
          <p:nvPr/>
        </p:nvSpPr>
        <p:spPr bwMode="auto">
          <a:xfrm>
            <a:off x="4525847" y="5574635"/>
            <a:ext cx="316582" cy="219291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sz="825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sz="8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29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585089</TotalTime>
  <Words>189</Words>
  <Application>Microsoft Office PowerPoint</Application>
  <PresentationFormat>Экран (4:3)</PresentationFormat>
  <Paragraphs>88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dEDDS</cp:lastModifiedBy>
  <cp:revision>25836</cp:revision>
  <cp:lastPrinted>2020-08-16T16:46:55Z</cp:lastPrinted>
  <dcterms:created xsi:type="dcterms:W3CDTF">2014-09-08T13:21:12Z</dcterms:created>
  <dcterms:modified xsi:type="dcterms:W3CDTF">2021-01-31T13:05:36Z</dcterms:modified>
</cp:coreProperties>
</file>