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0" r:id="rId3"/>
    <p:sldId id="256" r:id="rId4"/>
    <p:sldId id="257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4660"/>
  </p:normalViewPr>
  <p:slideViewPr>
    <p:cSldViewPr>
      <p:cViewPr varScale="1">
        <p:scale>
          <a:sx n="110" d="100"/>
          <a:sy n="110" d="100"/>
        </p:scale>
        <p:origin x="220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635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8"/>
            <a:ext cx="9144000" cy="11789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ЭКЗОГЕННОЙ ОБСТАНОВКИ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0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7" name="Группа 13"/>
          <p:cNvGrpSpPr>
            <a:grpSpLocks/>
          </p:cNvGrpSpPr>
          <p:nvPr/>
        </p:nvGrpSpPr>
        <p:grpSpPr bwMode="auto">
          <a:xfrm>
            <a:off x="611189" y="4221088"/>
            <a:ext cx="7824787" cy="2059517"/>
            <a:chOff x="611560" y="3510762"/>
            <a:chExt cx="7824540" cy="1545390"/>
          </a:xfrm>
        </p:grpSpPr>
        <p:grpSp>
          <p:nvGrpSpPr>
            <p:cNvPr id="15368" name="Группа 4"/>
            <p:cNvGrpSpPr>
              <a:grpSpLocks/>
            </p:cNvGrpSpPr>
            <p:nvPr/>
          </p:nvGrpSpPr>
          <p:grpSpPr bwMode="auto">
            <a:xfrm>
              <a:off x="611560" y="3510762"/>
              <a:ext cx="7824540" cy="508672"/>
              <a:chOff x="426045" y="3456449"/>
              <a:chExt cx="8322419" cy="579643"/>
            </a:xfrm>
          </p:grpSpPr>
          <p:pic>
            <p:nvPicPr>
              <p:cNvPr id="15400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6045" y="3456449"/>
                <a:ext cx="694808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1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53864" y="345644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2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92421" y="3456449"/>
                <a:ext cx="481491" cy="579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3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74137" y="3456449"/>
                <a:ext cx="489348" cy="57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4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46350" y="3456449"/>
                <a:ext cx="463206" cy="579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5" name="Picture 1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23010" y="3456449"/>
                <a:ext cx="463715" cy="579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6" name="Picture 1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82057" y="3456449"/>
                <a:ext cx="453605" cy="574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7" name="Picture 1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24342" y="3456449"/>
                <a:ext cx="469299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8" name="Picture 1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747331" y="3456449"/>
                <a:ext cx="467400" cy="576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9" name="Picture 2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294605" y="3456449"/>
                <a:ext cx="453859" cy="56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0" name="Picture 2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387177" y="3456449"/>
                <a:ext cx="328841" cy="576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1" name="Picture 2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489746" y="3456449"/>
                <a:ext cx="462368" cy="57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2" name="Picture 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7169677" y="3456449"/>
                <a:ext cx="463937" cy="578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3" name="Picture 24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6630948" y="3456449"/>
                <a:ext cx="457585" cy="573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4" name="Picture 25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6065933" y="3456449"/>
                <a:ext cx="461466" cy="578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69" name="Группа 14"/>
            <p:cNvGrpSpPr>
              <a:grpSpLocks/>
            </p:cNvGrpSpPr>
            <p:nvPr/>
          </p:nvGrpSpPr>
          <p:grpSpPr bwMode="auto">
            <a:xfrm>
              <a:off x="719825" y="4066664"/>
              <a:ext cx="7716274" cy="491978"/>
              <a:chOff x="546226" y="3842607"/>
              <a:chExt cx="8228528" cy="617576"/>
            </a:xfrm>
          </p:grpSpPr>
          <p:pic>
            <p:nvPicPr>
              <p:cNvPr id="15385" name="Picture 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46226" y="3843099"/>
                <a:ext cx="457196" cy="571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140218" y="384309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Picture 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707792" y="3843099"/>
                <a:ext cx="494618" cy="610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5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280811" y="3843099"/>
                <a:ext cx="495830" cy="603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9" name="Picture 6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834625" y="3843099"/>
                <a:ext cx="491039" cy="61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0" name="Picture 7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380074" y="3843099"/>
                <a:ext cx="486129" cy="60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1" name="Picture 8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923032" y="3843598"/>
                <a:ext cx="459428" cy="610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2" name="Picture 9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4437720" y="3844087"/>
                <a:ext cx="474329" cy="61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3" name="Picture 10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966641" y="3842607"/>
                <a:ext cx="482618" cy="617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4" name="Picture 11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5501263" y="3842607"/>
                <a:ext cx="485206" cy="608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5" name="Picture 12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6047207" y="3842607"/>
                <a:ext cx="482876" cy="603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6" name="Picture 13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6601575" y="3842607"/>
                <a:ext cx="481539" cy="603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7" name="Picture 14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7151294" y="3842607"/>
                <a:ext cx="488011" cy="60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8" name="Picture 15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7710698" y="3842607"/>
                <a:ext cx="539566" cy="617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9" name="Picture 16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8290452" y="3842607"/>
                <a:ext cx="484302" cy="605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0" name="Группа 24"/>
            <p:cNvGrpSpPr>
              <a:grpSpLocks/>
            </p:cNvGrpSpPr>
            <p:nvPr/>
          </p:nvGrpSpPr>
          <p:grpSpPr bwMode="auto">
            <a:xfrm>
              <a:off x="1043608" y="4563708"/>
              <a:ext cx="7053870" cy="492444"/>
              <a:chOff x="1046522" y="4563707"/>
              <a:chExt cx="7084748" cy="528323"/>
            </a:xfrm>
          </p:grpSpPr>
          <p:pic>
            <p:nvPicPr>
              <p:cNvPr id="15371" name="Picture 17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1046522" y="4566478"/>
                <a:ext cx="414167" cy="489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Picture 18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1544737" y="4566477"/>
                <a:ext cx="429515" cy="523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20"/>
              <p:cNvPicPr>
                <a:picLocks noChangeAspect="1" noChangeArrowheads="1"/>
              </p:cNvPicPr>
              <p:nvPr/>
            </p:nvPicPr>
            <p:blipFill>
              <a:blip r:embed="rId37"/>
              <a:srcRect/>
              <a:stretch>
                <a:fillRect/>
              </a:stretch>
            </p:blipFill>
            <p:spPr bwMode="auto">
              <a:xfrm>
                <a:off x="2590840" y="4566477"/>
                <a:ext cx="432623" cy="523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4" name="Picture 21"/>
              <p:cNvPicPr>
                <a:picLocks noChangeAspect="1" noChangeArrowheads="1"/>
              </p:cNvPicPr>
              <p:nvPr/>
            </p:nvPicPr>
            <p:blipFill>
              <a:blip r:embed="rId38"/>
              <a:srcRect/>
              <a:stretch>
                <a:fillRect/>
              </a:stretch>
            </p:blipFill>
            <p:spPr bwMode="auto">
              <a:xfrm>
                <a:off x="3104605" y="4566478"/>
                <a:ext cx="460639" cy="510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5" name="Picture 19"/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2070665" y="4566478"/>
                <a:ext cx="436764" cy="510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Picture 22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3616314" y="4569204"/>
                <a:ext cx="438786" cy="505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7" name="Picture 23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4116927" y="4570052"/>
                <a:ext cx="445501" cy="519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24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4616573" y="4570052"/>
                <a:ext cx="430792" cy="506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25"/>
              <p:cNvPicPr>
                <a:picLocks noChangeAspect="1" noChangeArrowheads="1"/>
              </p:cNvPicPr>
              <p:nvPr/>
            </p:nvPicPr>
            <p:blipFill>
              <a:blip r:embed="rId43"/>
              <a:srcRect/>
              <a:stretch>
                <a:fillRect/>
              </a:stretch>
            </p:blipFill>
            <p:spPr bwMode="auto">
              <a:xfrm>
                <a:off x="5106021" y="4568475"/>
                <a:ext cx="430639" cy="508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0" name="Picture 26"/>
              <p:cNvPicPr>
                <a:picLocks noChangeAspect="1" noChangeArrowheads="1"/>
              </p:cNvPicPr>
              <p:nvPr/>
            </p:nvPicPr>
            <p:blipFill>
              <a:blip r:embed="rId44"/>
              <a:srcRect/>
              <a:stretch>
                <a:fillRect/>
              </a:stretch>
            </p:blipFill>
            <p:spPr bwMode="auto">
              <a:xfrm>
                <a:off x="5601342" y="4566584"/>
                <a:ext cx="448474" cy="523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1" name="Picture 27"/>
              <p:cNvPicPr>
                <a:picLocks noChangeAspect="1" noChangeArrowheads="1"/>
              </p:cNvPicPr>
              <p:nvPr/>
            </p:nvPicPr>
            <p:blipFill>
              <a:blip r:embed="rId45"/>
              <a:srcRect/>
              <a:stretch>
                <a:fillRect/>
              </a:stretch>
            </p:blipFill>
            <p:spPr bwMode="auto">
              <a:xfrm>
                <a:off x="6105726" y="4566285"/>
                <a:ext cx="448131" cy="52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28"/>
              <p:cNvPicPr>
                <a:picLocks noChangeAspect="1" noChangeArrowheads="1"/>
              </p:cNvPicPr>
              <p:nvPr/>
            </p:nvPicPr>
            <p:blipFill>
              <a:blip r:embed="rId46"/>
              <a:srcRect/>
              <a:stretch>
                <a:fillRect/>
              </a:stretch>
            </p:blipFill>
            <p:spPr bwMode="auto">
              <a:xfrm>
                <a:off x="6627531" y="4568475"/>
                <a:ext cx="449929" cy="52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29"/>
              <p:cNvPicPr>
                <a:picLocks noChangeAspect="1" noChangeArrowheads="1"/>
              </p:cNvPicPr>
              <p:nvPr/>
            </p:nvPicPr>
            <p:blipFill>
              <a:blip r:embed="rId47"/>
              <a:srcRect/>
              <a:stretch>
                <a:fillRect/>
              </a:stretch>
            </p:blipFill>
            <p:spPr bwMode="auto">
              <a:xfrm>
                <a:off x="7153035" y="4563707"/>
                <a:ext cx="450938" cy="526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30"/>
              <p:cNvPicPr>
                <a:picLocks noChangeAspect="1" noChangeArrowheads="1"/>
              </p:cNvPicPr>
              <p:nvPr/>
            </p:nvPicPr>
            <p:blipFill>
              <a:blip r:embed="rId48"/>
              <a:srcRect/>
              <a:stretch>
                <a:fillRect/>
              </a:stretch>
            </p:blipFill>
            <p:spPr bwMode="auto">
              <a:xfrm>
                <a:off x="7681844" y="4565472"/>
                <a:ext cx="449426" cy="524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242679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-7495" y="524477"/>
            <a:ext cx="9151495" cy="6347139"/>
          </a:xfrm>
          <a:prstGeom prst="rect">
            <a:avLst/>
          </a:prstGeom>
          <a:ln w="12700">
            <a:solidFill>
              <a:schemeClr val="tx1"/>
            </a:solidFill>
          </a:ln>
          <a:extLst/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ЭКЗОГЕННАЯ ОБСТАНОВКА НА ТЕРРИТОРИИ КРАСНОДАРСКОГО КРАЯ </a:t>
            </a:r>
          </a:p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использованием информационных ресурсов АИУС РСЧС, </a:t>
            </a:r>
            <a:r>
              <a:rPr lang="en-US" altLang="ru-RU" sz="1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Gismeteo</a:t>
            </a:r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расчетной задачи) </a:t>
            </a:r>
            <a:endParaRPr lang="ru-RU" alt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олилиния 73"/>
          <p:cNvSpPr/>
          <p:nvPr/>
        </p:nvSpPr>
        <p:spPr>
          <a:xfrm>
            <a:off x="3295493" y="4090231"/>
            <a:ext cx="815229" cy="966787"/>
          </a:xfrm>
          <a:custGeom>
            <a:avLst/>
            <a:gdLst>
              <a:gd name="connsiteX0" fmla="*/ 402432 w 815229"/>
              <a:gd name="connsiteY0" fmla="*/ 30956 h 966787"/>
              <a:gd name="connsiteX1" fmla="*/ 402432 w 815229"/>
              <a:gd name="connsiteY1" fmla="*/ 30956 h 966787"/>
              <a:gd name="connsiteX2" fmla="*/ 383382 w 815229"/>
              <a:gd name="connsiteY2" fmla="*/ 40481 h 966787"/>
              <a:gd name="connsiteX3" fmla="*/ 366713 w 815229"/>
              <a:gd name="connsiteY3" fmla="*/ 50006 h 966787"/>
              <a:gd name="connsiteX4" fmla="*/ 354807 w 815229"/>
              <a:gd name="connsiteY4" fmla="*/ 47625 h 966787"/>
              <a:gd name="connsiteX5" fmla="*/ 347663 w 815229"/>
              <a:gd name="connsiteY5" fmla="*/ 33337 h 966787"/>
              <a:gd name="connsiteX6" fmla="*/ 342900 w 815229"/>
              <a:gd name="connsiteY6" fmla="*/ 26193 h 966787"/>
              <a:gd name="connsiteX7" fmla="*/ 335757 w 815229"/>
              <a:gd name="connsiteY7" fmla="*/ 9525 h 966787"/>
              <a:gd name="connsiteX8" fmla="*/ 333375 w 815229"/>
              <a:gd name="connsiteY8" fmla="*/ 2381 h 966787"/>
              <a:gd name="connsiteX9" fmla="*/ 326232 w 815229"/>
              <a:gd name="connsiteY9" fmla="*/ 0 h 966787"/>
              <a:gd name="connsiteX10" fmla="*/ 319088 w 815229"/>
              <a:gd name="connsiteY10" fmla="*/ 26193 h 966787"/>
              <a:gd name="connsiteX11" fmla="*/ 316707 w 815229"/>
              <a:gd name="connsiteY11" fmla="*/ 33337 h 966787"/>
              <a:gd name="connsiteX12" fmla="*/ 309563 w 815229"/>
              <a:gd name="connsiteY12" fmla="*/ 38100 h 966787"/>
              <a:gd name="connsiteX13" fmla="*/ 297657 w 815229"/>
              <a:gd name="connsiteY13" fmla="*/ 35718 h 966787"/>
              <a:gd name="connsiteX14" fmla="*/ 283369 w 815229"/>
              <a:gd name="connsiteY14" fmla="*/ 30956 h 966787"/>
              <a:gd name="connsiteX15" fmla="*/ 261938 w 815229"/>
              <a:gd name="connsiteY15" fmla="*/ 50006 h 966787"/>
              <a:gd name="connsiteX16" fmla="*/ 254794 w 815229"/>
              <a:gd name="connsiteY16" fmla="*/ 52387 h 966787"/>
              <a:gd name="connsiteX17" fmla="*/ 247650 w 815229"/>
              <a:gd name="connsiteY17" fmla="*/ 59531 h 966787"/>
              <a:gd name="connsiteX18" fmla="*/ 219075 w 815229"/>
              <a:gd name="connsiteY18" fmla="*/ 52387 h 966787"/>
              <a:gd name="connsiteX19" fmla="*/ 211932 w 815229"/>
              <a:gd name="connsiteY19" fmla="*/ 45243 h 966787"/>
              <a:gd name="connsiteX20" fmla="*/ 195263 w 815229"/>
              <a:gd name="connsiteY20" fmla="*/ 38100 h 966787"/>
              <a:gd name="connsiteX21" fmla="*/ 147638 w 815229"/>
              <a:gd name="connsiteY21" fmla="*/ 45243 h 966787"/>
              <a:gd name="connsiteX22" fmla="*/ 145257 w 815229"/>
              <a:gd name="connsiteY22" fmla="*/ 52387 h 966787"/>
              <a:gd name="connsiteX23" fmla="*/ 145257 w 815229"/>
              <a:gd name="connsiteY23" fmla="*/ 114300 h 966787"/>
              <a:gd name="connsiteX24" fmla="*/ 135732 w 815229"/>
              <a:gd name="connsiteY24" fmla="*/ 116681 h 966787"/>
              <a:gd name="connsiteX25" fmla="*/ 121444 w 815229"/>
              <a:gd name="connsiteY25" fmla="*/ 109537 h 966787"/>
              <a:gd name="connsiteX26" fmla="*/ 116682 w 815229"/>
              <a:gd name="connsiteY26" fmla="*/ 116681 h 966787"/>
              <a:gd name="connsiteX27" fmla="*/ 114300 w 815229"/>
              <a:gd name="connsiteY27" fmla="*/ 126206 h 966787"/>
              <a:gd name="connsiteX28" fmla="*/ 109538 w 815229"/>
              <a:gd name="connsiteY28" fmla="*/ 159543 h 966787"/>
              <a:gd name="connsiteX29" fmla="*/ 102394 w 815229"/>
              <a:gd name="connsiteY29" fmla="*/ 152400 h 966787"/>
              <a:gd name="connsiteX30" fmla="*/ 97632 w 815229"/>
              <a:gd name="connsiteY30" fmla="*/ 159543 h 966787"/>
              <a:gd name="connsiteX31" fmla="*/ 107157 w 815229"/>
              <a:gd name="connsiteY31" fmla="*/ 180975 h 966787"/>
              <a:gd name="connsiteX32" fmla="*/ 119063 w 815229"/>
              <a:gd name="connsiteY32" fmla="*/ 197643 h 966787"/>
              <a:gd name="connsiteX33" fmla="*/ 126207 w 815229"/>
              <a:gd name="connsiteY33" fmla="*/ 200025 h 966787"/>
              <a:gd name="connsiteX34" fmla="*/ 147638 w 815229"/>
              <a:gd name="connsiteY34" fmla="*/ 197643 h 966787"/>
              <a:gd name="connsiteX35" fmla="*/ 154782 w 815229"/>
              <a:gd name="connsiteY35" fmla="*/ 195262 h 966787"/>
              <a:gd name="connsiteX36" fmla="*/ 173832 w 815229"/>
              <a:gd name="connsiteY36" fmla="*/ 200025 h 966787"/>
              <a:gd name="connsiteX37" fmla="*/ 178594 w 815229"/>
              <a:gd name="connsiteY37" fmla="*/ 207168 h 966787"/>
              <a:gd name="connsiteX38" fmla="*/ 185738 w 815229"/>
              <a:gd name="connsiteY38" fmla="*/ 214312 h 966787"/>
              <a:gd name="connsiteX39" fmla="*/ 176213 w 815229"/>
              <a:gd name="connsiteY39" fmla="*/ 240506 h 966787"/>
              <a:gd name="connsiteX40" fmla="*/ 169069 w 815229"/>
              <a:gd name="connsiteY40" fmla="*/ 242887 h 966787"/>
              <a:gd name="connsiteX41" fmla="*/ 159544 w 815229"/>
              <a:gd name="connsiteY41" fmla="*/ 252412 h 966787"/>
              <a:gd name="connsiteX42" fmla="*/ 152400 w 815229"/>
              <a:gd name="connsiteY42" fmla="*/ 266700 h 966787"/>
              <a:gd name="connsiteX43" fmla="*/ 152400 w 815229"/>
              <a:gd name="connsiteY43" fmla="*/ 302418 h 966787"/>
              <a:gd name="connsiteX44" fmla="*/ 150019 w 815229"/>
              <a:gd name="connsiteY44" fmla="*/ 311943 h 966787"/>
              <a:gd name="connsiteX45" fmla="*/ 145257 w 815229"/>
              <a:gd name="connsiteY45" fmla="*/ 319087 h 966787"/>
              <a:gd name="connsiteX46" fmla="*/ 138113 w 815229"/>
              <a:gd name="connsiteY46" fmla="*/ 335756 h 966787"/>
              <a:gd name="connsiteX47" fmla="*/ 121444 w 815229"/>
              <a:gd name="connsiteY47" fmla="*/ 333375 h 966787"/>
              <a:gd name="connsiteX48" fmla="*/ 114300 w 815229"/>
              <a:gd name="connsiteY48" fmla="*/ 330993 h 966787"/>
              <a:gd name="connsiteX49" fmla="*/ 109538 w 815229"/>
              <a:gd name="connsiteY49" fmla="*/ 338137 h 966787"/>
              <a:gd name="connsiteX50" fmla="*/ 102394 w 815229"/>
              <a:gd name="connsiteY50" fmla="*/ 366712 h 966787"/>
              <a:gd name="connsiteX51" fmla="*/ 100013 w 815229"/>
              <a:gd name="connsiteY51" fmla="*/ 373856 h 966787"/>
              <a:gd name="connsiteX52" fmla="*/ 92869 w 815229"/>
              <a:gd name="connsiteY52" fmla="*/ 378618 h 966787"/>
              <a:gd name="connsiteX53" fmla="*/ 83344 w 815229"/>
              <a:gd name="connsiteY53" fmla="*/ 392906 h 966787"/>
              <a:gd name="connsiteX54" fmla="*/ 85725 w 815229"/>
              <a:gd name="connsiteY54" fmla="*/ 400050 h 966787"/>
              <a:gd name="connsiteX55" fmla="*/ 142875 w 815229"/>
              <a:gd name="connsiteY55" fmla="*/ 404812 h 966787"/>
              <a:gd name="connsiteX56" fmla="*/ 154782 w 815229"/>
              <a:gd name="connsiteY56" fmla="*/ 414337 h 966787"/>
              <a:gd name="connsiteX57" fmla="*/ 140494 w 815229"/>
              <a:gd name="connsiteY57" fmla="*/ 426243 h 966787"/>
              <a:gd name="connsiteX58" fmla="*/ 126207 w 815229"/>
              <a:gd name="connsiteY58" fmla="*/ 431006 h 966787"/>
              <a:gd name="connsiteX59" fmla="*/ 83344 w 815229"/>
              <a:gd name="connsiteY59" fmla="*/ 431006 h 966787"/>
              <a:gd name="connsiteX60" fmla="*/ 76200 w 815229"/>
              <a:gd name="connsiteY60" fmla="*/ 435768 h 966787"/>
              <a:gd name="connsiteX61" fmla="*/ 61913 w 815229"/>
              <a:gd name="connsiteY61" fmla="*/ 442912 h 966787"/>
              <a:gd name="connsiteX62" fmla="*/ 59532 w 815229"/>
              <a:gd name="connsiteY62" fmla="*/ 450056 h 966787"/>
              <a:gd name="connsiteX63" fmla="*/ 54769 w 815229"/>
              <a:gd name="connsiteY63" fmla="*/ 457200 h 966787"/>
              <a:gd name="connsiteX64" fmla="*/ 50007 w 815229"/>
              <a:gd name="connsiteY64" fmla="*/ 471487 h 966787"/>
              <a:gd name="connsiteX65" fmla="*/ 47625 w 815229"/>
              <a:gd name="connsiteY65" fmla="*/ 478631 h 966787"/>
              <a:gd name="connsiteX66" fmla="*/ 50007 w 815229"/>
              <a:gd name="connsiteY66" fmla="*/ 502443 h 966787"/>
              <a:gd name="connsiteX67" fmla="*/ 52388 w 815229"/>
              <a:gd name="connsiteY67" fmla="*/ 511968 h 966787"/>
              <a:gd name="connsiteX68" fmla="*/ 45244 w 815229"/>
              <a:gd name="connsiteY68" fmla="*/ 552450 h 966787"/>
              <a:gd name="connsiteX69" fmla="*/ 38100 w 815229"/>
              <a:gd name="connsiteY69" fmla="*/ 566737 h 966787"/>
              <a:gd name="connsiteX70" fmla="*/ 26194 w 815229"/>
              <a:gd name="connsiteY70" fmla="*/ 585787 h 966787"/>
              <a:gd name="connsiteX71" fmla="*/ 19050 w 815229"/>
              <a:gd name="connsiteY71" fmla="*/ 588168 h 966787"/>
              <a:gd name="connsiteX72" fmla="*/ 9525 w 815229"/>
              <a:gd name="connsiteY72" fmla="*/ 585787 h 966787"/>
              <a:gd name="connsiteX73" fmla="*/ 0 w 815229"/>
              <a:gd name="connsiteY73" fmla="*/ 602456 h 966787"/>
              <a:gd name="connsiteX74" fmla="*/ 2382 w 815229"/>
              <a:gd name="connsiteY74" fmla="*/ 621506 h 966787"/>
              <a:gd name="connsiteX75" fmla="*/ 23813 w 815229"/>
              <a:gd name="connsiteY75" fmla="*/ 633412 h 966787"/>
              <a:gd name="connsiteX76" fmla="*/ 40482 w 815229"/>
              <a:gd name="connsiteY76" fmla="*/ 638175 h 966787"/>
              <a:gd name="connsiteX77" fmla="*/ 45244 w 815229"/>
              <a:gd name="connsiteY77" fmla="*/ 645318 h 966787"/>
              <a:gd name="connsiteX78" fmla="*/ 38100 w 815229"/>
              <a:gd name="connsiteY78" fmla="*/ 676275 h 966787"/>
              <a:gd name="connsiteX79" fmla="*/ 30957 w 815229"/>
              <a:gd name="connsiteY79" fmla="*/ 683418 h 966787"/>
              <a:gd name="connsiteX80" fmla="*/ 23813 w 815229"/>
              <a:gd name="connsiteY80" fmla="*/ 685800 h 966787"/>
              <a:gd name="connsiteX81" fmla="*/ 21432 w 815229"/>
              <a:gd name="connsiteY81" fmla="*/ 695325 h 966787"/>
              <a:gd name="connsiteX82" fmla="*/ 35719 w 815229"/>
              <a:gd name="connsiteY82" fmla="*/ 709612 h 966787"/>
              <a:gd name="connsiteX83" fmla="*/ 104775 w 815229"/>
              <a:gd name="connsiteY83" fmla="*/ 716756 h 966787"/>
              <a:gd name="connsiteX84" fmla="*/ 114300 w 815229"/>
              <a:gd name="connsiteY84" fmla="*/ 728662 h 966787"/>
              <a:gd name="connsiteX85" fmla="*/ 121444 w 815229"/>
              <a:gd name="connsiteY85" fmla="*/ 735806 h 966787"/>
              <a:gd name="connsiteX86" fmla="*/ 126207 w 815229"/>
              <a:gd name="connsiteY86" fmla="*/ 742950 h 966787"/>
              <a:gd name="connsiteX87" fmla="*/ 145257 w 815229"/>
              <a:gd name="connsiteY87" fmla="*/ 764381 h 966787"/>
              <a:gd name="connsiteX88" fmla="*/ 145257 w 815229"/>
              <a:gd name="connsiteY88" fmla="*/ 785812 h 966787"/>
              <a:gd name="connsiteX89" fmla="*/ 142875 w 815229"/>
              <a:gd name="connsiteY89" fmla="*/ 802481 h 966787"/>
              <a:gd name="connsiteX90" fmla="*/ 140494 w 815229"/>
              <a:gd name="connsiteY90" fmla="*/ 809625 h 966787"/>
              <a:gd name="connsiteX91" fmla="*/ 138113 w 815229"/>
              <a:gd name="connsiteY91" fmla="*/ 819150 h 966787"/>
              <a:gd name="connsiteX92" fmla="*/ 140494 w 815229"/>
              <a:gd name="connsiteY92" fmla="*/ 842962 h 966787"/>
              <a:gd name="connsiteX93" fmla="*/ 145257 w 815229"/>
              <a:gd name="connsiteY93" fmla="*/ 850106 h 966787"/>
              <a:gd name="connsiteX94" fmla="*/ 164307 w 815229"/>
              <a:gd name="connsiteY94" fmla="*/ 859631 h 966787"/>
              <a:gd name="connsiteX95" fmla="*/ 180975 w 815229"/>
              <a:gd name="connsiteY95" fmla="*/ 869156 h 966787"/>
              <a:gd name="connsiteX96" fmla="*/ 204788 w 815229"/>
              <a:gd name="connsiteY96" fmla="*/ 876300 h 966787"/>
              <a:gd name="connsiteX97" fmla="*/ 211932 w 815229"/>
              <a:gd name="connsiteY97" fmla="*/ 883443 h 966787"/>
              <a:gd name="connsiteX98" fmla="*/ 228600 w 815229"/>
              <a:gd name="connsiteY98" fmla="*/ 902493 h 966787"/>
              <a:gd name="connsiteX99" fmla="*/ 233363 w 815229"/>
              <a:gd name="connsiteY99" fmla="*/ 919162 h 966787"/>
              <a:gd name="connsiteX100" fmla="*/ 235744 w 815229"/>
              <a:gd name="connsiteY100" fmla="*/ 926306 h 966787"/>
              <a:gd name="connsiteX101" fmla="*/ 257175 w 815229"/>
              <a:gd name="connsiteY101" fmla="*/ 942975 h 966787"/>
              <a:gd name="connsiteX102" fmla="*/ 278607 w 815229"/>
              <a:gd name="connsiteY102" fmla="*/ 940593 h 966787"/>
              <a:gd name="connsiteX103" fmla="*/ 288132 w 815229"/>
              <a:gd name="connsiteY103" fmla="*/ 938212 h 966787"/>
              <a:gd name="connsiteX104" fmla="*/ 309563 w 815229"/>
              <a:gd name="connsiteY104" fmla="*/ 935831 h 966787"/>
              <a:gd name="connsiteX105" fmla="*/ 319088 w 815229"/>
              <a:gd name="connsiteY105" fmla="*/ 933450 h 966787"/>
              <a:gd name="connsiteX106" fmla="*/ 321469 w 815229"/>
              <a:gd name="connsiteY106" fmla="*/ 940593 h 966787"/>
              <a:gd name="connsiteX107" fmla="*/ 342900 w 815229"/>
              <a:gd name="connsiteY107" fmla="*/ 952500 h 966787"/>
              <a:gd name="connsiteX108" fmla="*/ 366713 w 815229"/>
              <a:gd name="connsiteY108" fmla="*/ 950118 h 966787"/>
              <a:gd name="connsiteX109" fmla="*/ 400050 w 815229"/>
              <a:gd name="connsiteY109" fmla="*/ 940593 h 966787"/>
              <a:gd name="connsiteX110" fmla="*/ 414338 w 815229"/>
              <a:gd name="connsiteY110" fmla="*/ 935831 h 966787"/>
              <a:gd name="connsiteX111" fmla="*/ 435769 w 815229"/>
              <a:gd name="connsiteY111" fmla="*/ 928687 h 966787"/>
              <a:gd name="connsiteX112" fmla="*/ 442913 w 815229"/>
              <a:gd name="connsiteY112" fmla="*/ 926306 h 966787"/>
              <a:gd name="connsiteX113" fmla="*/ 478632 w 815229"/>
              <a:gd name="connsiteY113" fmla="*/ 928687 h 966787"/>
              <a:gd name="connsiteX114" fmla="*/ 485775 w 815229"/>
              <a:gd name="connsiteY114" fmla="*/ 931068 h 966787"/>
              <a:gd name="connsiteX115" fmla="*/ 492919 w 815229"/>
              <a:gd name="connsiteY115" fmla="*/ 938212 h 966787"/>
              <a:gd name="connsiteX116" fmla="*/ 500063 w 815229"/>
              <a:gd name="connsiteY116" fmla="*/ 942975 h 966787"/>
              <a:gd name="connsiteX117" fmla="*/ 511969 w 815229"/>
              <a:gd name="connsiteY117" fmla="*/ 957262 h 966787"/>
              <a:gd name="connsiteX118" fmla="*/ 526257 w 815229"/>
              <a:gd name="connsiteY118" fmla="*/ 966787 h 966787"/>
              <a:gd name="connsiteX119" fmla="*/ 545307 w 815229"/>
              <a:gd name="connsiteY119" fmla="*/ 962025 h 966787"/>
              <a:gd name="connsiteX120" fmla="*/ 569119 w 815229"/>
              <a:gd name="connsiteY120" fmla="*/ 945356 h 966787"/>
              <a:gd name="connsiteX121" fmla="*/ 585788 w 815229"/>
              <a:gd name="connsiteY121" fmla="*/ 921543 h 966787"/>
              <a:gd name="connsiteX122" fmla="*/ 600075 w 815229"/>
              <a:gd name="connsiteY122" fmla="*/ 914400 h 966787"/>
              <a:gd name="connsiteX123" fmla="*/ 607219 w 815229"/>
              <a:gd name="connsiteY123" fmla="*/ 909637 h 966787"/>
              <a:gd name="connsiteX124" fmla="*/ 631032 w 815229"/>
              <a:gd name="connsiteY124" fmla="*/ 904875 h 966787"/>
              <a:gd name="connsiteX125" fmla="*/ 638175 w 815229"/>
              <a:gd name="connsiteY125" fmla="*/ 902493 h 966787"/>
              <a:gd name="connsiteX126" fmla="*/ 642938 w 815229"/>
              <a:gd name="connsiteY126" fmla="*/ 895350 h 966787"/>
              <a:gd name="connsiteX127" fmla="*/ 650082 w 815229"/>
              <a:gd name="connsiteY127" fmla="*/ 869156 h 966787"/>
              <a:gd name="connsiteX128" fmla="*/ 647700 w 815229"/>
              <a:gd name="connsiteY128" fmla="*/ 835818 h 966787"/>
              <a:gd name="connsiteX129" fmla="*/ 647700 w 815229"/>
              <a:gd name="connsiteY129" fmla="*/ 821531 h 966787"/>
              <a:gd name="connsiteX130" fmla="*/ 657225 w 815229"/>
              <a:gd name="connsiteY130" fmla="*/ 816768 h 966787"/>
              <a:gd name="connsiteX131" fmla="*/ 673894 w 815229"/>
              <a:gd name="connsiteY131" fmla="*/ 812006 h 966787"/>
              <a:gd name="connsiteX132" fmla="*/ 685800 w 815229"/>
              <a:gd name="connsiteY132" fmla="*/ 804862 h 966787"/>
              <a:gd name="connsiteX133" fmla="*/ 692944 w 815229"/>
              <a:gd name="connsiteY133" fmla="*/ 800100 h 966787"/>
              <a:gd name="connsiteX134" fmla="*/ 697707 w 815229"/>
              <a:gd name="connsiteY134" fmla="*/ 785812 h 966787"/>
              <a:gd name="connsiteX135" fmla="*/ 700088 w 815229"/>
              <a:gd name="connsiteY135" fmla="*/ 776287 h 966787"/>
              <a:gd name="connsiteX136" fmla="*/ 702469 w 815229"/>
              <a:gd name="connsiteY136" fmla="*/ 769143 h 966787"/>
              <a:gd name="connsiteX137" fmla="*/ 704850 w 815229"/>
              <a:gd name="connsiteY137" fmla="*/ 757237 h 966787"/>
              <a:gd name="connsiteX138" fmla="*/ 714375 w 815229"/>
              <a:gd name="connsiteY138" fmla="*/ 728662 h 966787"/>
              <a:gd name="connsiteX139" fmla="*/ 721519 w 815229"/>
              <a:gd name="connsiteY139" fmla="*/ 731043 h 966787"/>
              <a:gd name="connsiteX140" fmla="*/ 728663 w 815229"/>
              <a:gd name="connsiteY140" fmla="*/ 735806 h 966787"/>
              <a:gd name="connsiteX141" fmla="*/ 735807 w 815229"/>
              <a:gd name="connsiteY141" fmla="*/ 742950 h 966787"/>
              <a:gd name="connsiteX142" fmla="*/ 742950 w 815229"/>
              <a:gd name="connsiteY142" fmla="*/ 745331 h 966787"/>
              <a:gd name="connsiteX143" fmla="*/ 762000 w 815229"/>
              <a:gd name="connsiteY143" fmla="*/ 750093 h 966787"/>
              <a:gd name="connsiteX144" fmla="*/ 795338 w 815229"/>
              <a:gd name="connsiteY144" fmla="*/ 745331 h 966787"/>
              <a:gd name="connsiteX145" fmla="*/ 809625 w 815229"/>
              <a:gd name="connsiteY145" fmla="*/ 740568 h 966787"/>
              <a:gd name="connsiteX146" fmla="*/ 812007 w 815229"/>
              <a:gd name="connsiteY146" fmla="*/ 709612 h 966787"/>
              <a:gd name="connsiteX147" fmla="*/ 797719 w 815229"/>
              <a:gd name="connsiteY147" fmla="*/ 704850 h 966787"/>
              <a:gd name="connsiteX148" fmla="*/ 766763 w 815229"/>
              <a:gd name="connsiteY148" fmla="*/ 697706 h 966787"/>
              <a:gd name="connsiteX149" fmla="*/ 759619 w 815229"/>
              <a:gd name="connsiteY149" fmla="*/ 695325 h 966787"/>
              <a:gd name="connsiteX150" fmla="*/ 752475 w 815229"/>
              <a:gd name="connsiteY150" fmla="*/ 688181 h 966787"/>
              <a:gd name="connsiteX151" fmla="*/ 754857 w 815229"/>
              <a:gd name="connsiteY151" fmla="*/ 666750 h 966787"/>
              <a:gd name="connsiteX152" fmla="*/ 762000 w 815229"/>
              <a:gd name="connsiteY152" fmla="*/ 661987 h 966787"/>
              <a:gd name="connsiteX153" fmla="*/ 771525 w 815229"/>
              <a:gd name="connsiteY153" fmla="*/ 647700 h 966787"/>
              <a:gd name="connsiteX154" fmla="*/ 776288 w 815229"/>
              <a:gd name="connsiteY154" fmla="*/ 640556 h 966787"/>
              <a:gd name="connsiteX155" fmla="*/ 773907 w 815229"/>
              <a:gd name="connsiteY155" fmla="*/ 609600 h 966787"/>
              <a:gd name="connsiteX156" fmla="*/ 769144 w 815229"/>
              <a:gd name="connsiteY156" fmla="*/ 602456 h 966787"/>
              <a:gd name="connsiteX157" fmla="*/ 766763 w 815229"/>
              <a:gd name="connsiteY157" fmla="*/ 592931 h 966787"/>
              <a:gd name="connsiteX158" fmla="*/ 750094 w 815229"/>
              <a:gd name="connsiteY158" fmla="*/ 578643 h 966787"/>
              <a:gd name="connsiteX159" fmla="*/ 745332 w 815229"/>
              <a:gd name="connsiteY159" fmla="*/ 571500 h 966787"/>
              <a:gd name="connsiteX160" fmla="*/ 742950 w 815229"/>
              <a:gd name="connsiteY160" fmla="*/ 561975 h 966787"/>
              <a:gd name="connsiteX161" fmla="*/ 738188 w 815229"/>
              <a:gd name="connsiteY161" fmla="*/ 552450 h 966787"/>
              <a:gd name="connsiteX162" fmla="*/ 742950 w 815229"/>
              <a:gd name="connsiteY162" fmla="*/ 500062 h 966787"/>
              <a:gd name="connsiteX163" fmla="*/ 745332 w 815229"/>
              <a:gd name="connsiteY163" fmla="*/ 483393 h 966787"/>
              <a:gd name="connsiteX164" fmla="*/ 747713 w 815229"/>
              <a:gd name="connsiteY164" fmla="*/ 476250 h 966787"/>
              <a:gd name="connsiteX165" fmla="*/ 752475 w 815229"/>
              <a:gd name="connsiteY165" fmla="*/ 431006 h 966787"/>
              <a:gd name="connsiteX166" fmla="*/ 754857 w 815229"/>
              <a:gd name="connsiteY166" fmla="*/ 414337 h 966787"/>
              <a:gd name="connsiteX167" fmla="*/ 750094 w 815229"/>
              <a:gd name="connsiteY167" fmla="*/ 383381 h 966787"/>
              <a:gd name="connsiteX168" fmla="*/ 745332 w 815229"/>
              <a:gd name="connsiteY168" fmla="*/ 376237 h 966787"/>
              <a:gd name="connsiteX169" fmla="*/ 738188 w 815229"/>
              <a:gd name="connsiteY169" fmla="*/ 369093 h 966787"/>
              <a:gd name="connsiteX170" fmla="*/ 728663 w 815229"/>
              <a:gd name="connsiteY170" fmla="*/ 364331 h 966787"/>
              <a:gd name="connsiteX171" fmla="*/ 714375 w 815229"/>
              <a:gd name="connsiteY171" fmla="*/ 354806 h 966787"/>
              <a:gd name="connsiteX172" fmla="*/ 692944 w 815229"/>
              <a:gd name="connsiteY172" fmla="*/ 352425 h 966787"/>
              <a:gd name="connsiteX173" fmla="*/ 671513 w 815229"/>
              <a:gd name="connsiteY173" fmla="*/ 345281 h 966787"/>
              <a:gd name="connsiteX174" fmla="*/ 650082 w 815229"/>
              <a:gd name="connsiteY174" fmla="*/ 340518 h 966787"/>
              <a:gd name="connsiteX175" fmla="*/ 623888 w 815229"/>
              <a:gd name="connsiteY175" fmla="*/ 321468 h 966787"/>
              <a:gd name="connsiteX176" fmla="*/ 616744 w 815229"/>
              <a:gd name="connsiteY176" fmla="*/ 314325 h 966787"/>
              <a:gd name="connsiteX177" fmla="*/ 614363 w 815229"/>
              <a:gd name="connsiteY177" fmla="*/ 307181 h 966787"/>
              <a:gd name="connsiteX178" fmla="*/ 604838 w 815229"/>
              <a:gd name="connsiteY178" fmla="*/ 290512 h 966787"/>
              <a:gd name="connsiteX179" fmla="*/ 597694 w 815229"/>
              <a:gd name="connsiteY179" fmla="*/ 271462 h 966787"/>
              <a:gd name="connsiteX180" fmla="*/ 588169 w 815229"/>
              <a:gd name="connsiteY180" fmla="*/ 257175 h 966787"/>
              <a:gd name="connsiteX181" fmla="*/ 583407 w 815229"/>
              <a:gd name="connsiteY181" fmla="*/ 247650 h 966787"/>
              <a:gd name="connsiteX182" fmla="*/ 559594 w 815229"/>
              <a:gd name="connsiteY182" fmla="*/ 230981 h 966787"/>
              <a:gd name="connsiteX183" fmla="*/ 550069 w 815229"/>
              <a:gd name="connsiteY183" fmla="*/ 226218 h 966787"/>
              <a:gd name="connsiteX184" fmla="*/ 504825 w 815229"/>
              <a:gd name="connsiteY184" fmla="*/ 221456 h 966787"/>
              <a:gd name="connsiteX185" fmla="*/ 500063 w 815229"/>
              <a:gd name="connsiteY185" fmla="*/ 214312 h 966787"/>
              <a:gd name="connsiteX186" fmla="*/ 490538 w 815229"/>
              <a:gd name="connsiteY186" fmla="*/ 192881 h 966787"/>
              <a:gd name="connsiteX187" fmla="*/ 483394 w 815229"/>
              <a:gd name="connsiteY187" fmla="*/ 190500 h 966787"/>
              <a:gd name="connsiteX188" fmla="*/ 459582 w 815229"/>
              <a:gd name="connsiteY188" fmla="*/ 195262 h 966787"/>
              <a:gd name="connsiteX189" fmla="*/ 450057 w 815229"/>
              <a:gd name="connsiteY189" fmla="*/ 204787 h 966787"/>
              <a:gd name="connsiteX190" fmla="*/ 445294 w 815229"/>
              <a:gd name="connsiteY190" fmla="*/ 211931 h 966787"/>
              <a:gd name="connsiteX191" fmla="*/ 435769 w 815229"/>
              <a:gd name="connsiteY191" fmla="*/ 214312 h 966787"/>
              <a:gd name="connsiteX192" fmla="*/ 428625 w 815229"/>
              <a:gd name="connsiteY192" fmla="*/ 219075 h 966787"/>
              <a:gd name="connsiteX193" fmla="*/ 411957 w 815229"/>
              <a:gd name="connsiteY193" fmla="*/ 207168 h 966787"/>
              <a:gd name="connsiteX194" fmla="*/ 407194 w 815229"/>
              <a:gd name="connsiteY194" fmla="*/ 200025 h 966787"/>
              <a:gd name="connsiteX195" fmla="*/ 404813 w 815229"/>
              <a:gd name="connsiteY195" fmla="*/ 192881 h 966787"/>
              <a:gd name="connsiteX196" fmla="*/ 400050 w 815229"/>
              <a:gd name="connsiteY196" fmla="*/ 185737 h 966787"/>
              <a:gd name="connsiteX197" fmla="*/ 397669 w 815229"/>
              <a:gd name="connsiteY197" fmla="*/ 176212 h 966787"/>
              <a:gd name="connsiteX198" fmla="*/ 395288 w 815229"/>
              <a:gd name="connsiteY198" fmla="*/ 169068 h 966787"/>
              <a:gd name="connsiteX199" fmla="*/ 397669 w 815229"/>
              <a:gd name="connsiteY199" fmla="*/ 78581 h 966787"/>
              <a:gd name="connsiteX200" fmla="*/ 400050 w 815229"/>
              <a:gd name="connsiteY200" fmla="*/ 71437 h 966787"/>
              <a:gd name="connsiteX201" fmla="*/ 404813 w 815229"/>
              <a:gd name="connsiteY201" fmla="*/ 64293 h 966787"/>
              <a:gd name="connsiteX202" fmla="*/ 404813 w 815229"/>
              <a:gd name="connsiteY202" fmla="*/ 26193 h 966787"/>
              <a:gd name="connsiteX203" fmla="*/ 385763 w 815229"/>
              <a:gd name="connsiteY203" fmla="*/ 28575 h 966787"/>
              <a:gd name="connsiteX204" fmla="*/ 402432 w 815229"/>
              <a:gd name="connsiteY204" fmla="*/ 30956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815229" h="966787">
                <a:moveTo>
                  <a:pt x="402432" y="30956"/>
                </a:moveTo>
                <a:lnTo>
                  <a:pt x="402432" y="30956"/>
                </a:lnTo>
                <a:cubicBezTo>
                  <a:pt x="396082" y="34131"/>
                  <a:pt x="389514" y="36904"/>
                  <a:pt x="383382" y="40481"/>
                </a:cubicBezTo>
                <a:cubicBezTo>
                  <a:pt x="364161" y="51693"/>
                  <a:pt x="382484" y="44750"/>
                  <a:pt x="366713" y="50006"/>
                </a:cubicBezTo>
                <a:cubicBezTo>
                  <a:pt x="362744" y="49212"/>
                  <a:pt x="358321" y="49633"/>
                  <a:pt x="354807" y="47625"/>
                </a:cubicBezTo>
                <a:cubicBezTo>
                  <a:pt x="350028" y="44894"/>
                  <a:pt x="349741" y="37494"/>
                  <a:pt x="347663" y="33337"/>
                </a:cubicBezTo>
                <a:cubicBezTo>
                  <a:pt x="346383" y="30777"/>
                  <a:pt x="344488" y="28574"/>
                  <a:pt x="342900" y="26193"/>
                </a:cubicBezTo>
                <a:cubicBezTo>
                  <a:pt x="337946" y="6373"/>
                  <a:pt x="343978" y="25965"/>
                  <a:pt x="335757" y="9525"/>
                </a:cubicBezTo>
                <a:cubicBezTo>
                  <a:pt x="334634" y="7280"/>
                  <a:pt x="335150" y="4156"/>
                  <a:pt x="333375" y="2381"/>
                </a:cubicBezTo>
                <a:cubicBezTo>
                  <a:pt x="331600" y="606"/>
                  <a:pt x="328613" y="794"/>
                  <a:pt x="326232" y="0"/>
                </a:cubicBezTo>
                <a:cubicBezTo>
                  <a:pt x="316018" y="30637"/>
                  <a:pt x="325816" y="-722"/>
                  <a:pt x="319088" y="26193"/>
                </a:cubicBezTo>
                <a:cubicBezTo>
                  <a:pt x="318479" y="28628"/>
                  <a:pt x="318275" y="31377"/>
                  <a:pt x="316707" y="33337"/>
                </a:cubicBezTo>
                <a:cubicBezTo>
                  <a:pt x="314919" y="35572"/>
                  <a:pt x="311944" y="36512"/>
                  <a:pt x="309563" y="38100"/>
                </a:cubicBezTo>
                <a:cubicBezTo>
                  <a:pt x="305594" y="37306"/>
                  <a:pt x="301277" y="37528"/>
                  <a:pt x="297657" y="35718"/>
                </a:cubicBezTo>
                <a:cubicBezTo>
                  <a:pt x="283388" y="28583"/>
                  <a:pt x="297696" y="26181"/>
                  <a:pt x="283369" y="30956"/>
                </a:cubicBezTo>
                <a:cubicBezTo>
                  <a:pt x="277060" y="37265"/>
                  <a:pt x="270435" y="45757"/>
                  <a:pt x="261938" y="50006"/>
                </a:cubicBezTo>
                <a:cubicBezTo>
                  <a:pt x="259693" y="51129"/>
                  <a:pt x="257175" y="51593"/>
                  <a:pt x="254794" y="52387"/>
                </a:cubicBezTo>
                <a:cubicBezTo>
                  <a:pt x="252413" y="54768"/>
                  <a:pt x="250972" y="58977"/>
                  <a:pt x="247650" y="59531"/>
                </a:cubicBezTo>
                <a:cubicBezTo>
                  <a:pt x="235611" y="61538"/>
                  <a:pt x="227327" y="59264"/>
                  <a:pt x="219075" y="52387"/>
                </a:cubicBezTo>
                <a:cubicBezTo>
                  <a:pt x="216488" y="50231"/>
                  <a:pt x="214672" y="47200"/>
                  <a:pt x="211932" y="45243"/>
                </a:cubicBezTo>
                <a:cubicBezTo>
                  <a:pt x="206784" y="41565"/>
                  <a:pt x="201092" y="40043"/>
                  <a:pt x="195263" y="38100"/>
                </a:cubicBezTo>
                <a:cubicBezTo>
                  <a:pt x="189610" y="38504"/>
                  <a:pt x="157764" y="38010"/>
                  <a:pt x="147638" y="45243"/>
                </a:cubicBezTo>
                <a:cubicBezTo>
                  <a:pt x="145595" y="46702"/>
                  <a:pt x="146051" y="50006"/>
                  <a:pt x="145257" y="52387"/>
                </a:cubicBezTo>
                <a:cubicBezTo>
                  <a:pt x="147940" y="73855"/>
                  <a:pt x="151286" y="91391"/>
                  <a:pt x="145257" y="114300"/>
                </a:cubicBezTo>
                <a:cubicBezTo>
                  <a:pt x="144424" y="117465"/>
                  <a:pt x="138907" y="115887"/>
                  <a:pt x="135732" y="116681"/>
                </a:cubicBezTo>
                <a:cubicBezTo>
                  <a:pt x="134227" y="115678"/>
                  <a:pt x="124526" y="108304"/>
                  <a:pt x="121444" y="109537"/>
                </a:cubicBezTo>
                <a:cubicBezTo>
                  <a:pt x="118787" y="110600"/>
                  <a:pt x="118269" y="114300"/>
                  <a:pt x="116682" y="116681"/>
                </a:cubicBezTo>
                <a:cubicBezTo>
                  <a:pt x="115888" y="119856"/>
                  <a:pt x="114838" y="122978"/>
                  <a:pt x="114300" y="126206"/>
                </a:cubicBezTo>
                <a:cubicBezTo>
                  <a:pt x="112455" y="137278"/>
                  <a:pt x="114183" y="149324"/>
                  <a:pt x="109538" y="159543"/>
                </a:cubicBezTo>
                <a:cubicBezTo>
                  <a:pt x="108145" y="162609"/>
                  <a:pt x="104775" y="154781"/>
                  <a:pt x="102394" y="152400"/>
                </a:cubicBezTo>
                <a:cubicBezTo>
                  <a:pt x="100807" y="154781"/>
                  <a:pt x="97632" y="156681"/>
                  <a:pt x="97632" y="159543"/>
                </a:cubicBezTo>
                <a:cubicBezTo>
                  <a:pt x="97632" y="169940"/>
                  <a:pt x="102840" y="173420"/>
                  <a:pt x="107157" y="180975"/>
                </a:cubicBezTo>
                <a:cubicBezTo>
                  <a:pt x="111742" y="188999"/>
                  <a:pt x="111005" y="192271"/>
                  <a:pt x="119063" y="197643"/>
                </a:cubicBezTo>
                <a:cubicBezTo>
                  <a:pt x="121152" y="199035"/>
                  <a:pt x="123826" y="199231"/>
                  <a:pt x="126207" y="200025"/>
                </a:cubicBezTo>
                <a:cubicBezTo>
                  <a:pt x="133351" y="199231"/>
                  <a:pt x="140548" y="198825"/>
                  <a:pt x="147638" y="197643"/>
                </a:cubicBezTo>
                <a:cubicBezTo>
                  <a:pt x="150114" y="197230"/>
                  <a:pt x="152272" y="195262"/>
                  <a:pt x="154782" y="195262"/>
                </a:cubicBezTo>
                <a:cubicBezTo>
                  <a:pt x="160532" y="195262"/>
                  <a:pt x="168193" y="198145"/>
                  <a:pt x="173832" y="200025"/>
                </a:cubicBezTo>
                <a:cubicBezTo>
                  <a:pt x="175419" y="202406"/>
                  <a:pt x="176762" y="204970"/>
                  <a:pt x="178594" y="207168"/>
                </a:cubicBezTo>
                <a:cubicBezTo>
                  <a:pt x="180750" y="209755"/>
                  <a:pt x="185184" y="210990"/>
                  <a:pt x="185738" y="214312"/>
                </a:cubicBezTo>
                <a:cubicBezTo>
                  <a:pt x="188420" y="230403"/>
                  <a:pt x="187195" y="235015"/>
                  <a:pt x="176213" y="240506"/>
                </a:cubicBezTo>
                <a:cubicBezTo>
                  <a:pt x="173968" y="241629"/>
                  <a:pt x="171450" y="242093"/>
                  <a:pt x="169069" y="242887"/>
                </a:cubicBezTo>
                <a:cubicBezTo>
                  <a:pt x="163874" y="258474"/>
                  <a:pt x="171090" y="243175"/>
                  <a:pt x="159544" y="252412"/>
                </a:cubicBezTo>
                <a:cubicBezTo>
                  <a:pt x="155349" y="255768"/>
                  <a:pt x="153969" y="261996"/>
                  <a:pt x="152400" y="266700"/>
                </a:cubicBezTo>
                <a:cubicBezTo>
                  <a:pt x="155272" y="286799"/>
                  <a:pt x="155952" y="281111"/>
                  <a:pt x="152400" y="302418"/>
                </a:cubicBezTo>
                <a:cubicBezTo>
                  <a:pt x="151862" y="305646"/>
                  <a:pt x="151308" y="308935"/>
                  <a:pt x="150019" y="311943"/>
                </a:cubicBezTo>
                <a:cubicBezTo>
                  <a:pt x="148892" y="314574"/>
                  <a:pt x="146677" y="316602"/>
                  <a:pt x="145257" y="319087"/>
                </a:cubicBezTo>
                <a:cubicBezTo>
                  <a:pt x="140547" y="327330"/>
                  <a:pt x="140785" y="327739"/>
                  <a:pt x="138113" y="335756"/>
                </a:cubicBezTo>
                <a:cubicBezTo>
                  <a:pt x="132557" y="334962"/>
                  <a:pt x="126948" y="334476"/>
                  <a:pt x="121444" y="333375"/>
                </a:cubicBezTo>
                <a:cubicBezTo>
                  <a:pt x="118983" y="332883"/>
                  <a:pt x="116631" y="330061"/>
                  <a:pt x="114300" y="330993"/>
                </a:cubicBezTo>
                <a:cubicBezTo>
                  <a:pt x="111643" y="332056"/>
                  <a:pt x="111125" y="335756"/>
                  <a:pt x="109538" y="338137"/>
                </a:cubicBezTo>
                <a:cubicBezTo>
                  <a:pt x="105271" y="376542"/>
                  <a:pt x="111769" y="347962"/>
                  <a:pt x="102394" y="366712"/>
                </a:cubicBezTo>
                <a:cubicBezTo>
                  <a:pt x="101271" y="368957"/>
                  <a:pt x="101581" y="371896"/>
                  <a:pt x="100013" y="373856"/>
                </a:cubicBezTo>
                <a:cubicBezTo>
                  <a:pt x="98225" y="376091"/>
                  <a:pt x="95250" y="377031"/>
                  <a:pt x="92869" y="378618"/>
                </a:cubicBezTo>
                <a:cubicBezTo>
                  <a:pt x="89694" y="383381"/>
                  <a:pt x="81534" y="387476"/>
                  <a:pt x="83344" y="392906"/>
                </a:cubicBezTo>
                <a:cubicBezTo>
                  <a:pt x="84138" y="395287"/>
                  <a:pt x="83264" y="399558"/>
                  <a:pt x="85725" y="400050"/>
                </a:cubicBezTo>
                <a:cubicBezTo>
                  <a:pt x="104470" y="403799"/>
                  <a:pt x="123825" y="403225"/>
                  <a:pt x="142875" y="404812"/>
                </a:cubicBezTo>
                <a:cubicBezTo>
                  <a:pt x="146341" y="405967"/>
                  <a:pt x="155916" y="407534"/>
                  <a:pt x="154782" y="414337"/>
                </a:cubicBezTo>
                <a:cubicBezTo>
                  <a:pt x="154333" y="417030"/>
                  <a:pt x="143031" y="425115"/>
                  <a:pt x="140494" y="426243"/>
                </a:cubicBezTo>
                <a:cubicBezTo>
                  <a:pt x="135907" y="428282"/>
                  <a:pt x="126207" y="431006"/>
                  <a:pt x="126207" y="431006"/>
                </a:cubicBezTo>
                <a:cubicBezTo>
                  <a:pt x="108622" y="429052"/>
                  <a:pt x="100929" y="426610"/>
                  <a:pt x="83344" y="431006"/>
                </a:cubicBezTo>
                <a:cubicBezTo>
                  <a:pt x="80568" y="431700"/>
                  <a:pt x="78760" y="434488"/>
                  <a:pt x="76200" y="435768"/>
                </a:cubicBezTo>
                <a:cubicBezTo>
                  <a:pt x="56483" y="445627"/>
                  <a:pt x="82387" y="429264"/>
                  <a:pt x="61913" y="442912"/>
                </a:cubicBezTo>
                <a:cubicBezTo>
                  <a:pt x="61119" y="445293"/>
                  <a:pt x="60655" y="447811"/>
                  <a:pt x="59532" y="450056"/>
                </a:cubicBezTo>
                <a:cubicBezTo>
                  <a:pt x="58252" y="452616"/>
                  <a:pt x="55931" y="454585"/>
                  <a:pt x="54769" y="457200"/>
                </a:cubicBezTo>
                <a:cubicBezTo>
                  <a:pt x="52730" y="461787"/>
                  <a:pt x="51594" y="466725"/>
                  <a:pt x="50007" y="471487"/>
                </a:cubicBezTo>
                <a:lnTo>
                  <a:pt x="47625" y="478631"/>
                </a:lnTo>
                <a:cubicBezTo>
                  <a:pt x="48419" y="486568"/>
                  <a:pt x="48879" y="494546"/>
                  <a:pt x="50007" y="502443"/>
                </a:cubicBezTo>
                <a:cubicBezTo>
                  <a:pt x="50470" y="505683"/>
                  <a:pt x="52388" y="508695"/>
                  <a:pt x="52388" y="511968"/>
                </a:cubicBezTo>
                <a:cubicBezTo>
                  <a:pt x="52388" y="544284"/>
                  <a:pt x="55523" y="537032"/>
                  <a:pt x="45244" y="552450"/>
                </a:cubicBezTo>
                <a:cubicBezTo>
                  <a:pt x="36558" y="578507"/>
                  <a:pt x="50413" y="539033"/>
                  <a:pt x="38100" y="566737"/>
                </a:cubicBezTo>
                <a:cubicBezTo>
                  <a:pt x="31894" y="580700"/>
                  <a:pt x="37822" y="579974"/>
                  <a:pt x="26194" y="585787"/>
                </a:cubicBezTo>
                <a:cubicBezTo>
                  <a:pt x="23949" y="586909"/>
                  <a:pt x="21431" y="587374"/>
                  <a:pt x="19050" y="588168"/>
                </a:cubicBezTo>
                <a:cubicBezTo>
                  <a:pt x="15875" y="587374"/>
                  <a:pt x="12533" y="584498"/>
                  <a:pt x="9525" y="585787"/>
                </a:cubicBezTo>
                <a:cubicBezTo>
                  <a:pt x="3921" y="588189"/>
                  <a:pt x="1712" y="597323"/>
                  <a:pt x="0" y="602456"/>
                </a:cubicBezTo>
                <a:cubicBezTo>
                  <a:pt x="794" y="608806"/>
                  <a:pt x="-843" y="615978"/>
                  <a:pt x="2382" y="621506"/>
                </a:cubicBezTo>
                <a:cubicBezTo>
                  <a:pt x="5953" y="627628"/>
                  <a:pt x="16854" y="631324"/>
                  <a:pt x="23813" y="633412"/>
                </a:cubicBezTo>
                <a:cubicBezTo>
                  <a:pt x="29348" y="635073"/>
                  <a:pt x="34926" y="636587"/>
                  <a:pt x="40482" y="638175"/>
                </a:cubicBezTo>
                <a:cubicBezTo>
                  <a:pt x="42069" y="640556"/>
                  <a:pt x="45025" y="642465"/>
                  <a:pt x="45244" y="645318"/>
                </a:cubicBezTo>
                <a:cubicBezTo>
                  <a:pt x="46355" y="659766"/>
                  <a:pt x="45933" y="666875"/>
                  <a:pt x="38100" y="676275"/>
                </a:cubicBezTo>
                <a:cubicBezTo>
                  <a:pt x="35944" y="678862"/>
                  <a:pt x="33759" y="681550"/>
                  <a:pt x="30957" y="683418"/>
                </a:cubicBezTo>
                <a:cubicBezTo>
                  <a:pt x="28868" y="684810"/>
                  <a:pt x="26194" y="685006"/>
                  <a:pt x="23813" y="685800"/>
                </a:cubicBezTo>
                <a:cubicBezTo>
                  <a:pt x="23019" y="688975"/>
                  <a:pt x="20969" y="692085"/>
                  <a:pt x="21432" y="695325"/>
                </a:cubicBezTo>
                <a:cubicBezTo>
                  <a:pt x="22176" y="700531"/>
                  <a:pt x="32531" y="708018"/>
                  <a:pt x="35719" y="709612"/>
                </a:cubicBezTo>
                <a:cubicBezTo>
                  <a:pt x="55798" y="719652"/>
                  <a:pt x="87011" y="715984"/>
                  <a:pt x="104775" y="716756"/>
                </a:cubicBezTo>
                <a:cubicBezTo>
                  <a:pt x="120752" y="727406"/>
                  <a:pt x="105099" y="714860"/>
                  <a:pt x="114300" y="728662"/>
                </a:cubicBezTo>
                <a:cubicBezTo>
                  <a:pt x="116168" y="731464"/>
                  <a:pt x="119288" y="733219"/>
                  <a:pt x="121444" y="735806"/>
                </a:cubicBezTo>
                <a:cubicBezTo>
                  <a:pt x="123276" y="738005"/>
                  <a:pt x="124306" y="740811"/>
                  <a:pt x="126207" y="742950"/>
                </a:cubicBezTo>
                <a:cubicBezTo>
                  <a:pt x="147955" y="767417"/>
                  <a:pt x="134447" y="748167"/>
                  <a:pt x="145257" y="764381"/>
                </a:cubicBezTo>
                <a:cubicBezTo>
                  <a:pt x="149241" y="776334"/>
                  <a:pt x="147904" y="768609"/>
                  <a:pt x="145257" y="785812"/>
                </a:cubicBezTo>
                <a:cubicBezTo>
                  <a:pt x="144403" y="791359"/>
                  <a:pt x="143976" y="796977"/>
                  <a:pt x="142875" y="802481"/>
                </a:cubicBezTo>
                <a:cubicBezTo>
                  <a:pt x="142383" y="804942"/>
                  <a:pt x="141184" y="807211"/>
                  <a:pt x="140494" y="809625"/>
                </a:cubicBezTo>
                <a:cubicBezTo>
                  <a:pt x="139595" y="812772"/>
                  <a:pt x="138907" y="815975"/>
                  <a:pt x="138113" y="819150"/>
                </a:cubicBezTo>
                <a:cubicBezTo>
                  <a:pt x="138907" y="827087"/>
                  <a:pt x="138700" y="835189"/>
                  <a:pt x="140494" y="842962"/>
                </a:cubicBezTo>
                <a:cubicBezTo>
                  <a:pt x="141138" y="845751"/>
                  <a:pt x="143233" y="848082"/>
                  <a:pt x="145257" y="850106"/>
                </a:cubicBezTo>
                <a:cubicBezTo>
                  <a:pt x="150773" y="855622"/>
                  <a:pt x="157487" y="856221"/>
                  <a:pt x="164307" y="859631"/>
                </a:cubicBezTo>
                <a:cubicBezTo>
                  <a:pt x="181483" y="868219"/>
                  <a:pt x="160108" y="860809"/>
                  <a:pt x="180975" y="869156"/>
                </a:cubicBezTo>
                <a:cubicBezTo>
                  <a:pt x="190629" y="873017"/>
                  <a:pt x="195438" y="873962"/>
                  <a:pt x="204788" y="876300"/>
                </a:cubicBezTo>
                <a:cubicBezTo>
                  <a:pt x="207169" y="878681"/>
                  <a:pt x="209345" y="881287"/>
                  <a:pt x="211932" y="883443"/>
                </a:cubicBezTo>
                <a:cubicBezTo>
                  <a:pt x="220906" y="890922"/>
                  <a:pt x="223349" y="886744"/>
                  <a:pt x="228600" y="902493"/>
                </a:cubicBezTo>
                <a:cubicBezTo>
                  <a:pt x="234305" y="919602"/>
                  <a:pt x="227391" y="898257"/>
                  <a:pt x="233363" y="919162"/>
                </a:cubicBezTo>
                <a:cubicBezTo>
                  <a:pt x="234053" y="921576"/>
                  <a:pt x="234203" y="924325"/>
                  <a:pt x="235744" y="926306"/>
                </a:cubicBezTo>
                <a:cubicBezTo>
                  <a:pt x="246986" y="940760"/>
                  <a:pt x="245439" y="939061"/>
                  <a:pt x="257175" y="942975"/>
                </a:cubicBezTo>
                <a:cubicBezTo>
                  <a:pt x="264319" y="942181"/>
                  <a:pt x="271503" y="941686"/>
                  <a:pt x="278607" y="940593"/>
                </a:cubicBezTo>
                <a:cubicBezTo>
                  <a:pt x="281842" y="940095"/>
                  <a:pt x="284897" y="938710"/>
                  <a:pt x="288132" y="938212"/>
                </a:cubicBezTo>
                <a:cubicBezTo>
                  <a:pt x="295236" y="937119"/>
                  <a:pt x="302419" y="936625"/>
                  <a:pt x="309563" y="935831"/>
                </a:cubicBezTo>
                <a:cubicBezTo>
                  <a:pt x="312738" y="935037"/>
                  <a:pt x="316049" y="932235"/>
                  <a:pt x="319088" y="933450"/>
                </a:cubicBezTo>
                <a:cubicBezTo>
                  <a:pt x="321418" y="934382"/>
                  <a:pt x="319694" y="938818"/>
                  <a:pt x="321469" y="940593"/>
                </a:cubicBezTo>
                <a:cubicBezTo>
                  <a:pt x="329656" y="948779"/>
                  <a:pt x="333918" y="949505"/>
                  <a:pt x="342900" y="952500"/>
                </a:cubicBezTo>
                <a:cubicBezTo>
                  <a:pt x="350838" y="951706"/>
                  <a:pt x="358844" y="951429"/>
                  <a:pt x="366713" y="950118"/>
                </a:cubicBezTo>
                <a:cubicBezTo>
                  <a:pt x="378685" y="948123"/>
                  <a:pt x="388718" y="944370"/>
                  <a:pt x="400050" y="940593"/>
                </a:cubicBezTo>
                <a:lnTo>
                  <a:pt x="414338" y="935831"/>
                </a:lnTo>
                <a:lnTo>
                  <a:pt x="435769" y="928687"/>
                </a:lnTo>
                <a:lnTo>
                  <a:pt x="442913" y="926306"/>
                </a:lnTo>
                <a:cubicBezTo>
                  <a:pt x="454819" y="927100"/>
                  <a:pt x="466772" y="927369"/>
                  <a:pt x="478632" y="928687"/>
                </a:cubicBezTo>
                <a:cubicBezTo>
                  <a:pt x="481126" y="928964"/>
                  <a:pt x="483687" y="929676"/>
                  <a:pt x="485775" y="931068"/>
                </a:cubicBezTo>
                <a:cubicBezTo>
                  <a:pt x="488577" y="932936"/>
                  <a:pt x="490332" y="936056"/>
                  <a:pt x="492919" y="938212"/>
                </a:cubicBezTo>
                <a:cubicBezTo>
                  <a:pt x="495118" y="940044"/>
                  <a:pt x="497682" y="941387"/>
                  <a:pt x="500063" y="942975"/>
                </a:cubicBezTo>
                <a:cubicBezTo>
                  <a:pt x="504064" y="954977"/>
                  <a:pt x="499860" y="946882"/>
                  <a:pt x="511969" y="957262"/>
                </a:cubicBezTo>
                <a:cubicBezTo>
                  <a:pt x="523320" y="966991"/>
                  <a:pt x="514105" y="962737"/>
                  <a:pt x="526257" y="966787"/>
                </a:cubicBezTo>
                <a:cubicBezTo>
                  <a:pt x="532607" y="965200"/>
                  <a:pt x="539291" y="964603"/>
                  <a:pt x="545307" y="962025"/>
                </a:cubicBezTo>
                <a:cubicBezTo>
                  <a:pt x="545930" y="961758"/>
                  <a:pt x="566779" y="947988"/>
                  <a:pt x="569119" y="945356"/>
                </a:cubicBezTo>
                <a:cubicBezTo>
                  <a:pt x="575344" y="938353"/>
                  <a:pt x="579024" y="928306"/>
                  <a:pt x="585788" y="921543"/>
                </a:cubicBezTo>
                <a:cubicBezTo>
                  <a:pt x="590403" y="916928"/>
                  <a:pt x="594266" y="916336"/>
                  <a:pt x="600075" y="914400"/>
                </a:cubicBezTo>
                <a:cubicBezTo>
                  <a:pt x="602456" y="912812"/>
                  <a:pt x="604588" y="910764"/>
                  <a:pt x="607219" y="909637"/>
                </a:cubicBezTo>
                <a:cubicBezTo>
                  <a:pt x="611739" y="907700"/>
                  <a:pt x="627810" y="905412"/>
                  <a:pt x="631032" y="904875"/>
                </a:cubicBezTo>
                <a:cubicBezTo>
                  <a:pt x="633413" y="904081"/>
                  <a:pt x="636215" y="904061"/>
                  <a:pt x="638175" y="902493"/>
                </a:cubicBezTo>
                <a:cubicBezTo>
                  <a:pt x="640410" y="900705"/>
                  <a:pt x="641776" y="897965"/>
                  <a:pt x="642938" y="895350"/>
                </a:cubicBezTo>
                <a:cubicBezTo>
                  <a:pt x="647330" y="885468"/>
                  <a:pt x="648045" y="879337"/>
                  <a:pt x="650082" y="869156"/>
                </a:cubicBezTo>
                <a:cubicBezTo>
                  <a:pt x="649288" y="858043"/>
                  <a:pt x="649002" y="846883"/>
                  <a:pt x="647700" y="835818"/>
                </a:cubicBezTo>
                <a:cubicBezTo>
                  <a:pt x="647032" y="830137"/>
                  <a:pt x="642019" y="827213"/>
                  <a:pt x="647700" y="821531"/>
                </a:cubicBezTo>
                <a:cubicBezTo>
                  <a:pt x="650210" y="819021"/>
                  <a:pt x="653962" y="818166"/>
                  <a:pt x="657225" y="816768"/>
                </a:cubicBezTo>
                <a:cubicBezTo>
                  <a:pt x="662006" y="814719"/>
                  <a:pt x="669063" y="813214"/>
                  <a:pt x="673894" y="812006"/>
                </a:cubicBezTo>
                <a:cubicBezTo>
                  <a:pt x="677863" y="809625"/>
                  <a:pt x="681875" y="807315"/>
                  <a:pt x="685800" y="804862"/>
                </a:cubicBezTo>
                <a:cubicBezTo>
                  <a:pt x="688227" y="803345"/>
                  <a:pt x="691427" y="802527"/>
                  <a:pt x="692944" y="800100"/>
                </a:cubicBezTo>
                <a:cubicBezTo>
                  <a:pt x="695605" y="795843"/>
                  <a:pt x="696490" y="790682"/>
                  <a:pt x="697707" y="785812"/>
                </a:cubicBezTo>
                <a:cubicBezTo>
                  <a:pt x="698501" y="782637"/>
                  <a:pt x="699189" y="779434"/>
                  <a:pt x="700088" y="776287"/>
                </a:cubicBezTo>
                <a:cubicBezTo>
                  <a:pt x="700778" y="773873"/>
                  <a:pt x="701860" y="771578"/>
                  <a:pt x="702469" y="769143"/>
                </a:cubicBezTo>
                <a:cubicBezTo>
                  <a:pt x="703451" y="765217"/>
                  <a:pt x="704056" y="761206"/>
                  <a:pt x="704850" y="757237"/>
                </a:cubicBezTo>
                <a:cubicBezTo>
                  <a:pt x="705822" y="746546"/>
                  <a:pt x="699383" y="728662"/>
                  <a:pt x="714375" y="728662"/>
                </a:cubicBezTo>
                <a:cubicBezTo>
                  <a:pt x="716885" y="728662"/>
                  <a:pt x="719138" y="730249"/>
                  <a:pt x="721519" y="731043"/>
                </a:cubicBezTo>
                <a:cubicBezTo>
                  <a:pt x="723900" y="732631"/>
                  <a:pt x="726464" y="733974"/>
                  <a:pt x="728663" y="735806"/>
                </a:cubicBezTo>
                <a:cubicBezTo>
                  <a:pt x="731250" y="737962"/>
                  <a:pt x="733005" y="741082"/>
                  <a:pt x="735807" y="742950"/>
                </a:cubicBezTo>
                <a:cubicBezTo>
                  <a:pt x="737895" y="744342"/>
                  <a:pt x="740529" y="744671"/>
                  <a:pt x="742950" y="745331"/>
                </a:cubicBezTo>
                <a:cubicBezTo>
                  <a:pt x="749265" y="747053"/>
                  <a:pt x="762000" y="750093"/>
                  <a:pt x="762000" y="750093"/>
                </a:cubicBezTo>
                <a:cubicBezTo>
                  <a:pt x="778542" y="748439"/>
                  <a:pt x="782393" y="749215"/>
                  <a:pt x="795338" y="745331"/>
                </a:cubicBezTo>
                <a:cubicBezTo>
                  <a:pt x="800146" y="743888"/>
                  <a:pt x="809625" y="740568"/>
                  <a:pt x="809625" y="740568"/>
                </a:cubicBezTo>
                <a:cubicBezTo>
                  <a:pt x="812476" y="732015"/>
                  <a:pt x="819220" y="718886"/>
                  <a:pt x="812007" y="709612"/>
                </a:cubicBezTo>
                <a:cubicBezTo>
                  <a:pt x="808925" y="705649"/>
                  <a:pt x="802642" y="705835"/>
                  <a:pt x="797719" y="704850"/>
                </a:cubicBezTo>
                <a:cubicBezTo>
                  <a:pt x="783840" y="702073"/>
                  <a:pt x="782551" y="702011"/>
                  <a:pt x="766763" y="697706"/>
                </a:cubicBezTo>
                <a:cubicBezTo>
                  <a:pt x="764341" y="697046"/>
                  <a:pt x="762000" y="696119"/>
                  <a:pt x="759619" y="695325"/>
                </a:cubicBezTo>
                <a:cubicBezTo>
                  <a:pt x="757238" y="692944"/>
                  <a:pt x="754343" y="690983"/>
                  <a:pt x="752475" y="688181"/>
                </a:cubicBezTo>
                <a:cubicBezTo>
                  <a:pt x="747841" y="681229"/>
                  <a:pt x="750632" y="673510"/>
                  <a:pt x="754857" y="666750"/>
                </a:cubicBezTo>
                <a:cubicBezTo>
                  <a:pt x="756374" y="664323"/>
                  <a:pt x="759619" y="663575"/>
                  <a:pt x="762000" y="661987"/>
                </a:cubicBezTo>
                <a:lnTo>
                  <a:pt x="771525" y="647700"/>
                </a:lnTo>
                <a:lnTo>
                  <a:pt x="776288" y="640556"/>
                </a:lnTo>
                <a:cubicBezTo>
                  <a:pt x="775494" y="630237"/>
                  <a:pt x="775814" y="619772"/>
                  <a:pt x="773907" y="609600"/>
                </a:cubicBezTo>
                <a:cubicBezTo>
                  <a:pt x="773380" y="606787"/>
                  <a:pt x="770271" y="605087"/>
                  <a:pt x="769144" y="602456"/>
                </a:cubicBezTo>
                <a:cubicBezTo>
                  <a:pt x="767855" y="599448"/>
                  <a:pt x="768387" y="595773"/>
                  <a:pt x="766763" y="592931"/>
                </a:cubicBezTo>
                <a:cubicBezTo>
                  <a:pt x="763307" y="586883"/>
                  <a:pt x="754659" y="583208"/>
                  <a:pt x="750094" y="578643"/>
                </a:cubicBezTo>
                <a:cubicBezTo>
                  <a:pt x="748071" y="576620"/>
                  <a:pt x="746919" y="573881"/>
                  <a:pt x="745332" y="571500"/>
                </a:cubicBezTo>
                <a:cubicBezTo>
                  <a:pt x="744538" y="568325"/>
                  <a:pt x="744099" y="565039"/>
                  <a:pt x="742950" y="561975"/>
                </a:cubicBezTo>
                <a:cubicBezTo>
                  <a:pt x="741704" y="558651"/>
                  <a:pt x="738342" y="555996"/>
                  <a:pt x="738188" y="552450"/>
                </a:cubicBezTo>
                <a:cubicBezTo>
                  <a:pt x="736642" y="516879"/>
                  <a:pt x="736469" y="519509"/>
                  <a:pt x="742950" y="500062"/>
                </a:cubicBezTo>
                <a:cubicBezTo>
                  <a:pt x="743744" y="494506"/>
                  <a:pt x="744231" y="488897"/>
                  <a:pt x="745332" y="483393"/>
                </a:cubicBezTo>
                <a:cubicBezTo>
                  <a:pt x="745824" y="480932"/>
                  <a:pt x="747450" y="478746"/>
                  <a:pt x="747713" y="476250"/>
                </a:cubicBezTo>
                <a:cubicBezTo>
                  <a:pt x="752788" y="428031"/>
                  <a:pt x="745570" y="451724"/>
                  <a:pt x="752475" y="431006"/>
                </a:cubicBezTo>
                <a:cubicBezTo>
                  <a:pt x="753269" y="425450"/>
                  <a:pt x="754857" y="419950"/>
                  <a:pt x="754857" y="414337"/>
                </a:cubicBezTo>
                <a:cubicBezTo>
                  <a:pt x="754857" y="408876"/>
                  <a:pt x="754169" y="391532"/>
                  <a:pt x="750094" y="383381"/>
                </a:cubicBezTo>
                <a:cubicBezTo>
                  <a:pt x="748814" y="380821"/>
                  <a:pt x="747164" y="378436"/>
                  <a:pt x="745332" y="376237"/>
                </a:cubicBezTo>
                <a:cubicBezTo>
                  <a:pt x="743176" y="373650"/>
                  <a:pt x="740928" y="371050"/>
                  <a:pt x="738188" y="369093"/>
                </a:cubicBezTo>
                <a:cubicBezTo>
                  <a:pt x="735299" y="367030"/>
                  <a:pt x="731707" y="366157"/>
                  <a:pt x="728663" y="364331"/>
                </a:cubicBezTo>
                <a:cubicBezTo>
                  <a:pt x="723755" y="361386"/>
                  <a:pt x="720064" y="355438"/>
                  <a:pt x="714375" y="354806"/>
                </a:cubicBezTo>
                <a:lnTo>
                  <a:pt x="692944" y="352425"/>
                </a:lnTo>
                <a:cubicBezTo>
                  <a:pt x="685800" y="350044"/>
                  <a:pt x="678897" y="346758"/>
                  <a:pt x="671513" y="345281"/>
                </a:cubicBezTo>
                <a:cubicBezTo>
                  <a:pt x="656398" y="342258"/>
                  <a:pt x="663533" y="343882"/>
                  <a:pt x="650082" y="340518"/>
                </a:cubicBezTo>
                <a:cubicBezTo>
                  <a:pt x="638200" y="332597"/>
                  <a:pt x="634372" y="330641"/>
                  <a:pt x="623888" y="321468"/>
                </a:cubicBezTo>
                <a:cubicBezTo>
                  <a:pt x="621354" y="319251"/>
                  <a:pt x="619125" y="316706"/>
                  <a:pt x="616744" y="314325"/>
                </a:cubicBezTo>
                <a:cubicBezTo>
                  <a:pt x="615950" y="311944"/>
                  <a:pt x="615486" y="309426"/>
                  <a:pt x="614363" y="307181"/>
                </a:cubicBezTo>
                <a:cubicBezTo>
                  <a:pt x="602407" y="283270"/>
                  <a:pt x="617358" y="319729"/>
                  <a:pt x="604838" y="290512"/>
                </a:cubicBezTo>
                <a:cubicBezTo>
                  <a:pt x="600586" y="280590"/>
                  <a:pt x="604274" y="283524"/>
                  <a:pt x="597694" y="271462"/>
                </a:cubicBezTo>
                <a:cubicBezTo>
                  <a:pt x="594953" y="266437"/>
                  <a:pt x="590728" y="262295"/>
                  <a:pt x="588169" y="257175"/>
                </a:cubicBezTo>
                <a:cubicBezTo>
                  <a:pt x="586582" y="254000"/>
                  <a:pt x="585717" y="250345"/>
                  <a:pt x="583407" y="247650"/>
                </a:cubicBezTo>
                <a:cubicBezTo>
                  <a:pt x="581166" y="245036"/>
                  <a:pt x="560074" y="231221"/>
                  <a:pt x="559594" y="230981"/>
                </a:cubicBezTo>
                <a:cubicBezTo>
                  <a:pt x="556419" y="229393"/>
                  <a:pt x="553566" y="226826"/>
                  <a:pt x="550069" y="226218"/>
                </a:cubicBezTo>
                <a:cubicBezTo>
                  <a:pt x="535129" y="223620"/>
                  <a:pt x="519906" y="223043"/>
                  <a:pt x="504825" y="221456"/>
                </a:cubicBezTo>
                <a:cubicBezTo>
                  <a:pt x="503238" y="219075"/>
                  <a:pt x="501225" y="216927"/>
                  <a:pt x="500063" y="214312"/>
                </a:cubicBezTo>
                <a:cubicBezTo>
                  <a:pt x="497857" y="209348"/>
                  <a:pt x="496111" y="197339"/>
                  <a:pt x="490538" y="192881"/>
                </a:cubicBezTo>
                <a:cubicBezTo>
                  <a:pt x="488578" y="191313"/>
                  <a:pt x="485775" y="191294"/>
                  <a:pt x="483394" y="190500"/>
                </a:cubicBezTo>
                <a:cubicBezTo>
                  <a:pt x="482828" y="190581"/>
                  <a:pt x="463738" y="192293"/>
                  <a:pt x="459582" y="195262"/>
                </a:cubicBezTo>
                <a:cubicBezTo>
                  <a:pt x="455928" y="197872"/>
                  <a:pt x="452979" y="201378"/>
                  <a:pt x="450057" y="204787"/>
                </a:cubicBezTo>
                <a:cubicBezTo>
                  <a:pt x="448194" y="206960"/>
                  <a:pt x="447675" y="210343"/>
                  <a:pt x="445294" y="211931"/>
                </a:cubicBezTo>
                <a:cubicBezTo>
                  <a:pt x="442571" y="213746"/>
                  <a:pt x="438944" y="213518"/>
                  <a:pt x="435769" y="214312"/>
                </a:cubicBezTo>
                <a:cubicBezTo>
                  <a:pt x="433388" y="215900"/>
                  <a:pt x="431465" y="218720"/>
                  <a:pt x="428625" y="219075"/>
                </a:cubicBezTo>
                <a:cubicBezTo>
                  <a:pt x="414906" y="220790"/>
                  <a:pt x="417067" y="216109"/>
                  <a:pt x="411957" y="207168"/>
                </a:cubicBezTo>
                <a:cubicBezTo>
                  <a:pt x="410537" y="204683"/>
                  <a:pt x="408782" y="202406"/>
                  <a:pt x="407194" y="200025"/>
                </a:cubicBezTo>
                <a:cubicBezTo>
                  <a:pt x="406400" y="197644"/>
                  <a:pt x="405936" y="195126"/>
                  <a:pt x="404813" y="192881"/>
                </a:cubicBezTo>
                <a:cubicBezTo>
                  <a:pt x="403533" y="190321"/>
                  <a:pt x="401177" y="188368"/>
                  <a:pt x="400050" y="185737"/>
                </a:cubicBezTo>
                <a:cubicBezTo>
                  <a:pt x="398761" y="182729"/>
                  <a:pt x="398568" y="179359"/>
                  <a:pt x="397669" y="176212"/>
                </a:cubicBezTo>
                <a:cubicBezTo>
                  <a:pt x="396979" y="173798"/>
                  <a:pt x="396082" y="171449"/>
                  <a:pt x="395288" y="169068"/>
                </a:cubicBezTo>
                <a:cubicBezTo>
                  <a:pt x="396082" y="138906"/>
                  <a:pt x="396199" y="108718"/>
                  <a:pt x="397669" y="78581"/>
                </a:cubicBezTo>
                <a:cubicBezTo>
                  <a:pt x="397791" y="76074"/>
                  <a:pt x="398927" y="73682"/>
                  <a:pt x="400050" y="71437"/>
                </a:cubicBezTo>
                <a:cubicBezTo>
                  <a:pt x="401330" y="68877"/>
                  <a:pt x="403225" y="66674"/>
                  <a:pt x="404813" y="64293"/>
                </a:cubicBezTo>
                <a:cubicBezTo>
                  <a:pt x="408786" y="52373"/>
                  <a:pt x="414316" y="38864"/>
                  <a:pt x="404813" y="26193"/>
                </a:cubicBezTo>
                <a:cubicBezTo>
                  <a:pt x="400973" y="21073"/>
                  <a:pt x="391971" y="27023"/>
                  <a:pt x="385763" y="28575"/>
                </a:cubicBezTo>
                <a:cubicBezTo>
                  <a:pt x="384993" y="28768"/>
                  <a:pt x="399654" y="30559"/>
                  <a:pt x="402432" y="3095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5" name="Rectangle 760"/>
          <p:cNvSpPr>
            <a:spLocks noChangeArrowheads="1"/>
          </p:cNvSpPr>
          <p:nvPr/>
        </p:nvSpPr>
        <p:spPr bwMode="auto">
          <a:xfrm rot="21334256">
            <a:off x="3117979" y="4322357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E2832D7-E51F-488F-9A4C-96046FB84C54}"/>
              </a:ext>
            </a:extLst>
          </p:cNvPr>
          <p:cNvSpPr txBox="1"/>
          <p:nvPr/>
        </p:nvSpPr>
        <p:spPr>
          <a:xfrm>
            <a:off x="6351617" y="6090961"/>
            <a:ext cx="2160843" cy="46162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КАРАЧАЕВО-ЧЕРКЕССКАЯ</a:t>
            </a:r>
          </a:p>
          <a:p>
            <a:pPr algn="ctr"/>
            <a:r>
              <a:rPr lang="ru-RU" sz="1200" dirty="0">
                <a:latin typeface="+mn-lt"/>
              </a:rPr>
              <a:t>РЕСПУБЛИКА</a:t>
            </a:r>
          </a:p>
        </p:txBody>
      </p:sp>
      <p:sp>
        <p:nvSpPr>
          <p:cNvPr id="78" name="Полилиния 4"/>
          <p:cNvSpPr>
            <a:spLocks/>
          </p:cNvSpPr>
          <p:nvPr/>
        </p:nvSpPr>
        <p:spPr bwMode="auto">
          <a:xfrm rot="21334256">
            <a:off x="3306364" y="4063230"/>
            <a:ext cx="832644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" name="Freeform 245"/>
          <p:cNvSpPr>
            <a:spLocks/>
          </p:cNvSpPr>
          <p:nvPr/>
        </p:nvSpPr>
        <p:spPr bwMode="auto">
          <a:xfrm rot="21334256">
            <a:off x="2779134" y="3938209"/>
            <a:ext cx="801465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0" name="Freeform 246"/>
          <p:cNvSpPr>
            <a:spLocks noEditPoints="1"/>
          </p:cNvSpPr>
          <p:nvPr/>
        </p:nvSpPr>
        <p:spPr bwMode="auto">
          <a:xfrm rot="21334256">
            <a:off x="1497476" y="3932534"/>
            <a:ext cx="917009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" name="Freeform 247"/>
          <p:cNvSpPr>
            <a:spLocks/>
          </p:cNvSpPr>
          <p:nvPr/>
        </p:nvSpPr>
        <p:spPr bwMode="auto">
          <a:xfrm rot="21334256">
            <a:off x="4381927" y="4739178"/>
            <a:ext cx="1025216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2" name="Freeform 249"/>
          <p:cNvSpPr>
            <a:spLocks/>
          </p:cNvSpPr>
          <p:nvPr/>
        </p:nvSpPr>
        <p:spPr bwMode="auto">
          <a:xfrm rot="21334256">
            <a:off x="4636832" y="4076501"/>
            <a:ext cx="676752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" name="Freeform 261"/>
          <p:cNvSpPr>
            <a:spLocks/>
          </p:cNvSpPr>
          <p:nvPr/>
        </p:nvSpPr>
        <p:spPr bwMode="auto">
          <a:xfrm rot="21334256">
            <a:off x="2196912" y="3916599"/>
            <a:ext cx="937182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" name="Freeform 262"/>
          <p:cNvSpPr>
            <a:spLocks/>
          </p:cNvSpPr>
          <p:nvPr/>
        </p:nvSpPr>
        <p:spPr bwMode="auto">
          <a:xfrm rot="21334256">
            <a:off x="5396167" y="3862337"/>
            <a:ext cx="1109581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" name="Freeform 264"/>
          <p:cNvSpPr>
            <a:spLocks noEditPoints="1"/>
          </p:cNvSpPr>
          <p:nvPr/>
        </p:nvSpPr>
        <p:spPr bwMode="auto">
          <a:xfrm rot="21334256">
            <a:off x="6127164" y="4510597"/>
            <a:ext cx="66208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Freeform 266"/>
          <p:cNvSpPr>
            <a:spLocks/>
          </p:cNvSpPr>
          <p:nvPr/>
        </p:nvSpPr>
        <p:spPr bwMode="auto">
          <a:xfrm rot="21334256">
            <a:off x="5640414" y="4594007"/>
            <a:ext cx="804319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444 w 10000"/>
              <a:gd name="connsiteY208" fmla="*/ 8356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535 w 10000"/>
              <a:gd name="connsiteY193" fmla="*/ 9427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470 w 10417"/>
              <a:gd name="connsiteY210" fmla="*/ 8356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85 w 10417"/>
              <a:gd name="connsiteY210" fmla="*/ 8208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05 w 10417"/>
              <a:gd name="connsiteY216" fmla="*/ 8104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545 w 10417"/>
              <a:gd name="connsiteY219" fmla="*/ 7942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</a:cxnLst>
            <a:rect l="l" t="t" r="r" b="b"/>
            <a:pathLst>
              <a:path w="10417" h="10000">
                <a:moveTo>
                  <a:pt x="3465" y="0"/>
                </a:moveTo>
                <a:lnTo>
                  <a:pt x="3519" y="0"/>
                </a:lnTo>
                <a:lnTo>
                  <a:pt x="3839" y="0"/>
                </a:lnTo>
                <a:lnTo>
                  <a:pt x="4160" y="19"/>
                </a:lnTo>
                <a:lnTo>
                  <a:pt x="4321" y="0"/>
                </a:lnTo>
                <a:lnTo>
                  <a:pt x="4481" y="0"/>
                </a:lnTo>
                <a:cubicBezTo>
                  <a:pt x="4499" y="6"/>
                  <a:pt x="4517" y="13"/>
                  <a:pt x="4535" y="19"/>
                </a:cubicBezTo>
                <a:lnTo>
                  <a:pt x="4642" y="19"/>
                </a:lnTo>
                <a:lnTo>
                  <a:pt x="4642" y="155"/>
                </a:lnTo>
                <a:lnTo>
                  <a:pt x="4802" y="155"/>
                </a:lnTo>
                <a:lnTo>
                  <a:pt x="5016" y="155"/>
                </a:lnTo>
                <a:lnTo>
                  <a:pt x="5176" y="193"/>
                </a:lnTo>
                <a:lnTo>
                  <a:pt x="5176" y="251"/>
                </a:lnTo>
                <a:lnTo>
                  <a:pt x="5176" y="309"/>
                </a:lnTo>
                <a:cubicBezTo>
                  <a:pt x="5158" y="335"/>
                  <a:pt x="5141" y="361"/>
                  <a:pt x="5123" y="387"/>
                </a:cubicBezTo>
                <a:lnTo>
                  <a:pt x="5123" y="638"/>
                </a:lnTo>
                <a:lnTo>
                  <a:pt x="5123" y="812"/>
                </a:lnTo>
                <a:lnTo>
                  <a:pt x="5123" y="870"/>
                </a:lnTo>
                <a:lnTo>
                  <a:pt x="5230" y="870"/>
                </a:lnTo>
                <a:lnTo>
                  <a:pt x="5711" y="870"/>
                </a:lnTo>
                <a:lnTo>
                  <a:pt x="5978" y="909"/>
                </a:lnTo>
                <a:lnTo>
                  <a:pt x="5978" y="928"/>
                </a:lnTo>
                <a:lnTo>
                  <a:pt x="5978" y="986"/>
                </a:lnTo>
                <a:lnTo>
                  <a:pt x="6139" y="1006"/>
                </a:lnTo>
                <a:lnTo>
                  <a:pt x="6299" y="1006"/>
                </a:lnTo>
                <a:cubicBezTo>
                  <a:pt x="6317" y="1019"/>
                  <a:pt x="6335" y="1031"/>
                  <a:pt x="6353" y="1044"/>
                </a:cubicBezTo>
                <a:lnTo>
                  <a:pt x="6353" y="1161"/>
                </a:lnTo>
                <a:cubicBezTo>
                  <a:pt x="6335" y="1225"/>
                  <a:pt x="6317" y="1290"/>
                  <a:pt x="6299" y="1354"/>
                </a:cubicBezTo>
                <a:cubicBezTo>
                  <a:pt x="6317" y="1393"/>
                  <a:pt x="6335" y="1431"/>
                  <a:pt x="6353" y="1470"/>
                </a:cubicBezTo>
                <a:lnTo>
                  <a:pt x="6353" y="1528"/>
                </a:lnTo>
                <a:lnTo>
                  <a:pt x="6353" y="1547"/>
                </a:lnTo>
                <a:cubicBezTo>
                  <a:pt x="6371" y="1579"/>
                  <a:pt x="6388" y="1612"/>
                  <a:pt x="6406" y="1644"/>
                </a:cubicBezTo>
                <a:lnTo>
                  <a:pt x="6567" y="1760"/>
                </a:lnTo>
                <a:lnTo>
                  <a:pt x="6567" y="1779"/>
                </a:lnTo>
                <a:cubicBezTo>
                  <a:pt x="6549" y="1799"/>
                  <a:pt x="6531" y="1818"/>
                  <a:pt x="6513" y="1838"/>
                </a:cubicBezTo>
                <a:lnTo>
                  <a:pt x="6353" y="1857"/>
                </a:lnTo>
                <a:lnTo>
                  <a:pt x="6353" y="1896"/>
                </a:lnTo>
                <a:lnTo>
                  <a:pt x="6353" y="1915"/>
                </a:lnTo>
                <a:cubicBezTo>
                  <a:pt x="6371" y="1947"/>
                  <a:pt x="6388" y="1980"/>
                  <a:pt x="6406" y="2012"/>
                </a:cubicBezTo>
                <a:cubicBezTo>
                  <a:pt x="6442" y="2018"/>
                  <a:pt x="6477" y="2025"/>
                  <a:pt x="6513" y="2031"/>
                </a:cubicBezTo>
                <a:lnTo>
                  <a:pt x="6406" y="2070"/>
                </a:lnTo>
                <a:cubicBezTo>
                  <a:pt x="6442" y="2089"/>
                  <a:pt x="6477" y="2109"/>
                  <a:pt x="6513" y="2128"/>
                </a:cubicBezTo>
                <a:lnTo>
                  <a:pt x="6513" y="2147"/>
                </a:lnTo>
                <a:lnTo>
                  <a:pt x="6567" y="2186"/>
                </a:lnTo>
                <a:lnTo>
                  <a:pt x="6567" y="2205"/>
                </a:lnTo>
                <a:lnTo>
                  <a:pt x="6353" y="2224"/>
                </a:lnTo>
                <a:lnTo>
                  <a:pt x="6299" y="2263"/>
                </a:lnTo>
                <a:cubicBezTo>
                  <a:pt x="6263" y="2269"/>
                  <a:pt x="6228" y="2276"/>
                  <a:pt x="6192" y="2282"/>
                </a:cubicBezTo>
                <a:cubicBezTo>
                  <a:pt x="6174" y="2295"/>
                  <a:pt x="6157" y="2308"/>
                  <a:pt x="6139" y="2321"/>
                </a:cubicBezTo>
                <a:lnTo>
                  <a:pt x="5872" y="2282"/>
                </a:lnTo>
                <a:lnTo>
                  <a:pt x="5711" y="2282"/>
                </a:lnTo>
                <a:lnTo>
                  <a:pt x="5711" y="2379"/>
                </a:lnTo>
                <a:lnTo>
                  <a:pt x="5711" y="2437"/>
                </a:lnTo>
                <a:lnTo>
                  <a:pt x="5818" y="2437"/>
                </a:lnTo>
                <a:lnTo>
                  <a:pt x="6139" y="2437"/>
                </a:lnTo>
                <a:lnTo>
                  <a:pt x="6513" y="2437"/>
                </a:lnTo>
                <a:lnTo>
                  <a:pt x="6674" y="2437"/>
                </a:lnTo>
                <a:lnTo>
                  <a:pt x="6888" y="2437"/>
                </a:lnTo>
                <a:lnTo>
                  <a:pt x="7369" y="2456"/>
                </a:lnTo>
                <a:lnTo>
                  <a:pt x="8011" y="2495"/>
                </a:lnTo>
                <a:lnTo>
                  <a:pt x="8064" y="2495"/>
                </a:lnTo>
                <a:lnTo>
                  <a:pt x="8171" y="2515"/>
                </a:lnTo>
                <a:cubicBezTo>
                  <a:pt x="8135" y="2534"/>
                  <a:pt x="8100" y="2554"/>
                  <a:pt x="8064" y="2573"/>
                </a:cubicBezTo>
                <a:lnTo>
                  <a:pt x="8171" y="2611"/>
                </a:lnTo>
                <a:cubicBezTo>
                  <a:pt x="8189" y="2618"/>
                  <a:pt x="8206" y="2624"/>
                  <a:pt x="8224" y="2631"/>
                </a:cubicBezTo>
                <a:lnTo>
                  <a:pt x="8492" y="2805"/>
                </a:lnTo>
                <a:lnTo>
                  <a:pt x="8492" y="2824"/>
                </a:lnTo>
                <a:lnTo>
                  <a:pt x="8545" y="2824"/>
                </a:lnTo>
                <a:lnTo>
                  <a:pt x="8545" y="2863"/>
                </a:lnTo>
                <a:cubicBezTo>
                  <a:pt x="8581" y="2869"/>
                  <a:pt x="8616" y="2876"/>
                  <a:pt x="8652" y="2882"/>
                </a:cubicBezTo>
                <a:lnTo>
                  <a:pt x="8652" y="2921"/>
                </a:lnTo>
                <a:cubicBezTo>
                  <a:pt x="8688" y="2966"/>
                  <a:pt x="8723" y="3011"/>
                  <a:pt x="8759" y="3056"/>
                </a:cubicBezTo>
                <a:lnTo>
                  <a:pt x="8759" y="3075"/>
                </a:lnTo>
                <a:lnTo>
                  <a:pt x="9027" y="3191"/>
                </a:lnTo>
                <a:cubicBezTo>
                  <a:pt x="9045" y="3204"/>
                  <a:pt x="9062" y="3217"/>
                  <a:pt x="9080" y="3230"/>
                </a:cubicBezTo>
                <a:cubicBezTo>
                  <a:pt x="9116" y="3249"/>
                  <a:pt x="9151" y="3269"/>
                  <a:pt x="9187" y="3288"/>
                </a:cubicBezTo>
                <a:lnTo>
                  <a:pt x="9187" y="3366"/>
                </a:lnTo>
                <a:lnTo>
                  <a:pt x="9187" y="3424"/>
                </a:lnTo>
                <a:cubicBezTo>
                  <a:pt x="9205" y="3430"/>
                  <a:pt x="9223" y="3437"/>
                  <a:pt x="9241" y="3443"/>
                </a:cubicBezTo>
                <a:lnTo>
                  <a:pt x="9241" y="3482"/>
                </a:lnTo>
                <a:lnTo>
                  <a:pt x="9241" y="3540"/>
                </a:lnTo>
                <a:lnTo>
                  <a:pt x="9241" y="3559"/>
                </a:lnTo>
                <a:cubicBezTo>
                  <a:pt x="9276" y="3598"/>
                  <a:pt x="9312" y="3636"/>
                  <a:pt x="9347" y="3675"/>
                </a:cubicBezTo>
                <a:lnTo>
                  <a:pt x="9668" y="3772"/>
                </a:lnTo>
                <a:cubicBezTo>
                  <a:pt x="9686" y="3778"/>
                  <a:pt x="9704" y="3785"/>
                  <a:pt x="9722" y="3791"/>
                </a:cubicBezTo>
                <a:cubicBezTo>
                  <a:pt x="9740" y="3810"/>
                  <a:pt x="9757" y="3830"/>
                  <a:pt x="9775" y="3849"/>
                </a:cubicBezTo>
                <a:cubicBezTo>
                  <a:pt x="9811" y="3868"/>
                  <a:pt x="9846" y="3888"/>
                  <a:pt x="9882" y="3907"/>
                </a:cubicBezTo>
                <a:lnTo>
                  <a:pt x="9882" y="3926"/>
                </a:lnTo>
                <a:cubicBezTo>
                  <a:pt x="9846" y="3958"/>
                  <a:pt x="9811" y="3991"/>
                  <a:pt x="9775" y="4023"/>
                </a:cubicBezTo>
                <a:cubicBezTo>
                  <a:pt x="9757" y="4062"/>
                  <a:pt x="9740" y="4100"/>
                  <a:pt x="9722" y="4139"/>
                </a:cubicBezTo>
                <a:lnTo>
                  <a:pt x="9561" y="4217"/>
                </a:lnTo>
                <a:cubicBezTo>
                  <a:pt x="9543" y="4314"/>
                  <a:pt x="9526" y="4410"/>
                  <a:pt x="9508" y="4507"/>
                </a:cubicBezTo>
                <a:lnTo>
                  <a:pt x="9508" y="4565"/>
                </a:lnTo>
                <a:lnTo>
                  <a:pt x="9668" y="4623"/>
                </a:lnTo>
                <a:lnTo>
                  <a:pt x="9936" y="4662"/>
                </a:lnTo>
                <a:lnTo>
                  <a:pt x="10096" y="4758"/>
                </a:lnTo>
                <a:cubicBezTo>
                  <a:pt x="10132" y="4881"/>
                  <a:pt x="10167" y="5003"/>
                  <a:pt x="10203" y="5126"/>
                </a:cubicBezTo>
                <a:lnTo>
                  <a:pt x="10096" y="5126"/>
                </a:lnTo>
                <a:lnTo>
                  <a:pt x="9936" y="5126"/>
                </a:lnTo>
                <a:lnTo>
                  <a:pt x="9882" y="5126"/>
                </a:lnTo>
                <a:lnTo>
                  <a:pt x="9722" y="5145"/>
                </a:lnTo>
                <a:lnTo>
                  <a:pt x="9668" y="5145"/>
                </a:lnTo>
                <a:lnTo>
                  <a:pt x="9668" y="5242"/>
                </a:lnTo>
                <a:lnTo>
                  <a:pt x="9668" y="5377"/>
                </a:lnTo>
                <a:cubicBezTo>
                  <a:pt x="9686" y="5409"/>
                  <a:pt x="9704" y="5442"/>
                  <a:pt x="9722" y="5474"/>
                </a:cubicBezTo>
                <a:lnTo>
                  <a:pt x="9882" y="5474"/>
                </a:lnTo>
                <a:lnTo>
                  <a:pt x="10043" y="5474"/>
                </a:lnTo>
                <a:lnTo>
                  <a:pt x="10203" y="5474"/>
                </a:lnTo>
                <a:lnTo>
                  <a:pt x="10364" y="5474"/>
                </a:lnTo>
                <a:cubicBezTo>
                  <a:pt x="10382" y="5480"/>
                  <a:pt x="10399" y="5487"/>
                  <a:pt x="10417" y="5493"/>
                </a:cubicBezTo>
                <a:lnTo>
                  <a:pt x="10417" y="5513"/>
                </a:lnTo>
                <a:lnTo>
                  <a:pt x="10364" y="5551"/>
                </a:lnTo>
                <a:lnTo>
                  <a:pt x="10043" y="5551"/>
                </a:lnTo>
                <a:lnTo>
                  <a:pt x="9882" y="5551"/>
                </a:lnTo>
                <a:lnTo>
                  <a:pt x="9882" y="5571"/>
                </a:lnTo>
                <a:lnTo>
                  <a:pt x="10043" y="5609"/>
                </a:lnTo>
                <a:lnTo>
                  <a:pt x="10203" y="5667"/>
                </a:lnTo>
                <a:cubicBezTo>
                  <a:pt x="10221" y="5674"/>
                  <a:pt x="10239" y="5680"/>
                  <a:pt x="10257" y="5687"/>
                </a:cubicBezTo>
                <a:cubicBezTo>
                  <a:pt x="10239" y="5706"/>
                  <a:pt x="10221" y="5726"/>
                  <a:pt x="10203" y="5745"/>
                </a:cubicBezTo>
                <a:lnTo>
                  <a:pt x="10096" y="5841"/>
                </a:lnTo>
                <a:lnTo>
                  <a:pt x="10096" y="5977"/>
                </a:lnTo>
                <a:lnTo>
                  <a:pt x="10096" y="6035"/>
                </a:lnTo>
                <a:lnTo>
                  <a:pt x="10043" y="6112"/>
                </a:lnTo>
                <a:lnTo>
                  <a:pt x="10043" y="6151"/>
                </a:lnTo>
                <a:cubicBezTo>
                  <a:pt x="10061" y="6157"/>
                  <a:pt x="10078" y="6164"/>
                  <a:pt x="10096" y="6170"/>
                </a:cubicBezTo>
                <a:cubicBezTo>
                  <a:pt x="10078" y="6183"/>
                  <a:pt x="10061" y="6196"/>
                  <a:pt x="10043" y="6209"/>
                </a:cubicBezTo>
                <a:lnTo>
                  <a:pt x="9882" y="6286"/>
                </a:lnTo>
                <a:lnTo>
                  <a:pt x="9775" y="6402"/>
                </a:lnTo>
                <a:lnTo>
                  <a:pt x="9508" y="6422"/>
                </a:lnTo>
                <a:cubicBezTo>
                  <a:pt x="9526" y="6441"/>
                  <a:pt x="9543" y="6461"/>
                  <a:pt x="9561" y="6480"/>
                </a:cubicBezTo>
                <a:lnTo>
                  <a:pt x="9508" y="6518"/>
                </a:lnTo>
                <a:lnTo>
                  <a:pt x="9401" y="6538"/>
                </a:lnTo>
                <a:lnTo>
                  <a:pt x="9241" y="6596"/>
                </a:lnTo>
                <a:cubicBezTo>
                  <a:pt x="9223" y="6609"/>
                  <a:pt x="9205" y="6621"/>
                  <a:pt x="9187" y="6634"/>
                </a:cubicBezTo>
                <a:lnTo>
                  <a:pt x="9187" y="6654"/>
                </a:lnTo>
                <a:lnTo>
                  <a:pt x="9187" y="6712"/>
                </a:lnTo>
                <a:lnTo>
                  <a:pt x="8866" y="6712"/>
                </a:lnTo>
                <a:cubicBezTo>
                  <a:pt x="8830" y="6718"/>
                  <a:pt x="8795" y="6725"/>
                  <a:pt x="8759" y="6731"/>
                </a:cubicBezTo>
                <a:lnTo>
                  <a:pt x="8545" y="6828"/>
                </a:lnTo>
                <a:lnTo>
                  <a:pt x="8385" y="6905"/>
                </a:lnTo>
                <a:lnTo>
                  <a:pt x="8064" y="6944"/>
                </a:lnTo>
                <a:lnTo>
                  <a:pt x="7743" y="6944"/>
                </a:lnTo>
                <a:lnTo>
                  <a:pt x="7743" y="7021"/>
                </a:lnTo>
                <a:lnTo>
                  <a:pt x="7583" y="7099"/>
                </a:lnTo>
                <a:cubicBezTo>
                  <a:pt x="7565" y="7138"/>
                  <a:pt x="7547" y="7176"/>
                  <a:pt x="7529" y="7215"/>
                </a:cubicBezTo>
                <a:lnTo>
                  <a:pt x="7315" y="7331"/>
                </a:lnTo>
                <a:lnTo>
                  <a:pt x="7155" y="7485"/>
                </a:lnTo>
                <a:lnTo>
                  <a:pt x="7048" y="7524"/>
                </a:lnTo>
                <a:cubicBezTo>
                  <a:pt x="7030" y="7556"/>
                  <a:pt x="7013" y="7589"/>
                  <a:pt x="6995" y="7621"/>
                </a:cubicBezTo>
                <a:lnTo>
                  <a:pt x="6834" y="7737"/>
                </a:lnTo>
                <a:lnTo>
                  <a:pt x="6567" y="7853"/>
                </a:lnTo>
                <a:cubicBezTo>
                  <a:pt x="6549" y="7872"/>
                  <a:pt x="6531" y="7892"/>
                  <a:pt x="6513" y="7911"/>
                </a:cubicBezTo>
                <a:lnTo>
                  <a:pt x="6567" y="7950"/>
                </a:lnTo>
                <a:lnTo>
                  <a:pt x="6834" y="8046"/>
                </a:lnTo>
                <a:lnTo>
                  <a:pt x="6834" y="8104"/>
                </a:lnTo>
                <a:cubicBezTo>
                  <a:pt x="6888" y="8149"/>
                  <a:pt x="6941" y="8195"/>
                  <a:pt x="6995" y="8240"/>
                </a:cubicBezTo>
                <a:lnTo>
                  <a:pt x="6995" y="8279"/>
                </a:lnTo>
                <a:lnTo>
                  <a:pt x="6834" y="8298"/>
                </a:lnTo>
                <a:lnTo>
                  <a:pt x="6674" y="8317"/>
                </a:lnTo>
                <a:lnTo>
                  <a:pt x="6299" y="8356"/>
                </a:lnTo>
                <a:lnTo>
                  <a:pt x="5978" y="8356"/>
                </a:lnTo>
                <a:cubicBezTo>
                  <a:pt x="5943" y="8382"/>
                  <a:pt x="5907" y="8407"/>
                  <a:pt x="5872" y="8433"/>
                </a:cubicBezTo>
                <a:cubicBezTo>
                  <a:pt x="5854" y="8465"/>
                  <a:pt x="5836" y="8498"/>
                  <a:pt x="5818" y="8530"/>
                </a:cubicBezTo>
                <a:cubicBezTo>
                  <a:pt x="5836" y="8569"/>
                  <a:pt x="5854" y="8607"/>
                  <a:pt x="5872" y="8646"/>
                </a:cubicBezTo>
                <a:cubicBezTo>
                  <a:pt x="5907" y="8672"/>
                  <a:pt x="5943" y="8697"/>
                  <a:pt x="5978" y="8723"/>
                </a:cubicBezTo>
                <a:lnTo>
                  <a:pt x="6192" y="8801"/>
                </a:lnTo>
                <a:cubicBezTo>
                  <a:pt x="6174" y="8840"/>
                  <a:pt x="6157" y="8878"/>
                  <a:pt x="6139" y="8917"/>
                </a:cubicBezTo>
                <a:lnTo>
                  <a:pt x="6032" y="9033"/>
                </a:lnTo>
                <a:lnTo>
                  <a:pt x="6032" y="9072"/>
                </a:lnTo>
                <a:lnTo>
                  <a:pt x="6032" y="9149"/>
                </a:lnTo>
                <a:lnTo>
                  <a:pt x="6139" y="9265"/>
                </a:lnTo>
                <a:lnTo>
                  <a:pt x="6299" y="9323"/>
                </a:lnTo>
                <a:lnTo>
                  <a:pt x="6299" y="9400"/>
                </a:lnTo>
                <a:cubicBezTo>
                  <a:pt x="6335" y="9432"/>
                  <a:pt x="6370" y="9465"/>
                  <a:pt x="6406" y="9497"/>
                </a:cubicBezTo>
                <a:lnTo>
                  <a:pt x="6567" y="9516"/>
                </a:lnTo>
                <a:lnTo>
                  <a:pt x="6567" y="9574"/>
                </a:lnTo>
                <a:lnTo>
                  <a:pt x="6513" y="9652"/>
                </a:lnTo>
                <a:lnTo>
                  <a:pt x="6353" y="9749"/>
                </a:lnTo>
                <a:lnTo>
                  <a:pt x="6353" y="9865"/>
                </a:lnTo>
                <a:lnTo>
                  <a:pt x="6192" y="9884"/>
                </a:lnTo>
                <a:lnTo>
                  <a:pt x="6192" y="9923"/>
                </a:lnTo>
                <a:lnTo>
                  <a:pt x="6032" y="9942"/>
                </a:lnTo>
                <a:lnTo>
                  <a:pt x="5978" y="9942"/>
                </a:lnTo>
                <a:lnTo>
                  <a:pt x="5818" y="10000"/>
                </a:lnTo>
                <a:cubicBezTo>
                  <a:pt x="5765" y="9961"/>
                  <a:pt x="5711" y="9923"/>
                  <a:pt x="5658" y="9884"/>
                </a:cubicBezTo>
                <a:lnTo>
                  <a:pt x="5497" y="9826"/>
                </a:lnTo>
                <a:cubicBezTo>
                  <a:pt x="5461" y="9820"/>
                  <a:pt x="5426" y="9813"/>
                  <a:pt x="5390" y="9807"/>
                </a:cubicBezTo>
                <a:lnTo>
                  <a:pt x="5230" y="9768"/>
                </a:lnTo>
                <a:cubicBezTo>
                  <a:pt x="5212" y="9729"/>
                  <a:pt x="5194" y="9691"/>
                  <a:pt x="5176" y="9652"/>
                </a:cubicBezTo>
                <a:lnTo>
                  <a:pt x="5176" y="9594"/>
                </a:lnTo>
                <a:lnTo>
                  <a:pt x="4695" y="9516"/>
                </a:lnTo>
                <a:lnTo>
                  <a:pt x="4481" y="9555"/>
                </a:lnTo>
                <a:lnTo>
                  <a:pt x="4321" y="9516"/>
                </a:lnTo>
                <a:lnTo>
                  <a:pt x="3952" y="9427"/>
                </a:lnTo>
                <a:lnTo>
                  <a:pt x="3519" y="9226"/>
                </a:lnTo>
                <a:lnTo>
                  <a:pt x="3305" y="9207"/>
                </a:lnTo>
                <a:lnTo>
                  <a:pt x="3037" y="9130"/>
                </a:lnTo>
                <a:lnTo>
                  <a:pt x="2823" y="9091"/>
                </a:lnTo>
                <a:lnTo>
                  <a:pt x="2610" y="9014"/>
                </a:lnTo>
                <a:lnTo>
                  <a:pt x="2449" y="9014"/>
                </a:lnTo>
                <a:lnTo>
                  <a:pt x="2182" y="8975"/>
                </a:lnTo>
                <a:lnTo>
                  <a:pt x="2021" y="8917"/>
                </a:lnTo>
                <a:lnTo>
                  <a:pt x="1914" y="8971"/>
                </a:lnTo>
                <a:lnTo>
                  <a:pt x="1555" y="8873"/>
                </a:lnTo>
                <a:lnTo>
                  <a:pt x="1255" y="8727"/>
                </a:lnTo>
                <a:cubicBezTo>
                  <a:pt x="1273" y="8708"/>
                  <a:pt x="1208" y="8685"/>
                  <a:pt x="1226" y="8666"/>
                </a:cubicBezTo>
                <a:cubicBezTo>
                  <a:pt x="1208" y="8660"/>
                  <a:pt x="1494" y="8578"/>
                  <a:pt x="1476" y="8572"/>
                </a:cubicBezTo>
                <a:cubicBezTo>
                  <a:pt x="1492" y="8557"/>
                  <a:pt x="1507" y="8541"/>
                  <a:pt x="1523" y="8526"/>
                </a:cubicBezTo>
                <a:cubicBezTo>
                  <a:pt x="1538" y="8478"/>
                  <a:pt x="1553" y="8429"/>
                  <a:pt x="1568" y="8381"/>
                </a:cubicBezTo>
                <a:cubicBezTo>
                  <a:pt x="1232" y="8359"/>
                  <a:pt x="824" y="8283"/>
                  <a:pt x="488" y="8261"/>
                </a:cubicBezTo>
                <a:lnTo>
                  <a:pt x="0" y="8228"/>
                </a:lnTo>
                <a:cubicBezTo>
                  <a:pt x="28" y="8221"/>
                  <a:pt x="57" y="8215"/>
                  <a:pt x="85" y="8208"/>
                </a:cubicBezTo>
                <a:cubicBezTo>
                  <a:pt x="67" y="8189"/>
                  <a:pt x="435" y="8317"/>
                  <a:pt x="417" y="8298"/>
                </a:cubicBezTo>
                <a:lnTo>
                  <a:pt x="631" y="8221"/>
                </a:lnTo>
                <a:lnTo>
                  <a:pt x="37" y="8221"/>
                </a:lnTo>
                <a:lnTo>
                  <a:pt x="333" y="8137"/>
                </a:lnTo>
                <a:cubicBezTo>
                  <a:pt x="297" y="8118"/>
                  <a:pt x="139" y="8094"/>
                  <a:pt x="103" y="8075"/>
                </a:cubicBezTo>
                <a:lnTo>
                  <a:pt x="582" y="7974"/>
                </a:lnTo>
                <a:lnTo>
                  <a:pt x="671" y="7945"/>
                </a:lnTo>
                <a:lnTo>
                  <a:pt x="545" y="7942"/>
                </a:lnTo>
                <a:cubicBezTo>
                  <a:pt x="574" y="7945"/>
                  <a:pt x="602" y="7947"/>
                  <a:pt x="631" y="7950"/>
                </a:cubicBezTo>
                <a:lnTo>
                  <a:pt x="504" y="7902"/>
                </a:lnTo>
                <a:lnTo>
                  <a:pt x="1005" y="7698"/>
                </a:lnTo>
                <a:lnTo>
                  <a:pt x="1273" y="7427"/>
                </a:lnTo>
                <a:cubicBezTo>
                  <a:pt x="1291" y="7388"/>
                  <a:pt x="1308" y="7350"/>
                  <a:pt x="1326" y="7311"/>
                </a:cubicBezTo>
                <a:lnTo>
                  <a:pt x="1487" y="7215"/>
                </a:lnTo>
                <a:cubicBezTo>
                  <a:pt x="1522" y="7163"/>
                  <a:pt x="1558" y="7112"/>
                  <a:pt x="1593" y="7060"/>
                </a:cubicBezTo>
                <a:lnTo>
                  <a:pt x="2128" y="6596"/>
                </a:lnTo>
                <a:lnTo>
                  <a:pt x="2342" y="6538"/>
                </a:lnTo>
                <a:lnTo>
                  <a:pt x="2610" y="6518"/>
                </a:lnTo>
                <a:lnTo>
                  <a:pt x="2770" y="6460"/>
                </a:lnTo>
                <a:lnTo>
                  <a:pt x="2663" y="6344"/>
                </a:lnTo>
                <a:lnTo>
                  <a:pt x="2663" y="6306"/>
                </a:lnTo>
                <a:lnTo>
                  <a:pt x="2449" y="6151"/>
                </a:lnTo>
                <a:lnTo>
                  <a:pt x="2449" y="6035"/>
                </a:lnTo>
                <a:lnTo>
                  <a:pt x="2289" y="5938"/>
                </a:lnTo>
                <a:lnTo>
                  <a:pt x="2128" y="5880"/>
                </a:lnTo>
                <a:cubicBezTo>
                  <a:pt x="2092" y="5874"/>
                  <a:pt x="2057" y="5867"/>
                  <a:pt x="2021" y="5861"/>
                </a:cubicBezTo>
                <a:lnTo>
                  <a:pt x="2021" y="5745"/>
                </a:lnTo>
                <a:cubicBezTo>
                  <a:pt x="2003" y="5726"/>
                  <a:pt x="1986" y="5706"/>
                  <a:pt x="1968" y="5687"/>
                </a:cubicBezTo>
                <a:lnTo>
                  <a:pt x="1968" y="5571"/>
                </a:lnTo>
                <a:cubicBezTo>
                  <a:pt x="1986" y="5526"/>
                  <a:pt x="2003" y="5480"/>
                  <a:pt x="2021" y="5435"/>
                </a:cubicBezTo>
                <a:cubicBezTo>
                  <a:pt x="2057" y="5390"/>
                  <a:pt x="2092" y="5345"/>
                  <a:pt x="2128" y="5300"/>
                </a:cubicBezTo>
                <a:lnTo>
                  <a:pt x="2128" y="5203"/>
                </a:lnTo>
                <a:cubicBezTo>
                  <a:pt x="2075" y="5164"/>
                  <a:pt x="2021" y="5126"/>
                  <a:pt x="1968" y="5087"/>
                </a:cubicBezTo>
                <a:lnTo>
                  <a:pt x="1861" y="5010"/>
                </a:lnTo>
                <a:lnTo>
                  <a:pt x="1861" y="4894"/>
                </a:lnTo>
                <a:cubicBezTo>
                  <a:pt x="1914" y="4855"/>
                  <a:pt x="1968" y="4817"/>
                  <a:pt x="2021" y="4778"/>
                </a:cubicBezTo>
                <a:cubicBezTo>
                  <a:pt x="2003" y="4759"/>
                  <a:pt x="1986" y="4739"/>
                  <a:pt x="1968" y="4720"/>
                </a:cubicBezTo>
                <a:lnTo>
                  <a:pt x="1861" y="4700"/>
                </a:lnTo>
                <a:cubicBezTo>
                  <a:pt x="1843" y="4687"/>
                  <a:pt x="1825" y="4675"/>
                  <a:pt x="1807" y="4662"/>
                </a:cubicBezTo>
                <a:lnTo>
                  <a:pt x="1861" y="4623"/>
                </a:lnTo>
                <a:lnTo>
                  <a:pt x="1807" y="4584"/>
                </a:lnTo>
                <a:cubicBezTo>
                  <a:pt x="1825" y="4565"/>
                  <a:pt x="1843" y="4545"/>
                  <a:pt x="1861" y="4526"/>
                </a:cubicBezTo>
                <a:lnTo>
                  <a:pt x="1861" y="4507"/>
                </a:lnTo>
                <a:lnTo>
                  <a:pt x="1861" y="4449"/>
                </a:lnTo>
                <a:lnTo>
                  <a:pt x="1861" y="4410"/>
                </a:lnTo>
                <a:lnTo>
                  <a:pt x="1861" y="4391"/>
                </a:lnTo>
                <a:lnTo>
                  <a:pt x="1807" y="4391"/>
                </a:lnTo>
                <a:cubicBezTo>
                  <a:pt x="1789" y="4378"/>
                  <a:pt x="1772" y="4365"/>
                  <a:pt x="1754" y="4352"/>
                </a:cubicBezTo>
                <a:lnTo>
                  <a:pt x="1593" y="4333"/>
                </a:lnTo>
                <a:lnTo>
                  <a:pt x="1433" y="4236"/>
                </a:lnTo>
                <a:lnTo>
                  <a:pt x="1326" y="4197"/>
                </a:lnTo>
                <a:lnTo>
                  <a:pt x="1273" y="4159"/>
                </a:lnTo>
                <a:lnTo>
                  <a:pt x="1273" y="4101"/>
                </a:lnTo>
                <a:cubicBezTo>
                  <a:pt x="1291" y="4094"/>
                  <a:pt x="1308" y="4088"/>
                  <a:pt x="1326" y="4081"/>
                </a:cubicBezTo>
                <a:lnTo>
                  <a:pt x="1433" y="4043"/>
                </a:lnTo>
                <a:cubicBezTo>
                  <a:pt x="1451" y="4036"/>
                  <a:pt x="1469" y="4030"/>
                  <a:pt x="1487" y="4023"/>
                </a:cubicBezTo>
                <a:lnTo>
                  <a:pt x="1807" y="3965"/>
                </a:lnTo>
                <a:lnTo>
                  <a:pt x="2128" y="3907"/>
                </a:lnTo>
                <a:lnTo>
                  <a:pt x="2449" y="3849"/>
                </a:lnTo>
                <a:lnTo>
                  <a:pt x="2663" y="3830"/>
                </a:lnTo>
                <a:lnTo>
                  <a:pt x="2823" y="3733"/>
                </a:lnTo>
                <a:lnTo>
                  <a:pt x="2984" y="3656"/>
                </a:lnTo>
                <a:lnTo>
                  <a:pt x="3198" y="3598"/>
                </a:lnTo>
                <a:cubicBezTo>
                  <a:pt x="3234" y="3579"/>
                  <a:pt x="3269" y="3559"/>
                  <a:pt x="3305" y="3540"/>
                </a:cubicBezTo>
                <a:lnTo>
                  <a:pt x="3305" y="3482"/>
                </a:lnTo>
                <a:lnTo>
                  <a:pt x="3198" y="3404"/>
                </a:lnTo>
                <a:cubicBezTo>
                  <a:pt x="3144" y="3327"/>
                  <a:pt x="3091" y="3249"/>
                  <a:pt x="3037" y="3172"/>
                </a:cubicBezTo>
                <a:lnTo>
                  <a:pt x="2930" y="3017"/>
                </a:lnTo>
                <a:cubicBezTo>
                  <a:pt x="2894" y="2972"/>
                  <a:pt x="2859" y="2927"/>
                  <a:pt x="2823" y="2882"/>
                </a:cubicBezTo>
                <a:cubicBezTo>
                  <a:pt x="2805" y="2843"/>
                  <a:pt x="2788" y="2805"/>
                  <a:pt x="2770" y="2766"/>
                </a:cubicBezTo>
                <a:cubicBezTo>
                  <a:pt x="2734" y="2747"/>
                  <a:pt x="2699" y="2727"/>
                  <a:pt x="2663" y="2708"/>
                </a:cubicBezTo>
                <a:lnTo>
                  <a:pt x="2503" y="2708"/>
                </a:lnTo>
                <a:lnTo>
                  <a:pt x="2342" y="2650"/>
                </a:lnTo>
                <a:lnTo>
                  <a:pt x="2342" y="2631"/>
                </a:lnTo>
                <a:cubicBezTo>
                  <a:pt x="2324" y="2612"/>
                  <a:pt x="2307" y="2592"/>
                  <a:pt x="2289" y="2573"/>
                </a:cubicBezTo>
                <a:lnTo>
                  <a:pt x="2289" y="2515"/>
                </a:lnTo>
                <a:lnTo>
                  <a:pt x="2289" y="2456"/>
                </a:lnTo>
                <a:lnTo>
                  <a:pt x="2289" y="2437"/>
                </a:lnTo>
                <a:cubicBezTo>
                  <a:pt x="2253" y="2418"/>
                  <a:pt x="2218" y="2398"/>
                  <a:pt x="2182" y="2379"/>
                </a:cubicBezTo>
                <a:cubicBezTo>
                  <a:pt x="2164" y="2347"/>
                  <a:pt x="2146" y="2314"/>
                  <a:pt x="2128" y="2282"/>
                </a:cubicBezTo>
                <a:cubicBezTo>
                  <a:pt x="2092" y="2276"/>
                  <a:pt x="2057" y="2269"/>
                  <a:pt x="2021" y="2263"/>
                </a:cubicBezTo>
                <a:lnTo>
                  <a:pt x="2021" y="2224"/>
                </a:lnTo>
                <a:lnTo>
                  <a:pt x="2021" y="2205"/>
                </a:lnTo>
                <a:lnTo>
                  <a:pt x="2021" y="2186"/>
                </a:lnTo>
                <a:lnTo>
                  <a:pt x="2182" y="2147"/>
                </a:lnTo>
                <a:lnTo>
                  <a:pt x="2182" y="2128"/>
                </a:lnTo>
                <a:lnTo>
                  <a:pt x="2289" y="2128"/>
                </a:lnTo>
                <a:lnTo>
                  <a:pt x="2503" y="2012"/>
                </a:lnTo>
                <a:cubicBezTo>
                  <a:pt x="2539" y="1993"/>
                  <a:pt x="2574" y="1973"/>
                  <a:pt x="2610" y="1954"/>
                </a:cubicBezTo>
                <a:cubicBezTo>
                  <a:pt x="2574" y="1922"/>
                  <a:pt x="2539" y="1889"/>
                  <a:pt x="2503" y="1857"/>
                </a:cubicBezTo>
                <a:cubicBezTo>
                  <a:pt x="2485" y="1851"/>
                  <a:pt x="2467" y="1844"/>
                  <a:pt x="2449" y="1838"/>
                </a:cubicBezTo>
                <a:lnTo>
                  <a:pt x="2289" y="1779"/>
                </a:lnTo>
                <a:cubicBezTo>
                  <a:pt x="2253" y="1773"/>
                  <a:pt x="2218" y="1766"/>
                  <a:pt x="2182" y="1760"/>
                </a:cubicBezTo>
                <a:lnTo>
                  <a:pt x="2021" y="1663"/>
                </a:lnTo>
                <a:lnTo>
                  <a:pt x="1968" y="1586"/>
                </a:lnTo>
                <a:cubicBezTo>
                  <a:pt x="1932" y="1567"/>
                  <a:pt x="1897" y="1547"/>
                  <a:pt x="1861" y="1528"/>
                </a:cubicBezTo>
                <a:cubicBezTo>
                  <a:pt x="1843" y="1509"/>
                  <a:pt x="1825" y="1489"/>
                  <a:pt x="1807" y="1470"/>
                </a:cubicBezTo>
                <a:cubicBezTo>
                  <a:pt x="1789" y="1457"/>
                  <a:pt x="1772" y="1444"/>
                  <a:pt x="1754" y="1431"/>
                </a:cubicBezTo>
                <a:lnTo>
                  <a:pt x="1593" y="1412"/>
                </a:lnTo>
                <a:lnTo>
                  <a:pt x="1487" y="1393"/>
                </a:lnTo>
                <a:lnTo>
                  <a:pt x="1487" y="1354"/>
                </a:lnTo>
                <a:lnTo>
                  <a:pt x="1593" y="1296"/>
                </a:lnTo>
                <a:cubicBezTo>
                  <a:pt x="1611" y="1277"/>
                  <a:pt x="1629" y="1257"/>
                  <a:pt x="1647" y="1238"/>
                </a:cubicBezTo>
                <a:cubicBezTo>
                  <a:pt x="1683" y="1219"/>
                  <a:pt x="1718" y="1199"/>
                  <a:pt x="1754" y="1180"/>
                </a:cubicBezTo>
                <a:cubicBezTo>
                  <a:pt x="1718" y="1161"/>
                  <a:pt x="1683" y="1141"/>
                  <a:pt x="1647" y="1122"/>
                </a:cubicBezTo>
                <a:cubicBezTo>
                  <a:pt x="1629" y="1103"/>
                  <a:pt x="1611" y="1083"/>
                  <a:pt x="1593" y="1064"/>
                </a:cubicBezTo>
                <a:cubicBezTo>
                  <a:pt x="1558" y="1057"/>
                  <a:pt x="1522" y="1051"/>
                  <a:pt x="1487" y="1044"/>
                </a:cubicBezTo>
                <a:cubicBezTo>
                  <a:pt x="1469" y="1025"/>
                  <a:pt x="1451" y="1005"/>
                  <a:pt x="1433" y="986"/>
                </a:cubicBezTo>
                <a:lnTo>
                  <a:pt x="1433" y="967"/>
                </a:lnTo>
                <a:cubicBezTo>
                  <a:pt x="1451" y="935"/>
                  <a:pt x="1469" y="902"/>
                  <a:pt x="1487" y="870"/>
                </a:cubicBezTo>
                <a:lnTo>
                  <a:pt x="1593" y="851"/>
                </a:lnTo>
                <a:lnTo>
                  <a:pt x="1754" y="812"/>
                </a:lnTo>
                <a:lnTo>
                  <a:pt x="1754" y="793"/>
                </a:lnTo>
                <a:cubicBezTo>
                  <a:pt x="1772" y="780"/>
                  <a:pt x="1789" y="767"/>
                  <a:pt x="1807" y="754"/>
                </a:cubicBezTo>
                <a:cubicBezTo>
                  <a:pt x="1825" y="748"/>
                  <a:pt x="1843" y="741"/>
                  <a:pt x="1861" y="735"/>
                </a:cubicBezTo>
                <a:lnTo>
                  <a:pt x="2021" y="735"/>
                </a:lnTo>
                <a:lnTo>
                  <a:pt x="2128" y="696"/>
                </a:lnTo>
                <a:cubicBezTo>
                  <a:pt x="2146" y="690"/>
                  <a:pt x="2164" y="683"/>
                  <a:pt x="2182" y="677"/>
                </a:cubicBezTo>
                <a:lnTo>
                  <a:pt x="2182" y="638"/>
                </a:lnTo>
                <a:lnTo>
                  <a:pt x="2182" y="619"/>
                </a:lnTo>
                <a:lnTo>
                  <a:pt x="1968" y="580"/>
                </a:lnTo>
                <a:lnTo>
                  <a:pt x="1968" y="561"/>
                </a:lnTo>
                <a:lnTo>
                  <a:pt x="1968" y="542"/>
                </a:lnTo>
                <a:lnTo>
                  <a:pt x="1861" y="503"/>
                </a:lnTo>
                <a:cubicBezTo>
                  <a:pt x="1897" y="484"/>
                  <a:pt x="1932" y="464"/>
                  <a:pt x="1968" y="445"/>
                </a:cubicBezTo>
                <a:lnTo>
                  <a:pt x="1968" y="426"/>
                </a:lnTo>
                <a:lnTo>
                  <a:pt x="1968" y="387"/>
                </a:lnTo>
                <a:lnTo>
                  <a:pt x="1968" y="329"/>
                </a:lnTo>
                <a:lnTo>
                  <a:pt x="2021" y="329"/>
                </a:lnTo>
                <a:lnTo>
                  <a:pt x="2289" y="329"/>
                </a:lnTo>
                <a:lnTo>
                  <a:pt x="2289" y="251"/>
                </a:lnTo>
                <a:lnTo>
                  <a:pt x="2342" y="213"/>
                </a:lnTo>
                <a:lnTo>
                  <a:pt x="2503" y="213"/>
                </a:lnTo>
                <a:lnTo>
                  <a:pt x="2610" y="213"/>
                </a:lnTo>
                <a:lnTo>
                  <a:pt x="2663" y="213"/>
                </a:lnTo>
                <a:lnTo>
                  <a:pt x="3037" y="116"/>
                </a:lnTo>
                <a:lnTo>
                  <a:pt x="3037" y="58"/>
                </a:lnTo>
                <a:lnTo>
                  <a:pt x="3037" y="19"/>
                </a:lnTo>
                <a:lnTo>
                  <a:pt x="3037" y="0"/>
                </a:lnTo>
                <a:lnTo>
                  <a:pt x="3144" y="0"/>
                </a:lnTo>
                <a:lnTo>
                  <a:pt x="3465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7" name="Freeform 267"/>
          <p:cNvSpPr>
            <a:spLocks noEditPoints="1"/>
          </p:cNvSpPr>
          <p:nvPr/>
        </p:nvSpPr>
        <p:spPr bwMode="auto">
          <a:xfrm rot="21334256">
            <a:off x="6190098" y="3805910"/>
            <a:ext cx="841813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" name="Freeform 276"/>
          <p:cNvSpPr>
            <a:spLocks/>
          </p:cNvSpPr>
          <p:nvPr/>
        </p:nvSpPr>
        <p:spPr bwMode="auto">
          <a:xfrm rot="21334256">
            <a:off x="2654246" y="4507278"/>
            <a:ext cx="997705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" name="Freeform 277"/>
          <p:cNvSpPr>
            <a:spLocks/>
          </p:cNvSpPr>
          <p:nvPr/>
        </p:nvSpPr>
        <p:spPr bwMode="auto">
          <a:xfrm rot="21334256">
            <a:off x="3890022" y="4447044"/>
            <a:ext cx="926179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" name="Freeform 278"/>
          <p:cNvSpPr>
            <a:spLocks/>
          </p:cNvSpPr>
          <p:nvPr/>
        </p:nvSpPr>
        <p:spPr bwMode="auto">
          <a:xfrm rot="21334256">
            <a:off x="2106961" y="4199801"/>
            <a:ext cx="561209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1" name="Freeform 279"/>
          <p:cNvSpPr>
            <a:spLocks/>
          </p:cNvSpPr>
          <p:nvPr/>
        </p:nvSpPr>
        <p:spPr bwMode="auto">
          <a:xfrm rot="21334256">
            <a:off x="4306915" y="5515510"/>
            <a:ext cx="1870023" cy="1173915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227 w 10227"/>
              <a:gd name="connsiteY308" fmla="*/ 1153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19 w 10227"/>
              <a:gd name="connsiteY310" fmla="*/ 6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580 w 10227"/>
              <a:gd name="connsiteY319" fmla="*/ 416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714 w 10227"/>
              <a:gd name="connsiteY320" fmla="*/ 131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1894 w 10227"/>
              <a:gd name="connsiteY322" fmla="*/ 36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619 w 10227"/>
              <a:gd name="connsiteY233" fmla="*/ 8280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79 w 10227"/>
              <a:gd name="connsiteY226" fmla="*/ 9358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42 w 10227"/>
              <a:gd name="connsiteY225" fmla="*/ 9445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0227" h="10056">
                <a:moveTo>
                  <a:pt x="2614" y="679"/>
                </a:moveTo>
                <a:lnTo>
                  <a:pt x="2817" y="866"/>
                </a:lnTo>
                <a:lnTo>
                  <a:pt x="2952" y="928"/>
                </a:lnTo>
                <a:cubicBezTo>
                  <a:pt x="2975" y="970"/>
                  <a:pt x="2997" y="1011"/>
                  <a:pt x="3020" y="1053"/>
                </a:cubicBezTo>
                <a:lnTo>
                  <a:pt x="3020" y="1240"/>
                </a:lnTo>
                <a:cubicBezTo>
                  <a:pt x="3027" y="1271"/>
                  <a:pt x="3035" y="1302"/>
                  <a:pt x="3042" y="1333"/>
                </a:cubicBezTo>
                <a:lnTo>
                  <a:pt x="3200" y="1458"/>
                </a:lnTo>
                <a:lnTo>
                  <a:pt x="3470" y="1707"/>
                </a:lnTo>
                <a:lnTo>
                  <a:pt x="3538" y="1707"/>
                </a:lnTo>
                <a:lnTo>
                  <a:pt x="3605" y="1738"/>
                </a:lnTo>
                <a:lnTo>
                  <a:pt x="3808" y="1956"/>
                </a:lnTo>
                <a:cubicBezTo>
                  <a:pt x="3770" y="2050"/>
                  <a:pt x="3733" y="2143"/>
                  <a:pt x="3695" y="2237"/>
                </a:cubicBezTo>
                <a:cubicBezTo>
                  <a:pt x="3710" y="2268"/>
                  <a:pt x="3726" y="2299"/>
                  <a:pt x="3741" y="2330"/>
                </a:cubicBezTo>
                <a:cubicBezTo>
                  <a:pt x="3726" y="2361"/>
                  <a:pt x="3710" y="2393"/>
                  <a:pt x="3695" y="2424"/>
                </a:cubicBezTo>
                <a:cubicBezTo>
                  <a:pt x="3718" y="2465"/>
                  <a:pt x="3740" y="2507"/>
                  <a:pt x="3763" y="2548"/>
                </a:cubicBezTo>
                <a:lnTo>
                  <a:pt x="3831" y="2548"/>
                </a:lnTo>
                <a:cubicBezTo>
                  <a:pt x="3846" y="2538"/>
                  <a:pt x="3861" y="2527"/>
                  <a:pt x="3876" y="2517"/>
                </a:cubicBezTo>
                <a:lnTo>
                  <a:pt x="3943" y="2517"/>
                </a:lnTo>
                <a:cubicBezTo>
                  <a:pt x="3958" y="2527"/>
                  <a:pt x="3973" y="2538"/>
                  <a:pt x="3988" y="2548"/>
                </a:cubicBezTo>
                <a:lnTo>
                  <a:pt x="4123" y="2704"/>
                </a:lnTo>
                <a:lnTo>
                  <a:pt x="4236" y="2797"/>
                </a:lnTo>
                <a:lnTo>
                  <a:pt x="4326" y="2797"/>
                </a:lnTo>
                <a:lnTo>
                  <a:pt x="4596" y="2704"/>
                </a:lnTo>
                <a:lnTo>
                  <a:pt x="4686" y="2797"/>
                </a:lnTo>
                <a:lnTo>
                  <a:pt x="4822" y="2891"/>
                </a:lnTo>
                <a:lnTo>
                  <a:pt x="4979" y="2984"/>
                </a:lnTo>
                <a:lnTo>
                  <a:pt x="5092" y="2922"/>
                </a:lnTo>
                <a:lnTo>
                  <a:pt x="5159" y="2891"/>
                </a:lnTo>
                <a:cubicBezTo>
                  <a:pt x="5167" y="2860"/>
                  <a:pt x="5174" y="2828"/>
                  <a:pt x="5182" y="2797"/>
                </a:cubicBezTo>
                <a:lnTo>
                  <a:pt x="5227" y="2704"/>
                </a:lnTo>
                <a:cubicBezTo>
                  <a:pt x="5250" y="2673"/>
                  <a:pt x="5272" y="2642"/>
                  <a:pt x="5295" y="2611"/>
                </a:cubicBezTo>
                <a:lnTo>
                  <a:pt x="5362" y="2517"/>
                </a:lnTo>
                <a:lnTo>
                  <a:pt x="5385" y="2517"/>
                </a:lnTo>
                <a:lnTo>
                  <a:pt x="5475" y="2517"/>
                </a:lnTo>
                <a:cubicBezTo>
                  <a:pt x="5490" y="2548"/>
                  <a:pt x="5505" y="2580"/>
                  <a:pt x="5520" y="2611"/>
                </a:cubicBezTo>
                <a:cubicBezTo>
                  <a:pt x="5527" y="2642"/>
                  <a:pt x="5535" y="2673"/>
                  <a:pt x="5542" y="2704"/>
                </a:cubicBezTo>
                <a:lnTo>
                  <a:pt x="5587" y="2704"/>
                </a:lnTo>
                <a:lnTo>
                  <a:pt x="5587" y="2735"/>
                </a:lnTo>
                <a:cubicBezTo>
                  <a:pt x="5610" y="2787"/>
                  <a:pt x="5632" y="2839"/>
                  <a:pt x="5655" y="2891"/>
                </a:cubicBezTo>
                <a:lnTo>
                  <a:pt x="5655" y="2922"/>
                </a:lnTo>
                <a:lnTo>
                  <a:pt x="5655" y="2984"/>
                </a:lnTo>
                <a:lnTo>
                  <a:pt x="5677" y="2984"/>
                </a:lnTo>
                <a:cubicBezTo>
                  <a:pt x="5692" y="2995"/>
                  <a:pt x="5707" y="3005"/>
                  <a:pt x="5722" y="3016"/>
                </a:cubicBezTo>
                <a:cubicBezTo>
                  <a:pt x="5730" y="3037"/>
                  <a:pt x="5737" y="3057"/>
                  <a:pt x="5745" y="3078"/>
                </a:cubicBezTo>
                <a:lnTo>
                  <a:pt x="5745" y="3109"/>
                </a:lnTo>
                <a:lnTo>
                  <a:pt x="5790" y="3202"/>
                </a:lnTo>
                <a:cubicBezTo>
                  <a:pt x="5798" y="3213"/>
                  <a:pt x="5805" y="3223"/>
                  <a:pt x="5813" y="3234"/>
                </a:cubicBezTo>
                <a:cubicBezTo>
                  <a:pt x="5828" y="3255"/>
                  <a:pt x="5843" y="3275"/>
                  <a:pt x="5858" y="3296"/>
                </a:cubicBezTo>
                <a:cubicBezTo>
                  <a:pt x="5873" y="3306"/>
                  <a:pt x="5888" y="3317"/>
                  <a:pt x="5903" y="3327"/>
                </a:cubicBezTo>
                <a:cubicBezTo>
                  <a:pt x="5918" y="3348"/>
                  <a:pt x="5933" y="3368"/>
                  <a:pt x="5948" y="3389"/>
                </a:cubicBezTo>
                <a:cubicBezTo>
                  <a:pt x="5955" y="3431"/>
                  <a:pt x="5963" y="3472"/>
                  <a:pt x="5970" y="3514"/>
                </a:cubicBezTo>
                <a:cubicBezTo>
                  <a:pt x="5985" y="3535"/>
                  <a:pt x="6000" y="3555"/>
                  <a:pt x="6015" y="3576"/>
                </a:cubicBezTo>
                <a:cubicBezTo>
                  <a:pt x="6038" y="3586"/>
                  <a:pt x="6060" y="3597"/>
                  <a:pt x="6083" y="3607"/>
                </a:cubicBezTo>
                <a:lnTo>
                  <a:pt x="6173" y="3670"/>
                </a:lnTo>
                <a:lnTo>
                  <a:pt x="6218" y="3670"/>
                </a:lnTo>
                <a:cubicBezTo>
                  <a:pt x="6226" y="3680"/>
                  <a:pt x="6233" y="3691"/>
                  <a:pt x="6241" y="3701"/>
                </a:cubicBezTo>
                <a:lnTo>
                  <a:pt x="6286" y="3701"/>
                </a:lnTo>
                <a:cubicBezTo>
                  <a:pt x="6293" y="3722"/>
                  <a:pt x="6301" y="3742"/>
                  <a:pt x="6308" y="3763"/>
                </a:cubicBezTo>
                <a:cubicBezTo>
                  <a:pt x="6323" y="3773"/>
                  <a:pt x="6338" y="3784"/>
                  <a:pt x="6353" y="3794"/>
                </a:cubicBezTo>
                <a:cubicBezTo>
                  <a:pt x="6361" y="3804"/>
                  <a:pt x="6368" y="3815"/>
                  <a:pt x="6376" y="3825"/>
                </a:cubicBezTo>
                <a:cubicBezTo>
                  <a:pt x="6398" y="3877"/>
                  <a:pt x="6421" y="3929"/>
                  <a:pt x="6443" y="3981"/>
                </a:cubicBezTo>
                <a:cubicBezTo>
                  <a:pt x="6451" y="3991"/>
                  <a:pt x="6458" y="4002"/>
                  <a:pt x="6466" y="4012"/>
                </a:cubicBezTo>
                <a:lnTo>
                  <a:pt x="6511" y="4075"/>
                </a:lnTo>
                <a:cubicBezTo>
                  <a:pt x="6518" y="4085"/>
                  <a:pt x="6526" y="4096"/>
                  <a:pt x="6533" y="4106"/>
                </a:cubicBezTo>
                <a:lnTo>
                  <a:pt x="6533" y="4075"/>
                </a:lnTo>
                <a:lnTo>
                  <a:pt x="6578" y="4012"/>
                </a:lnTo>
                <a:cubicBezTo>
                  <a:pt x="6601" y="3971"/>
                  <a:pt x="6623" y="3929"/>
                  <a:pt x="6646" y="3888"/>
                </a:cubicBezTo>
                <a:lnTo>
                  <a:pt x="6646" y="3825"/>
                </a:lnTo>
                <a:lnTo>
                  <a:pt x="6713" y="3825"/>
                </a:lnTo>
                <a:cubicBezTo>
                  <a:pt x="6721" y="3846"/>
                  <a:pt x="6728" y="3867"/>
                  <a:pt x="6736" y="3888"/>
                </a:cubicBezTo>
                <a:lnTo>
                  <a:pt x="6804" y="3888"/>
                </a:lnTo>
                <a:lnTo>
                  <a:pt x="6804" y="3919"/>
                </a:lnTo>
                <a:lnTo>
                  <a:pt x="6849" y="3919"/>
                </a:lnTo>
                <a:cubicBezTo>
                  <a:pt x="6864" y="3940"/>
                  <a:pt x="6879" y="3960"/>
                  <a:pt x="6894" y="3981"/>
                </a:cubicBezTo>
                <a:lnTo>
                  <a:pt x="6961" y="3981"/>
                </a:lnTo>
                <a:lnTo>
                  <a:pt x="7029" y="3919"/>
                </a:lnTo>
                <a:cubicBezTo>
                  <a:pt x="7044" y="3888"/>
                  <a:pt x="7059" y="3856"/>
                  <a:pt x="7074" y="3825"/>
                </a:cubicBezTo>
                <a:cubicBezTo>
                  <a:pt x="7081" y="3815"/>
                  <a:pt x="7089" y="3804"/>
                  <a:pt x="7096" y="3794"/>
                </a:cubicBezTo>
                <a:lnTo>
                  <a:pt x="7141" y="3794"/>
                </a:lnTo>
                <a:cubicBezTo>
                  <a:pt x="7164" y="3804"/>
                  <a:pt x="7186" y="3815"/>
                  <a:pt x="7209" y="3825"/>
                </a:cubicBezTo>
                <a:cubicBezTo>
                  <a:pt x="7217" y="3846"/>
                  <a:pt x="7224" y="3867"/>
                  <a:pt x="7232" y="3888"/>
                </a:cubicBezTo>
                <a:lnTo>
                  <a:pt x="7232" y="3919"/>
                </a:lnTo>
                <a:lnTo>
                  <a:pt x="7232" y="4075"/>
                </a:lnTo>
                <a:lnTo>
                  <a:pt x="7232" y="4168"/>
                </a:lnTo>
                <a:lnTo>
                  <a:pt x="7232" y="4199"/>
                </a:lnTo>
                <a:cubicBezTo>
                  <a:pt x="7247" y="4230"/>
                  <a:pt x="7262" y="4262"/>
                  <a:pt x="7277" y="4293"/>
                </a:cubicBezTo>
                <a:cubicBezTo>
                  <a:pt x="7284" y="4355"/>
                  <a:pt x="7292" y="4418"/>
                  <a:pt x="7299" y="4480"/>
                </a:cubicBezTo>
                <a:lnTo>
                  <a:pt x="7299" y="5134"/>
                </a:lnTo>
                <a:cubicBezTo>
                  <a:pt x="7322" y="5144"/>
                  <a:pt x="7344" y="5155"/>
                  <a:pt x="7367" y="5165"/>
                </a:cubicBezTo>
                <a:cubicBezTo>
                  <a:pt x="7419" y="5207"/>
                  <a:pt x="7472" y="5248"/>
                  <a:pt x="7524" y="5290"/>
                </a:cubicBezTo>
                <a:lnTo>
                  <a:pt x="7659" y="5352"/>
                </a:lnTo>
                <a:cubicBezTo>
                  <a:pt x="7697" y="5362"/>
                  <a:pt x="7734" y="5373"/>
                  <a:pt x="7772" y="5383"/>
                </a:cubicBezTo>
                <a:lnTo>
                  <a:pt x="7930" y="5165"/>
                </a:lnTo>
                <a:lnTo>
                  <a:pt x="7997" y="5134"/>
                </a:lnTo>
                <a:cubicBezTo>
                  <a:pt x="8027" y="5144"/>
                  <a:pt x="8057" y="5155"/>
                  <a:pt x="8087" y="5165"/>
                </a:cubicBezTo>
                <a:lnTo>
                  <a:pt x="8132" y="5165"/>
                </a:lnTo>
                <a:cubicBezTo>
                  <a:pt x="8177" y="5207"/>
                  <a:pt x="8223" y="5248"/>
                  <a:pt x="8268" y="5290"/>
                </a:cubicBezTo>
                <a:cubicBezTo>
                  <a:pt x="8275" y="5259"/>
                  <a:pt x="8283" y="5227"/>
                  <a:pt x="8290" y="5196"/>
                </a:cubicBezTo>
                <a:lnTo>
                  <a:pt x="8358" y="5196"/>
                </a:lnTo>
                <a:cubicBezTo>
                  <a:pt x="8380" y="5217"/>
                  <a:pt x="8403" y="5237"/>
                  <a:pt x="8425" y="5258"/>
                </a:cubicBezTo>
                <a:lnTo>
                  <a:pt x="8493" y="5290"/>
                </a:lnTo>
                <a:cubicBezTo>
                  <a:pt x="8478" y="5342"/>
                  <a:pt x="8463" y="5393"/>
                  <a:pt x="8448" y="5445"/>
                </a:cubicBezTo>
                <a:cubicBezTo>
                  <a:pt x="8463" y="5476"/>
                  <a:pt x="8478" y="5508"/>
                  <a:pt x="8493" y="5539"/>
                </a:cubicBezTo>
                <a:cubicBezTo>
                  <a:pt x="8470" y="5549"/>
                  <a:pt x="8448" y="5560"/>
                  <a:pt x="8425" y="5570"/>
                </a:cubicBezTo>
                <a:lnTo>
                  <a:pt x="8290" y="5632"/>
                </a:lnTo>
                <a:cubicBezTo>
                  <a:pt x="8260" y="5674"/>
                  <a:pt x="8230" y="5715"/>
                  <a:pt x="8200" y="5757"/>
                </a:cubicBezTo>
                <a:cubicBezTo>
                  <a:pt x="8207" y="5788"/>
                  <a:pt x="8215" y="5819"/>
                  <a:pt x="8222" y="5850"/>
                </a:cubicBezTo>
                <a:cubicBezTo>
                  <a:pt x="8252" y="5829"/>
                  <a:pt x="8283" y="5809"/>
                  <a:pt x="8313" y="5788"/>
                </a:cubicBezTo>
                <a:lnTo>
                  <a:pt x="8808" y="5850"/>
                </a:lnTo>
                <a:lnTo>
                  <a:pt x="8943" y="6131"/>
                </a:lnTo>
                <a:lnTo>
                  <a:pt x="8853" y="6224"/>
                </a:lnTo>
                <a:cubicBezTo>
                  <a:pt x="8861" y="6234"/>
                  <a:pt x="8868" y="6245"/>
                  <a:pt x="8876" y="6255"/>
                </a:cubicBezTo>
                <a:cubicBezTo>
                  <a:pt x="8868" y="6286"/>
                  <a:pt x="8861" y="6318"/>
                  <a:pt x="8853" y="6349"/>
                </a:cubicBezTo>
                <a:cubicBezTo>
                  <a:pt x="8838" y="6411"/>
                  <a:pt x="8823" y="6474"/>
                  <a:pt x="8808" y="6536"/>
                </a:cubicBezTo>
                <a:cubicBezTo>
                  <a:pt x="8831" y="6567"/>
                  <a:pt x="8853" y="6598"/>
                  <a:pt x="8876" y="6629"/>
                </a:cubicBezTo>
                <a:lnTo>
                  <a:pt x="8876" y="6754"/>
                </a:lnTo>
                <a:cubicBezTo>
                  <a:pt x="8898" y="6785"/>
                  <a:pt x="8921" y="6816"/>
                  <a:pt x="8943" y="6847"/>
                </a:cubicBezTo>
                <a:lnTo>
                  <a:pt x="9056" y="6910"/>
                </a:lnTo>
                <a:lnTo>
                  <a:pt x="9123" y="6910"/>
                </a:lnTo>
                <a:cubicBezTo>
                  <a:pt x="9153" y="6951"/>
                  <a:pt x="9183" y="6993"/>
                  <a:pt x="9213" y="7034"/>
                </a:cubicBezTo>
                <a:cubicBezTo>
                  <a:pt x="9243" y="7055"/>
                  <a:pt x="9274" y="7075"/>
                  <a:pt x="9304" y="7096"/>
                </a:cubicBezTo>
                <a:cubicBezTo>
                  <a:pt x="9341" y="7138"/>
                  <a:pt x="9379" y="7179"/>
                  <a:pt x="9416" y="7221"/>
                </a:cubicBezTo>
                <a:cubicBezTo>
                  <a:pt x="9446" y="7231"/>
                  <a:pt x="9476" y="7242"/>
                  <a:pt x="9506" y="7252"/>
                </a:cubicBezTo>
                <a:lnTo>
                  <a:pt x="9844" y="7595"/>
                </a:lnTo>
                <a:lnTo>
                  <a:pt x="9844" y="7720"/>
                </a:lnTo>
                <a:lnTo>
                  <a:pt x="9912" y="7782"/>
                </a:lnTo>
                <a:cubicBezTo>
                  <a:pt x="9942" y="7761"/>
                  <a:pt x="9972" y="7741"/>
                  <a:pt x="10002" y="7720"/>
                </a:cubicBezTo>
                <a:lnTo>
                  <a:pt x="10204" y="7844"/>
                </a:lnTo>
                <a:lnTo>
                  <a:pt x="10204" y="7938"/>
                </a:lnTo>
                <a:cubicBezTo>
                  <a:pt x="10212" y="8000"/>
                  <a:pt x="10219" y="8063"/>
                  <a:pt x="10227" y="8125"/>
                </a:cubicBezTo>
                <a:lnTo>
                  <a:pt x="10204" y="8125"/>
                </a:lnTo>
                <a:lnTo>
                  <a:pt x="10182" y="8125"/>
                </a:lnTo>
                <a:cubicBezTo>
                  <a:pt x="10167" y="8146"/>
                  <a:pt x="10152" y="8166"/>
                  <a:pt x="10137" y="8187"/>
                </a:cubicBezTo>
                <a:lnTo>
                  <a:pt x="9912" y="8374"/>
                </a:lnTo>
                <a:cubicBezTo>
                  <a:pt x="9897" y="8384"/>
                  <a:pt x="9882" y="8395"/>
                  <a:pt x="9867" y="8405"/>
                </a:cubicBezTo>
                <a:cubicBezTo>
                  <a:pt x="9844" y="8415"/>
                  <a:pt x="9822" y="8426"/>
                  <a:pt x="9799" y="8436"/>
                </a:cubicBezTo>
                <a:cubicBezTo>
                  <a:pt x="9784" y="8457"/>
                  <a:pt x="9769" y="8477"/>
                  <a:pt x="9754" y="8498"/>
                </a:cubicBezTo>
                <a:cubicBezTo>
                  <a:pt x="9739" y="8529"/>
                  <a:pt x="9724" y="8561"/>
                  <a:pt x="9709" y="8592"/>
                </a:cubicBezTo>
                <a:lnTo>
                  <a:pt x="9686" y="8592"/>
                </a:lnTo>
                <a:lnTo>
                  <a:pt x="9574" y="8592"/>
                </a:lnTo>
                <a:lnTo>
                  <a:pt x="9439" y="8623"/>
                </a:lnTo>
                <a:cubicBezTo>
                  <a:pt x="9416" y="8613"/>
                  <a:pt x="9394" y="8602"/>
                  <a:pt x="9371" y="8592"/>
                </a:cubicBezTo>
                <a:lnTo>
                  <a:pt x="9349" y="8592"/>
                </a:lnTo>
                <a:cubicBezTo>
                  <a:pt x="9304" y="8571"/>
                  <a:pt x="9258" y="8551"/>
                  <a:pt x="9213" y="8530"/>
                </a:cubicBezTo>
                <a:lnTo>
                  <a:pt x="9078" y="8436"/>
                </a:lnTo>
                <a:cubicBezTo>
                  <a:pt x="9011" y="8363"/>
                  <a:pt x="8943" y="8291"/>
                  <a:pt x="8876" y="8218"/>
                </a:cubicBezTo>
                <a:lnTo>
                  <a:pt x="8763" y="8093"/>
                </a:lnTo>
                <a:lnTo>
                  <a:pt x="8583" y="8093"/>
                </a:lnTo>
                <a:lnTo>
                  <a:pt x="8515" y="8031"/>
                </a:lnTo>
                <a:lnTo>
                  <a:pt x="8358" y="8031"/>
                </a:lnTo>
                <a:cubicBezTo>
                  <a:pt x="8343" y="8021"/>
                  <a:pt x="8328" y="8010"/>
                  <a:pt x="8313" y="8000"/>
                </a:cubicBezTo>
                <a:lnTo>
                  <a:pt x="8290" y="8000"/>
                </a:lnTo>
                <a:cubicBezTo>
                  <a:pt x="8260" y="7979"/>
                  <a:pt x="8230" y="7959"/>
                  <a:pt x="8200" y="7938"/>
                </a:cubicBezTo>
                <a:lnTo>
                  <a:pt x="8155" y="7938"/>
                </a:lnTo>
                <a:cubicBezTo>
                  <a:pt x="8132" y="7907"/>
                  <a:pt x="8110" y="7875"/>
                  <a:pt x="8087" y="7844"/>
                </a:cubicBezTo>
                <a:lnTo>
                  <a:pt x="8020" y="7844"/>
                </a:lnTo>
                <a:cubicBezTo>
                  <a:pt x="8012" y="7823"/>
                  <a:pt x="8005" y="7803"/>
                  <a:pt x="7997" y="7782"/>
                </a:cubicBezTo>
                <a:cubicBezTo>
                  <a:pt x="7975" y="7761"/>
                  <a:pt x="7952" y="7741"/>
                  <a:pt x="7930" y="7720"/>
                </a:cubicBezTo>
                <a:lnTo>
                  <a:pt x="7885" y="7720"/>
                </a:lnTo>
                <a:lnTo>
                  <a:pt x="7772" y="7782"/>
                </a:lnTo>
                <a:lnTo>
                  <a:pt x="7704" y="7720"/>
                </a:lnTo>
                <a:cubicBezTo>
                  <a:pt x="7682" y="7709"/>
                  <a:pt x="7659" y="7699"/>
                  <a:pt x="7637" y="7688"/>
                </a:cubicBezTo>
                <a:cubicBezTo>
                  <a:pt x="7622" y="7667"/>
                  <a:pt x="7607" y="7647"/>
                  <a:pt x="7592" y="7626"/>
                </a:cubicBezTo>
                <a:cubicBezTo>
                  <a:pt x="7584" y="7616"/>
                  <a:pt x="7577" y="7605"/>
                  <a:pt x="7569" y="7595"/>
                </a:cubicBezTo>
                <a:lnTo>
                  <a:pt x="7524" y="7595"/>
                </a:lnTo>
                <a:cubicBezTo>
                  <a:pt x="7517" y="7574"/>
                  <a:pt x="7509" y="7554"/>
                  <a:pt x="7502" y="7533"/>
                </a:cubicBezTo>
                <a:lnTo>
                  <a:pt x="7367" y="7533"/>
                </a:lnTo>
                <a:lnTo>
                  <a:pt x="7277" y="7626"/>
                </a:lnTo>
                <a:lnTo>
                  <a:pt x="7232" y="7626"/>
                </a:lnTo>
                <a:lnTo>
                  <a:pt x="7164" y="7626"/>
                </a:lnTo>
                <a:lnTo>
                  <a:pt x="7006" y="7688"/>
                </a:lnTo>
                <a:cubicBezTo>
                  <a:pt x="6984" y="7667"/>
                  <a:pt x="6961" y="7647"/>
                  <a:pt x="6939" y="7626"/>
                </a:cubicBezTo>
                <a:lnTo>
                  <a:pt x="6894" y="7626"/>
                </a:lnTo>
                <a:lnTo>
                  <a:pt x="6871" y="7626"/>
                </a:lnTo>
                <a:lnTo>
                  <a:pt x="6849" y="7626"/>
                </a:lnTo>
                <a:cubicBezTo>
                  <a:pt x="6834" y="7647"/>
                  <a:pt x="6819" y="7667"/>
                  <a:pt x="6804" y="7688"/>
                </a:cubicBezTo>
                <a:cubicBezTo>
                  <a:pt x="6774" y="7699"/>
                  <a:pt x="6743" y="7709"/>
                  <a:pt x="6713" y="7720"/>
                </a:cubicBezTo>
                <a:lnTo>
                  <a:pt x="6646" y="7720"/>
                </a:lnTo>
                <a:lnTo>
                  <a:pt x="6578" y="7720"/>
                </a:lnTo>
                <a:lnTo>
                  <a:pt x="6511" y="7720"/>
                </a:lnTo>
                <a:cubicBezTo>
                  <a:pt x="6496" y="7741"/>
                  <a:pt x="6481" y="7761"/>
                  <a:pt x="6466" y="7782"/>
                </a:cubicBezTo>
                <a:cubicBezTo>
                  <a:pt x="6458" y="7792"/>
                  <a:pt x="6451" y="7803"/>
                  <a:pt x="6443" y="7813"/>
                </a:cubicBezTo>
                <a:cubicBezTo>
                  <a:pt x="6421" y="7886"/>
                  <a:pt x="6398" y="7958"/>
                  <a:pt x="6376" y="8031"/>
                </a:cubicBezTo>
                <a:cubicBezTo>
                  <a:pt x="6368" y="8062"/>
                  <a:pt x="6361" y="8094"/>
                  <a:pt x="6353" y="8125"/>
                </a:cubicBezTo>
                <a:cubicBezTo>
                  <a:pt x="6316" y="8177"/>
                  <a:pt x="6278" y="8228"/>
                  <a:pt x="6241" y="8280"/>
                </a:cubicBezTo>
                <a:cubicBezTo>
                  <a:pt x="6218" y="8332"/>
                  <a:pt x="6196" y="8384"/>
                  <a:pt x="6173" y="8436"/>
                </a:cubicBezTo>
                <a:cubicBezTo>
                  <a:pt x="6165" y="8488"/>
                  <a:pt x="6158" y="8540"/>
                  <a:pt x="6150" y="8592"/>
                </a:cubicBezTo>
                <a:cubicBezTo>
                  <a:pt x="6135" y="8602"/>
                  <a:pt x="6120" y="8613"/>
                  <a:pt x="6105" y="8623"/>
                </a:cubicBezTo>
                <a:cubicBezTo>
                  <a:pt x="6083" y="8685"/>
                  <a:pt x="6060" y="8748"/>
                  <a:pt x="6038" y="8810"/>
                </a:cubicBezTo>
                <a:cubicBezTo>
                  <a:pt x="6030" y="8831"/>
                  <a:pt x="6023" y="8851"/>
                  <a:pt x="6015" y="8872"/>
                </a:cubicBezTo>
                <a:lnTo>
                  <a:pt x="6015" y="8903"/>
                </a:lnTo>
                <a:lnTo>
                  <a:pt x="6015" y="8966"/>
                </a:lnTo>
                <a:lnTo>
                  <a:pt x="6015" y="8997"/>
                </a:lnTo>
                <a:cubicBezTo>
                  <a:pt x="6000" y="9018"/>
                  <a:pt x="5985" y="9038"/>
                  <a:pt x="5970" y="9059"/>
                </a:cubicBezTo>
                <a:lnTo>
                  <a:pt x="5970" y="9121"/>
                </a:lnTo>
                <a:cubicBezTo>
                  <a:pt x="5948" y="9142"/>
                  <a:pt x="5925" y="9163"/>
                  <a:pt x="5903" y="9184"/>
                </a:cubicBezTo>
                <a:lnTo>
                  <a:pt x="5903" y="9215"/>
                </a:lnTo>
                <a:cubicBezTo>
                  <a:pt x="5895" y="9236"/>
                  <a:pt x="5888" y="9256"/>
                  <a:pt x="5880" y="9277"/>
                </a:cubicBezTo>
                <a:cubicBezTo>
                  <a:pt x="5873" y="9308"/>
                  <a:pt x="5865" y="9340"/>
                  <a:pt x="5858" y="9371"/>
                </a:cubicBezTo>
                <a:cubicBezTo>
                  <a:pt x="5843" y="9381"/>
                  <a:pt x="5828" y="9392"/>
                  <a:pt x="5813" y="9402"/>
                </a:cubicBezTo>
                <a:cubicBezTo>
                  <a:pt x="5805" y="9433"/>
                  <a:pt x="5798" y="9464"/>
                  <a:pt x="5790" y="9495"/>
                </a:cubicBezTo>
                <a:cubicBezTo>
                  <a:pt x="5775" y="9526"/>
                  <a:pt x="5760" y="9558"/>
                  <a:pt x="5745" y="9589"/>
                </a:cubicBezTo>
                <a:lnTo>
                  <a:pt x="5790" y="9682"/>
                </a:lnTo>
                <a:cubicBezTo>
                  <a:pt x="5775" y="9724"/>
                  <a:pt x="5760" y="9765"/>
                  <a:pt x="5745" y="9807"/>
                </a:cubicBezTo>
                <a:cubicBezTo>
                  <a:pt x="5722" y="9838"/>
                  <a:pt x="5700" y="9869"/>
                  <a:pt x="5677" y="9900"/>
                </a:cubicBezTo>
                <a:lnTo>
                  <a:pt x="5677" y="9963"/>
                </a:lnTo>
                <a:lnTo>
                  <a:pt x="5677" y="10056"/>
                </a:lnTo>
                <a:cubicBezTo>
                  <a:pt x="5670" y="10035"/>
                  <a:pt x="5662" y="10015"/>
                  <a:pt x="5655" y="9994"/>
                </a:cubicBezTo>
                <a:lnTo>
                  <a:pt x="5587" y="9994"/>
                </a:lnTo>
                <a:lnTo>
                  <a:pt x="5520" y="9900"/>
                </a:lnTo>
                <a:lnTo>
                  <a:pt x="5475" y="9900"/>
                </a:lnTo>
                <a:cubicBezTo>
                  <a:pt x="5467" y="9890"/>
                  <a:pt x="5460" y="9879"/>
                  <a:pt x="5452" y="9869"/>
                </a:cubicBezTo>
                <a:lnTo>
                  <a:pt x="5430" y="9869"/>
                </a:lnTo>
                <a:lnTo>
                  <a:pt x="5362" y="9807"/>
                </a:lnTo>
                <a:lnTo>
                  <a:pt x="5317" y="9807"/>
                </a:lnTo>
                <a:cubicBezTo>
                  <a:pt x="5310" y="9797"/>
                  <a:pt x="5302" y="9786"/>
                  <a:pt x="5295" y="9776"/>
                </a:cubicBezTo>
                <a:lnTo>
                  <a:pt x="5250" y="9776"/>
                </a:lnTo>
                <a:cubicBezTo>
                  <a:pt x="5242" y="9765"/>
                  <a:pt x="5235" y="9755"/>
                  <a:pt x="5227" y="9744"/>
                </a:cubicBezTo>
                <a:cubicBezTo>
                  <a:pt x="5212" y="9723"/>
                  <a:pt x="5197" y="9703"/>
                  <a:pt x="5182" y="9682"/>
                </a:cubicBezTo>
                <a:lnTo>
                  <a:pt x="5159" y="9682"/>
                </a:lnTo>
                <a:lnTo>
                  <a:pt x="5114" y="9589"/>
                </a:lnTo>
                <a:cubicBezTo>
                  <a:pt x="5107" y="9579"/>
                  <a:pt x="5099" y="9568"/>
                  <a:pt x="5092" y="9558"/>
                </a:cubicBezTo>
                <a:cubicBezTo>
                  <a:pt x="5077" y="9527"/>
                  <a:pt x="5062" y="9495"/>
                  <a:pt x="5047" y="9464"/>
                </a:cubicBezTo>
                <a:lnTo>
                  <a:pt x="5047" y="9402"/>
                </a:lnTo>
                <a:cubicBezTo>
                  <a:pt x="5017" y="9308"/>
                  <a:pt x="5036" y="9548"/>
                  <a:pt x="5006" y="9454"/>
                </a:cubicBezTo>
                <a:cubicBezTo>
                  <a:pt x="4998" y="9350"/>
                  <a:pt x="4950" y="9549"/>
                  <a:pt x="4942" y="9445"/>
                </a:cubicBezTo>
                <a:cubicBezTo>
                  <a:pt x="4939" y="9405"/>
                  <a:pt x="4916" y="9379"/>
                  <a:pt x="4907" y="9470"/>
                </a:cubicBezTo>
                <a:cubicBezTo>
                  <a:pt x="4898" y="9561"/>
                  <a:pt x="4896" y="9298"/>
                  <a:pt x="4879" y="9358"/>
                </a:cubicBezTo>
                <a:cubicBezTo>
                  <a:pt x="4872" y="9348"/>
                  <a:pt x="4842" y="9253"/>
                  <a:pt x="4835" y="9243"/>
                </a:cubicBezTo>
                <a:cubicBezTo>
                  <a:pt x="4788" y="9480"/>
                  <a:pt x="4774" y="9067"/>
                  <a:pt x="4727" y="9304"/>
                </a:cubicBezTo>
                <a:cubicBezTo>
                  <a:pt x="4719" y="9294"/>
                  <a:pt x="4706" y="9139"/>
                  <a:pt x="4698" y="9129"/>
                </a:cubicBezTo>
                <a:cubicBezTo>
                  <a:pt x="4651" y="9077"/>
                  <a:pt x="4603" y="9026"/>
                  <a:pt x="4556" y="8974"/>
                </a:cubicBezTo>
                <a:cubicBezTo>
                  <a:pt x="4533" y="8943"/>
                  <a:pt x="4540" y="8853"/>
                  <a:pt x="4517" y="8822"/>
                </a:cubicBezTo>
                <a:cubicBezTo>
                  <a:pt x="4548" y="8665"/>
                  <a:pt x="4473" y="8801"/>
                  <a:pt x="4504" y="8644"/>
                </a:cubicBezTo>
                <a:cubicBezTo>
                  <a:pt x="4542" y="8523"/>
                  <a:pt x="4421" y="8729"/>
                  <a:pt x="4459" y="8608"/>
                </a:cubicBezTo>
                <a:cubicBezTo>
                  <a:pt x="4451" y="8587"/>
                  <a:pt x="4440" y="8649"/>
                  <a:pt x="4432" y="8628"/>
                </a:cubicBezTo>
                <a:cubicBezTo>
                  <a:pt x="4417" y="8618"/>
                  <a:pt x="4455" y="8327"/>
                  <a:pt x="4440" y="8317"/>
                </a:cubicBezTo>
                <a:cubicBezTo>
                  <a:pt x="4440" y="8211"/>
                  <a:pt x="4439" y="8106"/>
                  <a:pt x="4439" y="8000"/>
                </a:cubicBezTo>
                <a:cubicBezTo>
                  <a:pt x="4401" y="7969"/>
                  <a:pt x="4364" y="7937"/>
                  <a:pt x="4326" y="7906"/>
                </a:cubicBezTo>
                <a:cubicBezTo>
                  <a:pt x="4296" y="7885"/>
                  <a:pt x="4266" y="7865"/>
                  <a:pt x="4236" y="7844"/>
                </a:cubicBezTo>
                <a:lnTo>
                  <a:pt x="4191" y="7844"/>
                </a:lnTo>
                <a:lnTo>
                  <a:pt x="4056" y="7688"/>
                </a:lnTo>
                <a:lnTo>
                  <a:pt x="3988" y="7626"/>
                </a:lnTo>
                <a:lnTo>
                  <a:pt x="3943" y="7533"/>
                </a:lnTo>
                <a:lnTo>
                  <a:pt x="3898" y="7533"/>
                </a:lnTo>
                <a:lnTo>
                  <a:pt x="3898" y="7501"/>
                </a:lnTo>
                <a:cubicBezTo>
                  <a:pt x="3891" y="7480"/>
                  <a:pt x="3883" y="7460"/>
                  <a:pt x="3876" y="7439"/>
                </a:cubicBezTo>
                <a:cubicBezTo>
                  <a:pt x="3861" y="7429"/>
                  <a:pt x="3846" y="7418"/>
                  <a:pt x="3831" y="7408"/>
                </a:cubicBezTo>
                <a:cubicBezTo>
                  <a:pt x="3808" y="7356"/>
                  <a:pt x="3786" y="7304"/>
                  <a:pt x="3763" y="7252"/>
                </a:cubicBezTo>
                <a:lnTo>
                  <a:pt x="3741" y="7252"/>
                </a:lnTo>
                <a:lnTo>
                  <a:pt x="3741" y="7221"/>
                </a:lnTo>
                <a:lnTo>
                  <a:pt x="3741" y="7128"/>
                </a:lnTo>
                <a:cubicBezTo>
                  <a:pt x="3726" y="7097"/>
                  <a:pt x="3723" y="7333"/>
                  <a:pt x="3708" y="7302"/>
                </a:cubicBezTo>
                <a:cubicBezTo>
                  <a:pt x="3708" y="7366"/>
                  <a:pt x="3694" y="7163"/>
                  <a:pt x="3694" y="7227"/>
                </a:cubicBezTo>
                <a:cubicBezTo>
                  <a:pt x="3687" y="7196"/>
                  <a:pt x="3612" y="7197"/>
                  <a:pt x="3605" y="7166"/>
                </a:cubicBezTo>
                <a:cubicBezTo>
                  <a:pt x="3590" y="7156"/>
                  <a:pt x="3602" y="7128"/>
                  <a:pt x="3587" y="7118"/>
                </a:cubicBezTo>
                <a:cubicBezTo>
                  <a:pt x="3568" y="7211"/>
                  <a:pt x="3591" y="7002"/>
                  <a:pt x="3572" y="7095"/>
                </a:cubicBezTo>
                <a:cubicBezTo>
                  <a:pt x="3564" y="7064"/>
                  <a:pt x="3544" y="7030"/>
                  <a:pt x="3536" y="6999"/>
                </a:cubicBezTo>
                <a:cubicBezTo>
                  <a:pt x="3514" y="6968"/>
                  <a:pt x="3449" y="6994"/>
                  <a:pt x="3427" y="6963"/>
                </a:cubicBezTo>
                <a:cubicBezTo>
                  <a:pt x="3404" y="6953"/>
                  <a:pt x="3426" y="6845"/>
                  <a:pt x="3403" y="6835"/>
                </a:cubicBezTo>
                <a:cubicBezTo>
                  <a:pt x="3396" y="6814"/>
                  <a:pt x="3360" y="6830"/>
                  <a:pt x="3353" y="6809"/>
                </a:cubicBezTo>
                <a:cubicBezTo>
                  <a:pt x="3338" y="6799"/>
                  <a:pt x="3325" y="6748"/>
                  <a:pt x="3310" y="6738"/>
                </a:cubicBezTo>
                <a:cubicBezTo>
                  <a:pt x="3287" y="6728"/>
                  <a:pt x="3334" y="6643"/>
                  <a:pt x="3311" y="6633"/>
                </a:cubicBezTo>
                <a:lnTo>
                  <a:pt x="3245" y="6318"/>
                </a:lnTo>
                <a:lnTo>
                  <a:pt x="3200" y="6255"/>
                </a:lnTo>
                <a:lnTo>
                  <a:pt x="3177" y="6255"/>
                </a:lnTo>
                <a:cubicBezTo>
                  <a:pt x="3155" y="6224"/>
                  <a:pt x="3132" y="6193"/>
                  <a:pt x="3110" y="6162"/>
                </a:cubicBezTo>
                <a:cubicBezTo>
                  <a:pt x="3087" y="6120"/>
                  <a:pt x="3065" y="6079"/>
                  <a:pt x="3042" y="6037"/>
                </a:cubicBezTo>
                <a:lnTo>
                  <a:pt x="2984" y="6022"/>
                </a:lnTo>
                <a:cubicBezTo>
                  <a:pt x="2977" y="5991"/>
                  <a:pt x="2941" y="5996"/>
                  <a:pt x="2934" y="5965"/>
                </a:cubicBezTo>
                <a:cubicBezTo>
                  <a:pt x="2911" y="5934"/>
                  <a:pt x="2876" y="5902"/>
                  <a:pt x="2853" y="5871"/>
                </a:cubicBezTo>
                <a:cubicBezTo>
                  <a:pt x="2838" y="5850"/>
                  <a:pt x="2822" y="5850"/>
                  <a:pt x="2807" y="5829"/>
                </a:cubicBezTo>
                <a:cubicBezTo>
                  <a:pt x="2779" y="5899"/>
                  <a:pt x="2715" y="5618"/>
                  <a:pt x="2687" y="5688"/>
                </a:cubicBezTo>
                <a:cubicBezTo>
                  <a:pt x="2666" y="5772"/>
                  <a:pt x="2641" y="5427"/>
                  <a:pt x="2620" y="5511"/>
                </a:cubicBezTo>
                <a:cubicBezTo>
                  <a:pt x="2590" y="5469"/>
                  <a:pt x="2542" y="5262"/>
                  <a:pt x="2512" y="5220"/>
                </a:cubicBezTo>
                <a:cubicBezTo>
                  <a:pt x="2489" y="5189"/>
                  <a:pt x="2502" y="4978"/>
                  <a:pt x="2479" y="4947"/>
                </a:cubicBezTo>
                <a:cubicBezTo>
                  <a:pt x="2472" y="4926"/>
                  <a:pt x="2464" y="4906"/>
                  <a:pt x="2457" y="4885"/>
                </a:cubicBezTo>
                <a:cubicBezTo>
                  <a:pt x="2442" y="4875"/>
                  <a:pt x="2418" y="5047"/>
                  <a:pt x="2403" y="5037"/>
                </a:cubicBezTo>
                <a:cubicBezTo>
                  <a:pt x="2380" y="5006"/>
                  <a:pt x="2367" y="4791"/>
                  <a:pt x="2344" y="4760"/>
                </a:cubicBezTo>
                <a:lnTo>
                  <a:pt x="2344" y="4698"/>
                </a:lnTo>
                <a:cubicBezTo>
                  <a:pt x="2337" y="4688"/>
                  <a:pt x="2320" y="4860"/>
                  <a:pt x="2313" y="4850"/>
                </a:cubicBezTo>
                <a:cubicBezTo>
                  <a:pt x="2275" y="4798"/>
                  <a:pt x="2247" y="4563"/>
                  <a:pt x="2209" y="4511"/>
                </a:cubicBezTo>
                <a:cubicBezTo>
                  <a:pt x="2201" y="4501"/>
                  <a:pt x="2194" y="4490"/>
                  <a:pt x="2186" y="4480"/>
                </a:cubicBezTo>
                <a:cubicBezTo>
                  <a:pt x="2171" y="4449"/>
                  <a:pt x="2156" y="4417"/>
                  <a:pt x="2141" y="4386"/>
                </a:cubicBezTo>
                <a:lnTo>
                  <a:pt x="2119" y="4386"/>
                </a:lnTo>
                <a:cubicBezTo>
                  <a:pt x="2132" y="4459"/>
                  <a:pt x="2146" y="4532"/>
                  <a:pt x="2159" y="4605"/>
                </a:cubicBezTo>
                <a:cubicBezTo>
                  <a:pt x="2153" y="4654"/>
                  <a:pt x="2107" y="4454"/>
                  <a:pt x="2101" y="4503"/>
                </a:cubicBezTo>
                <a:cubicBezTo>
                  <a:pt x="2086" y="4472"/>
                  <a:pt x="2031" y="4456"/>
                  <a:pt x="2016" y="4425"/>
                </a:cubicBezTo>
                <a:cubicBezTo>
                  <a:pt x="2008" y="4394"/>
                  <a:pt x="2001" y="4363"/>
                  <a:pt x="1993" y="4332"/>
                </a:cubicBezTo>
                <a:cubicBezTo>
                  <a:pt x="1970" y="4415"/>
                  <a:pt x="1916" y="4086"/>
                  <a:pt x="1893" y="4169"/>
                </a:cubicBezTo>
                <a:cubicBezTo>
                  <a:pt x="1877" y="4268"/>
                  <a:pt x="1795" y="3868"/>
                  <a:pt x="1779" y="3967"/>
                </a:cubicBezTo>
                <a:cubicBezTo>
                  <a:pt x="1726" y="3853"/>
                  <a:pt x="1668" y="3861"/>
                  <a:pt x="1615" y="3747"/>
                </a:cubicBezTo>
                <a:cubicBezTo>
                  <a:pt x="1592" y="3726"/>
                  <a:pt x="1541" y="3497"/>
                  <a:pt x="1518" y="3476"/>
                </a:cubicBezTo>
                <a:lnTo>
                  <a:pt x="1395" y="3194"/>
                </a:lnTo>
                <a:cubicBezTo>
                  <a:pt x="1388" y="3163"/>
                  <a:pt x="1338" y="2922"/>
                  <a:pt x="1331" y="2891"/>
                </a:cubicBezTo>
                <a:cubicBezTo>
                  <a:pt x="1286" y="2777"/>
                  <a:pt x="1240" y="2662"/>
                  <a:pt x="1195" y="2548"/>
                </a:cubicBezTo>
                <a:cubicBezTo>
                  <a:pt x="1180" y="2538"/>
                  <a:pt x="1250" y="2926"/>
                  <a:pt x="1235" y="2916"/>
                </a:cubicBezTo>
                <a:cubicBezTo>
                  <a:pt x="1228" y="2885"/>
                  <a:pt x="1135" y="2455"/>
                  <a:pt x="1128" y="2424"/>
                </a:cubicBezTo>
                <a:cubicBezTo>
                  <a:pt x="1120" y="2413"/>
                  <a:pt x="1137" y="2713"/>
                  <a:pt x="1129" y="2702"/>
                </a:cubicBezTo>
                <a:cubicBezTo>
                  <a:pt x="1114" y="2681"/>
                  <a:pt x="1028" y="2509"/>
                  <a:pt x="1013" y="2488"/>
                </a:cubicBezTo>
                <a:cubicBezTo>
                  <a:pt x="991" y="2457"/>
                  <a:pt x="1015" y="2268"/>
                  <a:pt x="993" y="2237"/>
                </a:cubicBezTo>
                <a:cubicBezTo>
                  <a:pt x="985" y="2227"/>
                  <a:pt x="931" y="2374"/>
                  <a:pt x="923" y="2364"/>
                </a:cubicBezTo>
                <a:cubicBezTo>
                  <a:pt x="886" y="2312"/>
                  <a:pt x="878" y="2182"/>
                  <a:pt x="841" y="2130"/>
                </a:cubicBezTo>
                <a:cubicBezTo>
                  <a:pt x="796" y="2088"/>
                  <a:pt x="767" y="1967"/>
                  <a:pt x="722" y="1925"/>
                </a:cubicBezTo>
                <a:cubicBezTo>
                  <a:pt x="715" y="1904"/>
                  <a:pt x="707" y="1884"/>
                  <a:pt x="700" y="1863"/>
                </a:cubicBezTo>
                <a:lnTo>
                  <a:pt x="610" y="1707"/>
                </a:lnTo>
                <a:cubicBezTo>
                  <a:pt x="587" y="1676"/>
                  <a:pt x="565" y="1645"/>
                  <a:pt x="542" y="1614"/>
                </a:cubicBezTo>
                <a:lnTo>
                  <a:pt x="497" y="1551"/>
                </a:lnTo>
                <a:lnTo>
                  <a:pt x="430" y="1520"/>
                </a:lnTo>
                <a:lnTo>
                  <a:pt x="0" y="1069"/>
                </a:lnTo>
                <a:cubicBezTo>
                  <a:pt x="15" y="1026"/>
                  <a:pt x="29" y="984"/>
                  <a:pt x="44" y="941"/>
                </a:cubicBezTo>
                <a:lnTo>
                  <a:pt x="375" y="695"/>
                </a:lnTo>
                <a:cubicBezTo>
                  <a:pt x="408" y="804"/>
                  <a:pt x="504" y="450"/>
                  <a:pt x="537" y="559"/>
                </a:cubicBezTo>
                <a:cubicBezTo>
                  <a:pt x="663" y="475"/>
                  <a:pt x="763" y="652"/>
                  <a:pt x="830" y="704"/>
                </a:cubicBezTo>
                <a:cubicBezTo>
                  <a:pt x="817" y="748"/>
                  <a:pt x="871" y="738"/>
                  <a:pt x="858" y="782"/>
                </a:cubicBezTo>
                <a:cubicBezTo>
                  <a:pt x="873" y="720"/>
                  <a:pt x="820" y="710"/>
                  <a:pt x="835" y="648"/>
                </a:cubicBezTo>
                <a:lnTo>
                  <a:pt x="970" y="648"/>
                </a:lnTo>
                <a:lnTo>
                  <a:pt x="1038" y="648"/>
                </a:lnTo>
                <a:cubicBezTo>
                  <a:pt x="1060" y="679"/>
                  <a:pt x="1083" y="710"/>
                  <a:pt x="1105" y="741"/>
                </a:cubicBezTo>
                <a:cubicBezTo>
                  <a:pt x="1135" y="803"/>
                  <a:pt x="1165" y="866"/>
                  <a:pt x="1195" y="928"/>
                </a:cubicBezTo>
                <a:lnTo>
                  <a:pt x="1334" y="781"/>
                </a:lnTo>
                <a:lnTo>
                  <a:pt x="1496" y="319"/>
                </a:lnTo>
                <a:cubicBezTo>
                  <a:pt x="1534" y="278"/>
                  <a:pt x="1676" y="228"/>
                  <a:pt x="1714" y="187"/>
                </a:cubicBezTo>
                <a:cubicBezTo>
                  <a:pt x="1751" y="278"/>
                  <a:pt x="1824" y="-76"/>
                  <a:pt x="1861" y="15"/>
                </a:cubicBezTo>
                <a:cubicBezTo>
                  <a:pt x="1884" y="-16"/>
                  <a:pt x="1982" y="269"/>
                  <a:pt x="2005" y="238"/>
                </a:cubicBezTo>
                <a:cubicBezTo>
                  <a:pt x="2028" y="271"/>
                  <a:pt x="2051" y="303"/>
                  <a:pt x="2074" y="336"/>
                </a:cubicBezTo>
                <a:cubicBezTo>
                  <a:pt x="2089" y="284"/>
                  <a:pt x="2104" y="233"/>
                  <a:pt x="2119" y="181"/>
                </a:cubicBezTo>
                <a:cubicBezTo>
                  <a:pt x="2126" y="170"/>
                  <a:pt x="2134" y="160"/>
                  <a:pt x="2141" y="149"/>
                </a:cubicBezTo>
                <a:lnTo>
                  <a:pt x="2186" y="56"/>
                </a:lnTo>
                <a:lnTo>
                  <a:pt x="2457" y="430"/>
                </a:lnTo>
                <a:cubicBezTo>
                  <a:pt x="2509" y="513"/>
                  <a:pt x="2562" y="596"/>
                  <a:pt x="2614" y="679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2" name="Freeform 284"/>
          <p:cNvSpPr>
            <a:spLocks/>
          </p:cNvSpPr>
          <p:nvPr/>
        </p:nvSpPr>
        <p:spPr bwMode="auto">
          <a:xfrm rot="21334256">
            <a:off x="3581419" y="4947175"/>
            <a:ext cx="1186609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3" name="Freeform 285"/>
          <p:cNvSpPr>
            <a:spLocks/>
          </p:cNvSpPr>
          <p:nvPr/>
        </p:nvSpPr>
        <p:spPr bwMode="auto">
          <a:xfrm rot="21334256">
            <a:off x="6709406" y="4112595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" name="Rectangle 637"/>
          <p:cNvSpPr>
            <a:spLocks noChangeArrowheads="1"/>
          </p:cNvSpPr>
          <p:nvPr/>
        </p:nvSpPr>
        <p:spPr bwMode="auto">
          <a:xfrm>
            <a:off x="4904484" y="6052527"/>
            <a:ext cx="3382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Сочи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708"/>
          <p:cNvSpPr>
            <a:spLocks noChangeArrowheads="1"/>
          </p:cNvSpPr>
          <p:nvPr/>
        </p:nvSpPr>
        <p:spPr bwMode="auto">
          <a:xfrm>
            <a:off x="2571740" y="4067694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718"/>
          <p:cNvSpPr>
            <a:spLocks noChangeArrowheads="1"/>
          </p:cNvSpPr>
          <p:nvPr/>
        </p:nvSpPr>
        <p:spPr bwMode="auto">
          <a:xfrm>
            <a:off x="5956944" y="5348002"/>
            <a:ext cx="5466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808"/>
          <p:cNvSpPr>
            <a:spLocks noChangeArrowheads="1"/>
          </p:cNvSpPr>
          <p:nvPr/>
        </p:nvSpPr>
        <p:spPr bwMode="auto">
          <a:xfrm>
            <a:off x="6291483" y="3938157"/>
            <a:ext cx="6636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834"/>
          <p:cNvSpPr>
            <a:spLocks noChangeArrowheads="1"/>
          </p:cNvSpPr>
          <p:nvPr/>
        </p:nvSpPr>
        <p:spPr bwMode="auto">
          <a:xfrm>
            <a:off x="6830389" y="4370859"/>
            <a:ext cx="4632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879"/>
          <p:cNvSpPr>
            <a:spLocks noChangeArrowheads="1"/>
          </p:cNvSpPr>
          <p:nvPr/>
        </p:nvSpPr>
        <p:spPr bwMode="auto">
          <a:xfrm>
            <a:off x="4010038" y="4549159"/>
            <a:ext cx="7389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Горячий Ключ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766"/>
          <p:cNvSpPr>
            <a:spLocks noChangeArrowheads="1"/>
          </p:cNvSpPr>
          <p:nvPr/>
        </p:nvSpPr>
        <p:spPr bwMode="auto">
          <a:xfrm>
            <a:off x="6230256" y="4773036"/>
            <a:ext cx="4696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656"/>
          <p:cNvSpPr>
            <a:spLocks noChangeArrowheads="1"/>
          </p:cNvSpPr>
          <p:nvPr/>
        </p:nvSpPr>
        <p:spPr bwMode="auto">
          <a:xfrm>
            <a:off x="3487253" y="4589577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766"/>
          <p:cNvSpPr>
            <a:spLocks noChangeArrowheads="1"/>
          </p:cNvSpPr>
          <p:nvPr/>
        </p:nvSpPr>
        <p:spPr bwMode="auto">
          <a:xfrm>
            <a:off x="4805840" y="4510246"/>
            <a:ext cx="6395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750"/>
          <p:cNvSpPr>
            <a:spLocks noChangeArrowheads="1"/>
          </p:cNvSpPr>
          <p:nvPr/>
        </p:nvSpPr>
        <p:spPr bwMode="auto">
          <a:xfrm>
            <a:off x="4762160" y="5330678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104" name="Rectangle 696"/>
          <p:cNvSpPr>
            <a:spLocks noChangeArrowheads="1"/>
          </p:cNvSpPr>
          <p:nvPr/>
        </p:nvSpPr>
        <p:spPr bwMode="auto">
          <a:xfrm>
            <a:off x="3951040" y="5271502"/>
            <a:ext cx="54822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Freeform 245"/>
          <p:cNvSpPr>
            <a:spLocks/>
          </p:cNvSpPr>
          <p:nvPr/>
        </p:nvSpPr>
        <p:spPr bwMode="auto">
          <a:xfrm rot="21399135">
            <a:off x="2775964" y="3891822"/>
            <a:ext cx="844149" cy="984413"/>
          </a:xfrm>
          <a:custGeom>
            <a:avLst/>
            <a:gdLst>
              <a:gd name="T0" fmla="*/ 183 w 195"/>
              <a:gd name="T1" fmla="*/ 63 h 256"/>
              <a:gd name="T2" fmla="*/ 174 w 195"/>
              <a:gd name="T3" fmla="*/ 65 h 256"/>
              <a:gd name="T4" fmla="*/ 156 w 195"/>
              <a:gd name="T5" fmla="*/ 63 h 256"/>
              <a:gd name="T6" fmla="*/ 145 w 195"/>
              <a:gd name="T7" fmla="*/ 90 h 256"/>
              <a:gd name="T8" fmla="*/ 151 w 195"/>
              <a:gd name="T9" fmla="*/ 104 h 256"/>
              <a:gd name="T10" fmla="*/ 161 w 195"/>
              <a:gd name="T11" fmla="*/ 105 h 256"/>
              <a:gd name="T12" fmla="*/ 158 w 195"/>
              <a:gd name="T13" fmla="*/ 118 h 256"/>
              <a:gd name="T14" fmla="*/ 146 w 195"/>
              <a:gd name="T15" fmla="*/ 143 h 256"/>
              <a:gd name="T16" fmla="*/ 154 w 195"/>
              <a:gd name="T17" fmla="*/ 158 h 256"/>
              <a:gd name="T18" fmla="*/ 136 w 195"/>
              <a:gd name="T19" fmla="*/ 168 h 256"/>
              <a:gd name="T20" fmla="*/ 132 w 195"/>
              <a:gd name="T21" fmla="*/ 186 h 256"/>
              <a:gd name="T22" fmla="*/ 123 w 195"/>
              <a:gd name="T23" fmla="*/ 203 h 256"/>
              <a:gd name="T24" fmla="*/ 132 w 195"/>
              <a:gd name="T25" fmla="*/ 222 h 256"/>
              <a:gd name="T26" fmla="*/ 127 w 195"/>
              <a:gd name="T27" fmla="*/ 234 h 256"/>
              <a:gd name="T28" fmla="*/ 130 w 195"/>
              <a:gd name="T29" fmla="*/ 238 h 256"/>
              <a:gd name="T30" fmla="*/ 129 w 195"/>
              <a:gd name="T31" fmla="*/ 247 h 256"/>
              <a:gd name="T32" fmla="*/ 120 w 195"/>
              <a:gd name="T33" fmla="*/ 256 h 256"/>
              <a:gd name="T34" fmla="*/ 105 w 195"/>
              <a:gd name="T35" fmla="*/ 238 h 256"/>
              <a:gd name="T36" fmla="*/ 98 w 195"/>
              <a:gd name="T37" fmla="*/ 249 h 256"/>
              <a:gd name="T38" fmla="*/ 82 w 195"/>
              <a:gd name="T39" fmla="*/ 243 h 256"/>
              <a:gd name="T40" fmla="*/ 66 w 195"/>
              <a:gd name="T41" fmla="*/ 235 h 256"/>
              <a:gd name="T42" fmla="*/ 54 w 195"/>
              <a:gd name="T43" fmla="*/ 232 h 256"/>
              <a:gd name="T44" fmla="*/ 45 w 195"/>
              <a:gd name="T45" fmla="*/ 231 h 256"/>
              <a:gd name="T46" fmla="*/ 54 w 195"/>
              <a:gd name="T47" fmla="*/ 222 h 256"/>
              <a:gd name="T48" fmla="*/ 44 w 195"/>
              <a:gd name="T49" fmla="*/ 222 h 256"/>
              <a:gd name="T50" fmla="*/ 42 w 195"/>
              <a:gd name="T51" fmla="*/ 212 h 256"/>
              <a:gd name="T52" fmla="*/ 35 w 195"/>
              <a:gd name="T53" fmla="*/ 215 h 256"/>
              <a:gd name="T54" fmla="*/ 19 w 195"/>
              <a:gd name="T55" fmla="*/ 216 h 256"/>
              <a:gd name="T56" fmla="*/ 3 w 195"/>
              <a:gd name="T57" fmla="*/ 202 h 256"/>
              <a:gd name="T58" fmla="*/ 6 w 195"/>
              <a:gd name="T59" fmla="*/ 191 h 256"/>
              <a:gd name="T60" fmla="*/ 1 w 195"/>
              <a:gd name="T61" fmla="*/ 180 h 256"/>
              <a:gd name="T62" fmla="*/ 13 w 195"/>
              <a:gd name="T63" fmla="*/ 162 h 256"/>
              <a:gd name="T64" fmla="*/ 30 w 195"/>
              <a:gd name="T65" fmla="*/ 167 h 256"/>
              <a:gd name="T66" fmla="*/ 35 w 195"/>
              <a:gd name="T67" fmla="*/ 136 h 256"/>
              <a:gd name="T68" fmla="*/ 41 w 195"/>
              <a:gd name="T69" fmla="*/ 106 h 256"/>
              <a:gd name="T70" fmla="*/ 55 w 195"/>
              <a:gd name="T71" fmla="*/ 108 h 256"/>
              <a:gd name="T72" fmla="*/ 63 w 195"/>
              <a:gd name="T73" fmla="*/ 90 h 256"/>
              <a:gd name="T74" fmla="*/ 52 w 195"/>
              <a:gd name="T75" fmla="*/ 76 h 256"/>
              <a:gd name="T76" fmla="*/ 77 w 195"/>
              <a:gd name="T77" fmla="*/ 67 h 256"/>
              <a:gd name="T78" fmla="*/ 83 w 195"/>
              <a:gd name="T79" fmla="*/ 57 h 256"/>
              <a:gd name="T80" fmla="*/ 91 w 195"/>
              <a:gd name="T81" fmla="*/ 1 h 256"/>
              <a:gd name="T82" fmla="*/ 98 w 195"/>
              <a:gd name="T83" fmla="*/ 8 h 256"/>
              <a:gd name="T84" fmla="*/ 108 w 195"/>
              <a:gd name="T85" fmla="*/ 13 h 256"/>
              <a:gd name="T86" fmla="*/ 118 w 195"/>
              <a:gd name="T87" fmla="*/ 16 h 256"/>
              <a:gd name="T88" fmla="*/ 133 w 195"/>
              <a:gd name="T89" fmla="*/ 30 h 256"/>
              <a:gd name="T90" fmla="*/ 146 w 195"/>
              <a:gd name="T91" fmla="*/ 33 h 256"/>
              <a:gd name="T92" fmla="*/ 154 w 195"/>
              <a:gd name="T93" fmla="*/ 43 h 256"/>
              <a:gd name="T94" fmla="*/ 164 w 195"/>
              <a:gd name="T95" fmla="*/ 42 h 256"/>
              <a:gd name="T96" fmla="*/ 186 w 195"/>
              <a:gd name="T97" fmla="*/ 45 h 256"/>
              <a:gd name="T98" fmla="*/ 193 w 195"/>
              <a:gd name="T99" fmla="*/ 5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" name="Rectangle 904"/>
          <p:cNvSpPr>
            <a:spLocks noChangeArrowheads="1"/>
          </p:cNvSpPr>
          <p:nvPr/>
        </p:nvSpPr>
        <p:spPr bwMode="auto">
          <a:xfrm>
            <a:off x="2979590" y="4947229"/>
            <a:ext cx="6075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Геленджик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708"/>
          <p:cNvSpPr>
            <a:spLocks noChangeArrowheads="1"/>
          </p:cNvSpPr>
          <p:nvPr/>
        </p:nvSpPr>
        <p:spPr bwMode="auto">
          <a:xfrm>
            <a:off x="3030961" y="4304010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766"/>
          <p:cNvSpPr>
            <a:spLocks noChangeArrowheads="1"/>
          </p:cNvSpPr>
          <p:nvPr/>
        </p:nvSpPr>
        <p:spPr bwMode="auto">
          <a:xfrm>
            <a:off x="5751243" y="4077573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Freeform 285"/>
          <p:cNvSpPr>
            <a:spLocks/>
          </p:cNvSpPr>
          <p:nvPr/>
        </p:nvSpPr>
        <p:spPr bwMode="auto">
          <a:xfrm rot="21334256">
            <a:off x="6531907" y="4931857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" name="Rectangle 766"/>
          <p:cNvSpPr>
            <a:spLocks noChangeArrowheads="1"/>
          </p:cNvSpPr>
          <p:nvPr/>
        </p:nvSpPr>
        <p:spPr bwMode="auto">
          <a:xfrm>
            <a:off x="6525456" y="5048255"/>
            <a:ext cx="71062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Отрадненски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11" name="Freeform 278"/>
          <p:cNvSpPr>
            <a:spLocks/>
          </p:cNvSpPr>
          <p:nvPr/>
        </p:nvSpPr>
        <p:spPr bwMode="auto">
          <a:xfrm>
            <a:off x="2114332" y="4061529"/>
            <a:ext cx="546460" cy="692938"/>
          </a:xfrm>
          <a:custGeom>
            <a:avLst/>
            <a:gdLst>
              <a:gd name="T0" fmla="*/ 126 w 136"/>
              <a:gd name="T1" fmla="*/ 118 h 155"/>
              <a:gd name="T2" fmla="*/ 121 w 136"/>
              <a:gd name="T3" fmla="*/ 130 h 155"/>
              <a:gd name="T4" fmla="*/ 111 w 136"/>
              <a:gd name="T5" fmla="*/ 123 h 155"/>
              <a:gd name="T6" fmla="*/ 105 w 136"/>
              <a:gd name="T7" fmla="*/ 123 h 155"/>
              <a:gd name="T8" fmla="*/ 104 w 136"/>
              <a:gd name="T9" fmla="*/ 126 h 155"/>
              <a:gd name="T10" fmla="*/ 106 w 136"/>
              <a:gd name="T11" fmla="*/ 136 h 155"/>
              <a:gd name="T12" fmla="*/ 112 w 136"/>
              <a:gd name="T13" fmla="*/ 143 h 155"/>
              <a:gd name="T14" fmla="*/ 111 w 136"/>
              <a:gd name="T15" fmla="*/ 143 h 155"/>
              <a:gd name="T16" fmla="*/ 108 w 136"/>
              <a:gd name="T17" fmla="*/ 146 h 155"/>
              <a:gd name="T18" fmla="*/ 106 w 136"/>
              <a:gd name="T19" fmla="*/ 151 h 155"/>
              <a:gd name="T20" fmla="*/ 98 w 136"/>
              <a:gd name="T21" fmla="*/ 154 h 155"/>
              <a:gd name="T22" fmla="*/ 82 w 136"/>
              <a:gd name="T23" fmla="*/ 154 h 155"/>
              <a:gd name="T24" fmla="*/ 61 w 136"/>
              <a:gd name="T25" fmla="*/ 145 h 155"/>
              <a:gd name="T26" fmla="*/ 52 w 136"/>
              <a:gd name="T27" fmla="*/ 145 h 155"/>
              <a:gd name="T28" fmla="*/ 43 w 136"/>
              <a:gd name="T29" fmla="*/ 142 h 155"/>
              <a:gd name="T30" fmla="*/ 39 w 136"/>
              <a:gd name="T31" fmla="*/ 140 h 155"/>
              <a:gd name="T32" fmla="*/ 33 w 136"/>
              <a:gd name="T33" fmla="*/ 137 h 155"/>
              <a:gd name="T34" fmla="*/ 24 w 136"/>
              <a:gd name="T35" fmla="*/ 132 h 155"/>
              <a:gd name="T36" fmla="*/ 14 w 136"/>
              <a:gd name="T37" fmla="*/ 127 h 155"/>
              <a:gd name="T38" fmla="*/ 10 w 136"/>
              <a:gd name="T39" fmla="*/ 124 h 155"/>
              <a:gd name="T40" fmla="*/ 4 w 136"/>
              <a:gd name="T41" fmla="*/ 120 h 155"/>
              <a:gd name="T42" fmla="*/ 0 w 136"/>
              <a:gd name="T43" fmla="*/ 114 h 155"/>
              <a:gd name="T44" fmla="*/ 11 w 136"/>
              <a:gd name="T45" fmla="*/ 107 h 155"/>
              <a:gd name="T46" fmla="*/ 16 w 136"/>
              <a:gd name="T47" fmla="*/ 107 h 155"/>
              <a:gd name="T48" fmla="*/ 23 w 136"/>
              <a:gd name="T49" fmla="*/ 96 h 155"/>
              <a:gd name="T50" fmla="*/ 7 w 136"/>
              <a:gd name="T51" fmla="*/ 83 h 155"/>
              <a:gd name="T52" fmla="*/ 1 w 136"/>
              <a:gd name="T53" fmla="*/ 76 h 155"/>
              <a:gd name="T54" fmla="*/ 14 w 136"/>
              <a:gd name="T55" fmla="*/ 73 h 155"/>
              <a:gd name="T56" fmla="*/ 32 w 136"/>
              <a:gd name="T57" fmla="*/ 48 h 155"/>
              <a:gd name="T58" fmla="*/ 26 w 136"/>
              <a:gd name="T59" fmla="*/ 36 h 155"/>
              <a:gd name="T60" fmla="*/ 43 w 136"/>
              <a:gd name="T61" fmla="*/ 11 h 155"/>
              <a:gd name="T62" fmla="*/ 61 w 136"/>
              <a:gd name="T63" fmla="*/ 19 h 155"/>
              <a:gd name="T64" fmla="*/ 57 w 136"/>
              <a:gd name="T65" fmla="*/ 11 h 155"/>
              <a:gd name="T66" fmla="*/ 49 w 136"/>
              <a:gd name="T67" fmla="*/ 0 h 155"/>
              <a:gd name="T68" fmla="*/ 64 w 136"/>
              <a:gd name="T69" fmla="*/ 8 h 155"/>
              <a:gd name="T70" fmla="*/ 77 w 136"/>
              <a:gd name="T71" fmla="*/ 4 h 155"/>
              <a:gd name="T72" fmla="*/ 68 w 136"/>
              <a:gd name="T73" fmla="*/ 23 h 155"/>
              <a:gd name="T74" fmla="*/ 76 w 136"/>
              <a:gd name="T75" fmla="*/ 36 h 155"/>
              <a:gd name="T76" fmla="*/ 85 w 136"/>
              <a:gd name="T77" fmla="*/ 36 h 155"/>
              <a:gd name="T78" fmla="*/ 90 w 136"/>
              <a:gd name="T79" fmla="*/ 45 h 155"/>
              <a:gd name="T80" fmla="*/ 90 w 136"/>
              <a:gd name="T81" fmla="*/ 49 h 155"/>
              <a:gd name="T82" fmla="*/ 90 w 136"/>
              <a:gd name="T83" fmla="*/ 57 h 155"/>
              <a:gd name="T84" fmla="*/ 108 w 136"/>
              <a:gd name="T85" fmla="*/ 54 h 155"/>
              <a:gd name="T86" fmla="*/ 111 w 136"/>
              <a:gd name="T87" fmla="*/ 61 h 155"/>
              <a:gd name="T88" fmla="*/ 109 w 136"/>
              <a:gd name="T89" fmla="*/ 69 h 155"/>
              <a:gd name="T90" fmla="*/ 114 w 136"/>
              <a:gd name="T91" fmla="*/ 74 h 155"/>
              <a:gd name="T92" fmla="*/ 124 w 136"/>
              <a:gd name="T93" fmla="*/ 82 h 155"/>
              <a:gd name="T94" fmla="*/ 136 w 136"/>
              <a:gd name="T95" fmla="*/ 82 h 155"/>
              <a:gd name="T96" fmla="*/ 128 w 136"/>
              <a:gd name="T97" fmla="*/ 104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Rectangle 953"/>
          <p:cNvSpPr>
            <a:spLocks noChangeArrowheads="1"/>
          </p:cNvSpPr>
          <p:nvPr/>
        </p:nvSpPr>
        <p:spPr bwMode="auto">
          <a:xfrm>
            <a:off x="2177582" y="435887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845"/>
          <p:cNvSpPr>
            <a:spLocks noChangeArrowheads="1"/>
          </p:cNvSpPr>
          <p:nvPr/>
        </p:nvSpPr>
        <p:spPr bwMode="auto">
          <a:xfrm>
            <a:off x="1831205" y="4110507"/>
            <a:ext cx="35907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Анапа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grpSp>
        <p:nvGrpSpPr>
          <p:cNvPr id="116" name="Группа 2"/>
          <p:cNvGrpSpPr>
            <a:grpSpLocks/>
          </p:cNvGrpSpPr>
          <p:nvPr/>
        </p:nvGrpSpPr>
        <p:grpSpPr bwMode="auto">
          <a:xfrm>
            <a:off x="49345" y="4858534"/>
            <a:ext cx="2029826" cy="1946134"/>
            <a:chOff x="3881366" y="5911947"/>
            <a:chExt cx="1921164" cy="906106"/>
          </a:xfrm>
          <a:solidFill>
            <a:schemeClr val="bg1"/>
          </a:solidFill>
        </p:grpSpPr>
        <p:sp>
          <p:nvSpPr>
            <p:cNvPr id="117" name="Прямоугольник 116"/>
            <p:cNvSpPr/>
            <p:nvPr/>
          </p:nvSpPr>
          <p:spPr bwMode="auto">
            <a:xfrm>
              <a:off x="3881366" y="5911947"/>
              <a:ext cx="1921164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118" name="TextBox 5"/>
            <p:cNvSpPr txBox="1">
              <a:spLocks noChangeArrowheads="1"/>
            </p:cNvSpPr>
            <p:nvPr/>
          </p:nvSpPr>
          <p:spPr bwMode="auto">
            <a:xfrm>
              <a:off x="4220612" y="5936972"/>
              <a:ext cx="1290132" cy="2098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8" tIns="43370" rIns="86738" bIns="43370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19" name="Полилиния 4"/>
          <p:cNvSpPr>
            <a:spLocks/>
          </p:cNvSpPr>
          <p:nvPr/>
        </p:nvSpPr>
        <p:spPr bwMode="auto">
          <a:xfrm>
            <a:off x="158021" y="5300942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0" name="Rectangle 656"/>
          <p:cNvSpPr>
            <a:spLocks noChangeArrowheads="1"/>
          </p:cNvSpPr>
          <p:nvPr/>
        </p:nvSpPr>
        <p:spPr bwMode="auto">
          <a:xfrm>
            <a:off x="210168" y="5502425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5"/>
          <p:cNvSpPr txBox="1">
            <a:spLocks noChangeArrowheads="1"/>
          </p:cNvSpPr>
          <p:nvPr/>
        </p:nvSpPr>
        <p:spPr bwMode="auto">
          <a:xfrm>
            <a:off x="800940" y="5148483"/>
            <a:ext cx="1089096" cy="6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</p:txBody>
      </p:sp>
      <p:sp>
        <p:nvSpPr>
          <p:cNvPr id="122" name="Полилиния 4"/>
          <p:cNvSpPr>
            <a:spLocks/>
          </p:cNvSpPr>
          <p:nvPr/>
        </p:nvSpPr>
        <p:spPr bwMode="auto">
          <a:xfrm>
            <a:off x="170803" y="5942879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" name="Rectangle 656"/>
          <p:cNvSpPr>
            <a:spLocks noChangeArrowheads="1"/>
          </p:cNvSpPr>
          <p:nvPr/>
        </p:nvSpPr>
        <p:spPr bwMode="auto">
          <a:xfrm>
            <a:off x="244909" y="6128576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5"/>
          <p:cNvSpPr txBox="1">
            <a:spLocks noChangeArrowheads="1"/>
          </p:cNvSpPr>
          <p:nvPr/>
        </p:nvSpPr>
        <p:spPr bwMode="auto">
          <a:xfrm>
            <a:off x="809899" y="5907397"/>
            <a:ext cx="1200842" cy="7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меньшей вероятностью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3691356" y="5558907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296796" y="6260908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3411163" y="6125686"/>
            <a:ext cx="1034065" cy="32591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Опасный участок на а/д А-147, А-149</a:t>
            </a: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 flipV="1">
            <a:off x="4445228" y="5898966"/>
            <a:ext cx="140923" cy="2152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8021"/>
              </p:ext>
            </p:extLst>
          </p:nvPr>
        </p:nvGraphicFramePr>
        <p:xfrm>
          <a:off x="6237394" y="6111500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зданий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016" y="543666"/>
            <a:ext cx="3103968" cy="21531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51" y="1284052"/>
            <a:ext cx="115733" cy="135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" name="TextBox 203"/>
          <p:cNvSpPr txBox="1"/>
          <p:nvPr/>
        </p:nvSpPr>
        <p:spPr>
          <a:xfrm>
            <a:off x="6228184" y="492954"/>
            <a:ext cx="2529590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1891"/>
            <a:ext cx="3113839" cy="21548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6" name="TextBox 205"/>
          <p:cNvSpPr txBox="1"/>
          <p:nvPr/>
        </p:nvSpPr>
        <p:spPr>
          <a:xfrm>
            <a:off x="242210" y="487843"/>
            <a:ext cx="2529590" cy="4001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повышенного и пониженного давления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9972" y="537301"/>
            <a:ext cx="2910028" cy="21594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66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39"/>
            <a:ext cx="9144000" cy="6323162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3096883" y="53483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575023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543270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570381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СЕВЕРО-КАВКАЗСКОЙ </a:t>
            </a:r>
            <a:r>
              <a:rPr lang="ru-RU" sz="1200" dirty="0"/>
              <a:t>ЖЕЛЕЗНОЙ ДОРОГИ</a:t>
            </a:r>
            <a:r>
              <a:rPr lang="ru-RU" sz="1200" dirty="0" smtClean="0"/>
              <a:t>, </a:t>
            </a:r>
            <a:br>
              <a:rPr lang="ru-RU" sz="1200" dirty="0" smtClean="0"/>
            </a:br>
            <a:r>
              <a:rPr lang="ru-RU" sz="1200" dirty="0" smtClean="0"/>
              <a:t>ПОДВЕРЖЕННЫМ ЭКЗОГЕННЫМ ПРОЦЕССАМ 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АИУС РСЧС, </a:t>
            </a:r>
            <a:r>
              <a:rPr lang="ru-RU" altLang="ru-RU" sz="1050" dirty="0" smtClean="0"/>
              <a:t>сайта АО РЖД) </a:t>
            </a:r>
            <a:endParaRPr lang="ru-RU" sz="1050" dirty="0"/>
          </a:p>
        </p:txBody>
      </p:sp>
      <p:sp>
        <p:nvSpPr>
          <p:cNvPr id="486" name="Полилиния 485"/>
          <p:cNvSpPr/>
          <p:nvPr/>
        </p:nvSpPr>
        <p:spPr>
          <a:xfrm>
            <a:off x="2835156" y="778110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2839629" y="783104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7" name="Rectangle 8"/>
          <p:cNvSpPr>
            <a:spLocks noChangeArrowheads="1"/>
          </p:cNvSpPr>
          <p:nvPr/>
        </p:nvSpPr>
        <p:spPr bwMode="auto">
          <a:xfrm>
            <a:off x="3845730" y="5659685"/>
            <a:ext cx="393246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sp>
        <p:nvSpPr>
          <p:cNvPr id="528" name="Овал 527"/>
          <p:cNvSpPr/>
          <p:nvPr/>
        </p:nvSpPr>
        <p:spPr>
          <a:xfrm>
            <a:off x="4236945" y="567243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0" name="Rectangle 8"/>
          <p:cNvSpPr>
            <a:spLocks noChangeArrowheads="1"/>
          </p:cNvSpPr>
          <p:nvPr/>
        </p:nvSpPr>
        <p:spPr bwMode="auto">
          <a:xfrm>
            <a:off x="2308180" y="3621315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</a:p>
        </p:txBody>
      </p:sp>
      <p:sp>
        <p:nvSpPr>
          <p:cNvPr id="531" name="Овал 530"/>
          <p:cNvSpPr/>
          <p:nvPr/>
        </p:nvSpPr>
        <p:spPr>
          <a:xfrm>
            <a:off x="2968867" y="3488034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2" name="Овал 531"/>
          <p:cNvSpPr/>
          <p:nvPr/>
        </p:nvSpPr>
        <p:spPr>
          <a:xfrm>
            <a:off x="3351717" y="2741885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4" name="Прямоугольник 533"/>
          <p:cNvSpPr/>
          <p:nvPr/>
        </p:nvSpPr>
        <p:spPr>
          <a:xfrm>
            <a:off x="3485259" y="2633122"/>
            <a:ext cx="942725" cy="197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1851 км - 100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5" name="Овал 534"/>
          <p:cNvSpPr/>
          <p:nvPr/>
        </p:nvSpPr>
        <p:spPr>
          <a:xfrm>
            <a:off x="3271479" y="286070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6" name="Прямоугольник 535"/>
          <p:cNvSpPr/>
          <p:nvPr/>
        </p:nvSpPr>
        <p:spPr>
          <a:xfrm>
            <a:off x="3412342" y="2830138"/>
            <a:ext cx="899909" cy="172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1852 км - 27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7" name="Овал 536"/>
          <p:cNvSpPr/>
          <p:nvPr/>
        </p:nvSpPr>
        <p:spPr>
          <a:xfrm>
            <a:off x="3138067" y="300226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8" name="Прямоугольник 537"/>
          <p:cNvSpPr/>
          <p:nvPr/>
        </p:nvSpPr>
        <p:spPr>
          <a:xfrm>
            <a:off x="3220240" y="3002269"/>
            <a:ext cx="987068" cy="1648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 км - 150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9" name="Овал 538"/>
          <p:cNvSpPr/>
          <p:nvPr/>
        </p:nvSpPr>
        <p:spPr>
          <a:xfrm>
            <a:off x="3138067" y="3167080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0" name="Прямоугольник 539"/>
          <p:cNvSpPr/>
          <p:nvPr/>
        </p:nvSpPr>
        <p:spPr>
          <a:xfrm>
            <a:off x="3213373" y="3219874"/>
            <a:ext cx="921017" cy="145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1871 км - 46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1" name="Овал 540"/>
          <p:cNvSpPr/>
          <p:nvPr/>
        </p:nvSpPr>
        <p:spPr>
          <a:xfrm>
            <a:off x="3045025" y="3365523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2" name="Прямоугольник 541"/>
          <p:cNvSpPr/>
          <p:nvPr/>
        </p:nvSpPr>
        <p:spPr>
          <a:xfrm>
            <a:off x="2199527" y="3167081"/>
            <a:ext cx="883152" cy="1563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1878 км - 50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3" name="Овал 542"/>
          <p:cNvSpPr/>
          <p:nvPr/>
        </p:nvSpPr>
        <p:spPr>
          <a:xfrm>
            <a:off x="2893560" y="366177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4" name="Прямоугольник 543"/>
          <p:cNvSpPr/>
          <p:nvPr/>
        </p:nvSpPr>
        <p:spPr>
          <a:xfrm>
            <a:off x="1890470" y="3323470"/>
            <a:ext cx="1031105" cy="164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1881 км – 34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3060484" y="3636416"/>
            <a:ext cx="995487" cy="138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1883 км – 43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Овал 545"/>
          <p:cNvSpPr/>
          <p:nvPr/>
        </p:nvSpPr>
        <p:spPr>
          <a:xfrm>
            <a:off x="2810098" y="3573690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7" name="Овал 546"/>
          <p:cNvSpPr/>
          <p:nvPr/>
        </p:nvSpPr>
        <p:spPr>
          <a:xfrm>
            <a:off x="3400849" y="4457241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8" name="Прямоугольник 547"/>
          <p:cNvSpPr/>
          <p:nvPr/>
        </p:nvSpPr>
        <p:spPr>
          <a:xfrm>
            <a:off x="3521690" y="4335040"/>
            <a:ext cx="1050310" cy="169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 км – 1400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9" name="Прямоугольник 548"/>
          <p:cNvSpPr/>
          <p:nvPr/>
        </p:nvSpPr>
        <p:spPr>
          <a:xfrm>
            <a:off x="4734386" y="6161908"/>
            <a:ext cx="963108" cy="1704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км –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Овал 549"/>
          <p:cNvSpPr/>
          <p:nvPr/>
        </p:nvSpPr>
        <p:spPr>
          <a:xfrm>
            <a:off x="4613404" y="631928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1" name="Прямоугольник 550"/>
          <p:cNvSpPr/>
          <p:nvPr/>
        </p:nvSpPr>
        <p:spPr>
          <a:xfrm>
            <a:off x="4704755" y="6373214"/>
            <a:ext cx="992739" cy="162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км – 450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" name="Овал 551"/>
          <p:cNvSpPr/>
          <p:nvPr/>
        </p:nvSpPr>
        <p:spPr>
          <a:xfrm>
            <a:off x="4651058" y="622304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3" name="Овал 552"/>
          <p:cNvSpPr/>
          <p:nvPr/>
        </p:nvSpPr>
        <p:spPr>
          <a:xfrm>
            <a:off x="5156123" y="5349001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4" name="Rectangle 8"/>
          <p:cNvSpPr>
            <a:spLocks noChangeArrowheads="1"/>
          </p:cNvSpPr>
          <p:nvPr/>
        </p:nvSpPr>
        <p:spPr bwMode="auto">
          <a:xfrm>
            <a:off x="4865025" y="5373216"/>
            <a:ext cx="83246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Поляна</a:t>
            </a:r>
          </a:p>
        </p:txBody>
      </p:sp>
      <p:sp>
        <p:nvSpPr>
          <p:cNvPr id="555" name="Овал 554"/>
          <p:cNvSpPr/>
          <p:nvPr/>
        </p:nvSpPr>
        <p:spPr>
          <a:xfrm>
            <a:off x="4734387" y="5552784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6" name="Rectangle 8"/>
          <p:cNvSpPr>
            <a:spLocks noChangeArrowheads="1"/>
          </p:cNvSpPr>
          <p:nvPr/>
        </p:nvSpPr>
        <p:spPr bwMode="auto">
          <a:xfrm>
            <a:off x="4818948" y="5572137"/>
            <a:ext cx="412482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Кепша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8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9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0" name="Овал 499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1" name="Овал 500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2" name="Прямоугольник 501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7" name="Прямоугольник 506"/>
          <p:cNvSpPr/>
          <p:nvPr/>
        </p:nvSpPr>
        <p:spPr>
          <a:xfrm>
            <a:off x="678327" y="6533962"/>
            <a:ext cx="1212143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8" name="Rectangle 8"/>
          <p:cNvSpPr>
            <a:spLocks noChangeArrowheads="1"/>
          </p:cNvSpPr>
          <p:nvPr/>
        </p:nvSpPr>
        <p:spPr bwMode="auto">
          <a:xfrm>
            <a:off x="107148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09" name="Овал 508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0" name="Прямоугольник 509"/>
          <p:cNvSpPr/>
          <p:nvPr/>
        </p:nvSpPr>
        <p:spPr>
          <a:xfrm>
            <a:off x="256055" y="5924564"/>
            <a:ext cx="1286716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1" name="Рисунок 5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2" name="Прямоугольник 511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611" y="783104"/>
            <a:ext cx="3360545" cy="185001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 повреждением опор ЛЭП, газо- и нефтепроводов; перекрытием автомобильных и железных дорог; нарушением мостовых переправ; повреждением объектов инфраструктуры и жизнеобеспечения населения .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происшествия – обвально-осыпные процессы, сход оползней просадка грунта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65686"/>
              </p:ext>
            </p:extLst>
          </p:nvPr>
        </p:nvGraphicFramePr>
        <p:xfrm>
          <a:off x="6219480" y="6020327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жилых домов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0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81"/>
            <a:ext cx="9144000" cy="6287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8" name="TextBox 82"/>
          <p:cNvSpPr txBox="1"/>
          <p:nvPr/>
        </p:nvSpPr>
        <p:spPr>
          <a:xfrm>
            <a:off x="4233894" y="632030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54" name="TextBox 82"/>
          <p:cNvSpPr txBox="1"/>
          <p:nvPr/>
        </p:nvSpPr>
        <p:spPr>
          <a:xfrm>
            <a:off x="5054061" y="4953635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53" name="TextBox 82"/>
          <p:cNvSpPr txBox="1"/>
          <p:nvPr/>
        </p:nvSpPr>
        <p:spPr>
          <a:xfrm>
            <a:off x="4397020" y="542939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8" name="Полилиния 7"/>
          <p:cNvSpPr/>
          <p:nvPr/>
        </p:nvSpPr>
        <p:spPr>
          <a:xfrm>
            <a:off x="17417" y="992777"/>
            <a:ext cx="2978332" cy="2987040"/>
          </a:xfrm>
          <a:custGeom>
            <a:avLst/>
            <a:gdLst>
              <a:gd name="connsiteX0" fmla="*/ 2978332 w 2978332"/>
              <a:gd name="connsiteY0" fmla="*/ 2987040 h 2987040"/>
              <a:gd name="connsiteX1" fmla="*/ 2969623 w 2978332"/>
              <a:gd name="connsiteY1" fmla="*/ 2917372 h 2987040"/>
              <a:gd name="connsiteX2" fmla="*/ 2952206 w 2978332"/>
              <a:gd name="connsiteY2" fmla="*/ 2873829 h 2987040"/>
              <a:gd name="connsiteX3" fmla="*/ 2952206 w 2978332"/>
              <a:gd name="connsiteY3" fmla="*/ 2795452 h 2987040"/>
              <a:gd name="connsiteX4" fmla="*/ 2926080 w 2978332"/>
              <a:gd name="connsiteY4" fmla="*/ 2734492 h 2987040"/>
              <a:gd name="connsiteX5" fmla="*/ 2926080 w 2978332"/>
              <a:gd name="connsiteY5" fmla="*/ 2673532 h 2987040"/>
              <a:gd name="connsiteX6" fmla="*/ 2847703 w 2978332"/>
              <a:gd name="connsiteY6" fmla="*/ 2586446 h 2987040"/>
              <a:gd name="connsiteX7" fmla="*/ 2751909 w 2978332"/>
              <a:gd name="connsiteY7" fmla="*/ 2516777 h 2987040"/>
              <a:gd name="connsiteX8" fmla="*/ 2717074 w 2978332"/>
              <a:gd name="connsiteY8" fmla="*/ 2455817 h 2987040"/>
              <a:gd name="connsiteX9" fmla="*/ 2612572 w 2978332"/>
              <a:gd name="connsiteY9" fmla="*/ 2412274 h 2987040"/>
              <a:gd name="connsiteX10" fmla="*/ 2516777 w 2978332"/>
              <a:gd name="connsiteY10" fmla="*/ 2342606 h 2987040"/>
              <a:gd name="connsiteX11" fmla="*/ 2464526 w 2978332"/>
              <a:gd name="connsiteY11" fmla="*/ 2290354 h 2987040"/>
              <a:gd name="connsiteX12" fmla="*/ 2412274 w 2978332"/>
              <a:gd name="connsiteY12" fmla="*/ 2220686 h 2987040"/>
              <a:gd name="connsiteX13" fmla="*/ 2386149 w 2978332"/>
              <a:gd name="connsiteY13" fmla="*/ 2168434 h 2987040"/>
              <a:gd name="connsiteX14" fmla="*/ 2351314 w 2978332"/>
              <a:gd name="connsiteY14" fmla="*/ 2081349 h 2987040"/>
              <a:gd name="connsiteX15" fmla="*/ 2307772 w 2978332"/>
              <a:gd name="connsiteY15" fmla="*/ 2011680 h 2987040"/>
              <a:gd name="connsiteX16" fmla="*/ 2272937 w 2978332"/>
              <a:gd name="connsiteY16" fmla="*/ 1959429 h 2987040"/>
              <a:gd name="connsiteX17" fmla="*/ 2177143 w 2978332"/>
              <a:gd name="connsiteY17" fmla="*/ 1889760 h 2987040"/>
              <a:gd name="connsiteX18" fmla="*/ 2151017 w 2978332"/>
              <a:gd name="connsiteY18" fmla="*/ 1846217 h 2987040"/>
              <a:gd name="connsiteX19" fmla="*/ 2063932 w 2978332"/>
              <a:gd name="connsiteY19" fmla="*/ 1846217 h 2987040"/>
              <a:gd name="connsiteX20" fmla="*/ 1994263 w 2978332"/>
              <a:gd name="connsiteY20" fmla="*/ 1802674 h 2987040"/>
              <a:gd name="connsiteX21" fmla="*/ 1898469 w 2978332"/>
              <a:gd name="connsiteY21" fmla="*/ 1759132 h 2987040"/>
              <a:gd name="connsiteX22" fmla="*/ 1811383 w 2978332"/>
              <a:gd name="connsiteY22" fmla="*/ 1715589 h 2987040"/>
              <a:gd name="connsiteX23" fmla="*/ 1733006 w 2978332"/>
              <a:gd name="connsiteY23" fmla="*/ 1663337 h 2987040"/>
              <a:gd name="connsiteX24" fmla="*/ 1698172 w 2978332"/>
              <a:gd name="connsiteY24" fmla="*/ 1611086 h 2987040"/>
              <a:gd name="connsiteX25" fmla="*/ 1680754 w 2978332"/>
              <a:gd name="connsiteY25" fmla="*/ 1524000 h 2987040"/>
              <a:gd name="connsiteX26" fmla="*/ 1654629 w 2978332"/>
              <a:gd name="connsiteY26" fmla="*/ 1384663 h 2987040"/>
              <a:gd name="connsiteX27" fmla="*/ 1550126 w 2978332"/>
              <a:gd name="connsiteY27" fmla="*/ 1306286 h 2987040"/>
              <a:gd name="connsiteX28" fmla="*/ 1489166 w 2978332"/>
              <a:gd name="connsiteY28" fmla="*/ 1245326 h 2987040"/>
              <a:gd name="connsiteX29" fmla="*/ 1402080 w 2978332"/>
              <a:gd name="connsiteY29" fmla="*/ 1227909 h 2987040"/>
              <a:gd name="connsiteX30" fmla="*/ 1367246 w 2978332"/>
              <a:gd name="connsiteY30" fmla="*/ 1245326 h 2987040"/>
              <a:gd name="connsiteX31" fmla="*/ 1314994 w 2978332"/>
              <a:gd name="connsiteY31" fmla="*/ 1271452 h 2987040"/>
              <a:gd name="connsiteX32" fmla="*/ 1280160 w 2978332"/>
              <a:gd name="connsiteY32" fmla="*/ 1236617 h 2987040"/>
              <a:gd name="connsiteX33" fmla="*/ 1254034 w 2978332"/>
              <a:gd name="connsiteY33" fmla="*/ 1123406 h 2987040"/>
              <a:gd name="connsiteX34" fmla="*/ 1271452 w 2978332"/>
              <a:gd name="connsiteY34" fmla="*/ 1062446 h 2987040"/>
              <a:gd name="connsiteX35" fmla="*/ 1245326 w 2978332"/>
              <a:gd name="connsiteY35" fmla="*/ 992777 h 2987040"/>
              <a:gd name="connsiteX36" fmla="*/ 1132114 w 2978332"/>
              <a:gd name="connsiteY36" fmla="*/ 957943 h 2987040"/>
              <a:gd name="connsiteX37" fmla="*/ 1071154 w 2978332"/>
              <a:gd name="connsiteY37" fmla="*/ 923109 h 2987040"/>
              <a:gd name="connsiteX38" fmla="*/ 949234 w 2978332"/>
              <a:gd name="connsiteY38" fmla="*/ 870857 h 2987040"/>
              <a:gd name="connsiteX39" fmla="*/ 862149 w 2978332"/>
              <a:gd name="connsiteY39" fmla="*/ 862149 h 2987040"/>
              <a:gd name="connsiteX40" fmla="*/ 775063 w 2978332"/>
              <a:gd name="connsiteY40" fmla="*/ 827314 h 2987040"/>
              <a:gd name="connsiteX41" fmla="*/ 748937 w 2978332"/>
              <a:gd name="connsiteY41" fmla="*/ 775063 h 2987040"/>
              <a:gd name="connsiteX42" fmla="*/ 661852 w 2978332"/>
              <a:gd name="connsiteY42" fmla="*/ 687977 h 2987040"/>
              <a:gd name="connsiteX43" fmla="*/ 627017 w 2978332"/>
              <a:gd name="connsiteY43" fmla="*/ 618309 h 2987040"/>
              <a:gd name="connsiteX44" fmla="*/ 557349 w 2978332"/>
              <a:gd name="connsiteY44" fmla="*/ 539932 h 2987040"/>
              <a:gd name="connsiteX45" fmla="*/ 513806 w 2978332"/>
              <a:gd name="connsiteY45" fmla="*/ 505097 h 2987040"/>
              <a:gd name="connsiteX46" fmla="*/ 470263 w 2978332"/>
              <a:gd name="connsiteY46" fmla="*/ 470263 h 2987040"/>
              <a:gd name="connsiteX47" fmla="*/ 400594 w 2978332"/>
              <a:gd name="connsiteY47" fmla="*/ 409303 h 2987040"/>
              <a:gd name="connsiteX48" fmla="*/ 348343 w 2978332"/>
              <a:gd name="connsiteY48" fmla="*/ 322217 h 2987040"/>
              <a:gd name="connsiteX49" fmla="*/ 304800 w 2978332"/>
              <a:gd name="connsiteY49" fmla="*/ 261257 h 2987040"/>
              <a:gd name="connsiteX50" fmla="*/ 278674 w 2978332"/>
              <a:gd name="connsiteY50" fmla="*/ 182880 h 2987040"/>
              <a:gd name="connsiteX51" fmla="*/ 261257 w 2978332"/>
              <a:gd name="connsiteY51" fmla="*/ 165463 h 2987040"/>
              <a:gd name="connsiteX52" fmla="*/ 156754 w 2978332"/>
              <a:gd name="connsiteY52" fmla="*/ 139337 h 2987040"/>
              <a:gd name="connsiteX53" fmla="*/ 87086 w 2978332"/>
              <a:gd name="connsiteY53" fmla="*/ 174172 h 2987040"/>
              <a:gd name="connsiteX54" fmla="*/ 52252 w 2978332"/>
              <a:gd name="connsiteY54" fmla="*/ 130629 h 2987040"/>
              <a:gd name="connsiteX55" fmla="*/ 26126 w 2978332"/>
              <a:gd name="connsiteY55" fmla="*/ 60960 h 2987040"/>
              <a:gd name="connsiteX56" fmla="*/ 0 w 2978332"/>
              <a:gd name="connsiteY56" fmla="*/ 0 h 29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978332" h="2987040">
                <a:moveTo>
                  <a:pt x="2978332" y="2987040"/>
                </a:moveTo>
                <a:cubicBezTo>
                  <a:pt x="2976154" y="2961640"/>
                  <a:pt x="2973977" y="2936240"/>
                  <a:pt x="2969623" y="2917372"/>
                </a:cubicBezTo>
                <a:cubicBezTo>
                  <a:pt x="2965269" y="2898503"/>
                  <a:pt x="2955109" y="2894149"/>
                  <a:pt x="2952206" y="2873829"/>
                </a:cubicBezTo>
                <a:cubicBezTo>
                  <a:pt x="2949303" y="2853509"/>
                  <a:pt x="2956560" y="2818675"/>
                  <a:pt x="2952206" y="2795452"/>
                </a:cubicBezTo>
                <a:cubicBezTo>
                  <a:pt x="2947852" y="2772229"/>
                  <a:pt x="2930434" y="2754812"/>
                  <a:pt x="2926080" y="2734492"/>
                </a:cubicBezTo>
                <a:cubicBezTo>
                  <a:pt x="2921726" y="2714172"/>
                  <a:pt x="2939143" y="2698206"/>
                  <a:pt x="2926080" y="2673532"/>
                </a:cubicBezTo>
                <a:cubicBezTo>
                  <a:pt x="2913017" y="2648858"/>
                  <a:pt x="2876731" y="2612572"/>
                  <a:pt x="2847703" y="2586446"/>
                </a:cubicBezTo>
                <a:cubicBezTo>
                  <a:pt x="2818675" y="2560320"/>
                  <a:pt x="2773680" y="2538548"/>
                  <a:pt x="2751909" y="2516777"/>
                </a:cubicBezTo>
                <a:cubicBezTo>
                  <a:pt x="2730138" y="2495006"/>
                  <a:pt x="2740297" y="2473234"/>
                  <a:pt x="2717074" y="2455817"/>
                </a:cubicBezTo>
                <a:cubicBezTo>
                  <a:pt x="2693851" y="2438400"/>
                  <a:pt x="2645955" y="2431143"/>
                  <a:pt x="2612572" y="2412274"/>
                </a:cubicBezTo>
                <a:cubicBezTo>
                  <a:pt x="2579189" y="2393405"/>
                  <a:pt x="2541451" y="2362926"/>
                  <a:pt x="2516777" y="2342606"/>
                </a:cubicBezTo>
                <a:cubicBezTo>
                  <a:pt x="2492103" y="2322286"/>
                  <a:pt x="2481943" y="2310674"/>
                  <a:pt x="2464526" y="2290354"/>
                </a:cubicBezTo>
                <a:cubicBezTo>
                  <a:pt x="2447109" y="2270034"/>
                  <a:pt x="2425337" y="2241006"/>
                  <a:pt x="2412274" y="2220686"/>
                </a:cubicBezTo>
                <a:cubicBezTo>
                  <a:pt x="2399211" y="2200366"/>
                  <a:pt x="2396309" y="2191657"/>
                  <a:pt x="2386149" y="2168434"/>
                </a:cubicBezTo>
                <a:cubicBezTo>
                  <a:pt x="2375989" y="2145211"/>
                  <a:pt x="2364377" y="2107475"/>
                  <a:pt x="2351314" y="2081349"/>
                </a:cubicBezTo>
                <a:cubicBezTo>
                  <a:pt x="2338251" y="2055223"/>
                  <a:pt x="2320835" y="2032000"/>
                  <a:pt x="2307772" y="2011680"/>
                </a:cubicBezTo>
                <a:cubicBezTo>
                  <a:pt x="2294709" y="1991360"/>
                  <a:pt x="2294708" y="1979749"/>
                  <a:pt x="2272937" y="1959429"/>
                </a:cubicBezTo>
                <a:cubicBezTo>
                  <a:pt x="2251166" y="1939109"/>
                  <a:pt x="2197463" y="1908629"/>
                  <a:pt x="2177143" y="1889760"/>
                </a:cubicBezTo>
                <a:cubicBezTo>
                  <a:pt x="2156823" y="1870891"/>
                  <a:pt x="2169885" y="1853474"/>
                  <a:pt x="2151017" y="1846217"/>
                </a:cubicBezTo>
                <a:cubicBezTo>
                  <a:pt x="2132149" y="1838960"/>
                  <a:pt x="2090058" y="1853474"/>
                  <a:pt x="2063932" y="1846217"/>
                </a:cubicBezTo>
                <a:cubicBezTo>
                  <a:pt x="2037806" y="1838960"/>
                  <a:pt x="2021840" y="1817188"/>
                  <a:pt x="1994263" y="1802674"/>
                </a:cubicBezTo>
                <a:cubicBezTo>
                  <a:pt x="1966686" y="1788160"/>
                  <a:pt x="1928949" y="1773646"/>
                  <a:pt x="1898469" y="1759132"/>
                </a:cubicBezTo>
                <a:cubicBezTo>
                  <a:pt x="1867989" y="1744618"/>
                  <a:pt x="1838960" y="1731555"/>
                  <a:pt x="1811383" y="1715589"/>
                </a:cubicBezTo>
                <a:cubicBezTo>
                  <a:pt x="1783806" y="1699623"/>
                  <a:pt x="1751874" y="1680754"/>
                  <a:pt x="1733006" y="1663337"/>
                </a:cubicBezTo>
                <a:cubicBezTo>
                  <a:pt x="1714137" y="1645920"/>
                  <a:pt x="1706881" y="1634309"/>
                  <a:pt x="1698172" y="1611086"/>
                </a:cubicBezTo>
                <a:cubicBezTo>
                  <a:pt x="1689463" y="1587863"/>
                  <a:pt x="1688011" y="1561737"/>
                  <a:pt x="1680754" y="1524000"/>
                </a:cubicBezTo>
                <a:cubicBezTo>
                  <a:pt x="1673497" y="1486263"/>
                  <a:pt x="1676400" y="1420949"/>
                  <a:pt x="1654629" y="1384663"/>
                </a:cubicBezTo>
                <a:cubicBezTo>
                  <a:pt x="1632858" y="1348377"/>
                  <a:pt x="1577703" y="1329509"/>
                  <a:pt x="1550126" y="1306286"/>
                </a:cubicBezTo>
                <a:cubicBezTo>
                  <a:pt x="1522549" y="1283063"/>
                  <a:pt x="1513840" y="1258389"/>
                  <a:pt x="1489166" y="1245326"/>
                </a:cubicBezTo>
                <a:cubicBezTo>
                  <a:pt x="1464492" y="1232263"/>
                  <a:pt x="1422400" y="1227909"/>
                  <a:pt x="1402080" y="1227909"/>
                </a:cubicBezTo>
                <a:cubicBezTo>
                  <a:pt x="1381760" y="1227909"/>
                  <a:pt x="1367246" y="1245326"/>
                  <a:pt x="1367246" y="1245326"/>
                </a:cubicBezTo>
                <a:cubicBezTo>
                  <a:pt x="1352732" y="1252583"/>
                  <a:pt x="1329508" y="1272903"/>
                  <a:pt x="1314994" y="1271452"/>
                </a:cubicBezTo>
                <a:cubicBezTo>
                  <a:pt x="1300480" y="1270001"/>
                  <a:pt x="1290320" y="1261291"/>
                  <a:pt x="1280160" y="1236617"/>
                </a:cubicBezTo>
                <a:cubicBezTo>
                  <a:pt x="1270000" y="1211943"/>
                  <a:pt x="1255485" y="1152434"/>
                  <a:pt x="1254034" y="1123406"/>
                </a:cubicBezTo>
                <a:cubicBezTo>
                  <a:pt x="1252583" y="1094378"/>
                  <a:pt x="1272903" y="1084217"/>
                  <a:pt x="1271452" y="1062446"/>
                </a:cubicBezTo>
                <a:cubicBezTo>
                  <a:pt x="1270001" y="1040675"/>
                  <a:pt x="1268549" y="1010194"/>
                  <a:pt x="1245326" y="992777"/>
                </a:cubicBezTo>
                <a:cubicBezTo>
                  <a:pt x="1222103" y="975360"/>
                  <a:pt x="1161143" y="969554"/>
                  <a:pt x="1132114" y="957943"/>
                </a:cubicBezTo>
                <a:cubicBezTo>
                  <a:pt x="1103085" y="946332"/>
                  <a:pt x="1101634" y="937623"/>
                  <a:pt x="1071154" y="923109"/>
                </a:cubicBezTo>
                <a:cubicBezTo>
                  <a:pt x="1040674" y="908595"/>
                  <a:pt x="984068" y="881017"/>
                  <a:pt x="949234" y="870857"/>
                </a:cubicBezTo>
                <a:cubicBezTo>
                  <a:pt x="914400" y="860697"/>
                  <a:pt x="891177" y="869406"/>
                  <a:pt x="862149" y="862149"/>
                </a:cubicBezTo>
                <a:cubicBezTo>
                  <a:pt x="833121" y="854892"/>
                  <a:pt x="793932" y="841828"/>
                  <a:pt x="775063" y="827314"/>
                </a:cubicBezTo>
                <a:cubicBezTo>
                  <a:pt x="756194" y="812800"/>
                  <a:pt x="767805" y="798286"/>
                  <a:pt x="748937" y="775063"/>
                </a:cubicBezTo>
                <a:cubicBezTo>
                  <a:pt x="730069" y="751840"/>
                  <a:pt x="682172" y="714103"/>
                  <a:pt x="661852" y="687977"/>
                </a:cubicBezTo>
                <a:cubicBezTo>
                  <a:pt x="641532" y="661851"/>
                  <a:pt x="644434" y="642983"/>
                  <a:pt x="627017" y="618309"/>
                </a:cubicBezTo>
                <a:cubicBezTo>
                  <a:pt x="609600" y="593635"/>
                  <a:pt x="576217" y="558801"/>
                  <a:pt x="557349" y="539932"/>
                </a:cubicBezTo>
                <a:cubicBezTo>
                  <a:pt x="538481" y="521063"/>
                  <a:pt x="513806" y="505097"/>
                  <a:pt x="513806" y="505097"/>
                </a:cubicBezTo>
                <a:cubicBezTo>
                  <a:pt x="499292" y="493486"/>
                  <a:pt x="489132" y="486229"/>
                  <a:pt x="470263" y="470263"/>
                </a:cubicBezTo>
                <a:cubicBezTo>
                  <a:pt x="451394" y="454297"/>
                  <a:pt x="420914" y="433977"/>
                  <a:pt x="400594" y="409303"/>
                </a:cubicBezTo>
                <a:cubicBezTo>
                  <a:pt x="380274" y="384629"/>
                  <a:pt x="364309" y="346891"/>
                  <a:pt x="348343" y="322217"/>
                </a:cubicBezTo>
                <a:cubicBezTo>
                  <a:pt x="332377" y="297543"/>
                  <a:pt x="316411" y="284480"/>
                  <a:pt x="304800" y="261257"/>
                </a:cubicBezTo>
                <a:cubicBezTo>
                  <a:pt x="293189" y="238034"/>
                  <a:pt x="285931" y="198846"/>
                  <a:pt x="278674" y="182880"/>
                </a:cubicBezTo>
                <a:cubicBezTo>
                  <a:pt x="271417" y="166914"/>
                  <a:pt x="281577" y="172720"/>
                  <a:pt x="261257" y="165463"/>
                </a:cubicBezTo>
                <a:cubicBezTo>
                  <a:pt x="240937" y="158206"/>
                  <a:pt x="185782" y="137886"/>
                  <a:pt x="156754" y="139337"/>
                </a:cubicBezTo>
                <a:cubicBezTo>
                  <a:pt x="127726" y="140788"/>
                  <a:pt x="104503" y="175623"/>
                  <a:pt x="87086" y="174172"/>
                </a:cubicBezTo>
                <a:cubicBezTo>
                  <a:pt x="69669" y="172721"/>
                  <a:pt x="62412" y="149498"/>
                  <a:pt x="52252" y="130629"/>
                </a:cubicBezTo>
                <a:cubicBezTo>
                  <a:pt x="42092" y="111760"/>
                  <a:pt x="34835" y="82732"/>
                  <a:pt x="26126" y="60960"/>
                </a:cubicBezTo>
                <a:cubicBezTo>
                  <a:pt x="17417" y="39188"/>
                  <a:pt x="8708" y="19594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996407" y="3969544"/>
            <a:ext cx="1578768" cy="2329656"/>
          </a:xfrm>
          <a:custGeom>
            <a:avLst/>
            <a:gdLst>
              <a:gd name="connsiteX0" fmla="*/ 1562100 w 1562100"/>
              <a:gd name="connsiteY0" fmla="*/ 2308225 h 2308225"/>
              <a:gd name="connsiteX1" fmla="*/ 1539875 w 1562100"/>
              <a:gd name="connsiteY1" fmla="*/ 2225675 h 2308225"/>
              <a:gd name="connsiteX2" fmla="*/ 1552575 w 1562100"/>
              <a:gd name="connsiteY2" fmla="*/ 2174875 h 2308225"/>
              <a:gd name="connsiteX3" fmla="*/ 1520825 w 1562100"/>
              <a:gd name="connsiteY3" fmla="*/ 2063750 h 2308225"/>
              <a:gd name="connsiteX4" fmla="*/ 1473200 w 1562100"/>
              <a:gd name="connsiteY4" fmla="*/ 2028825 h 2308225"/>
              <a:gd name="connsiteX5" fmla="*/ 1435100 w 1562100"/>
              <a:gd name="connsiteY5" fmla="*/ 2006600 h 2308225"/>
              <a:gd name="connsiteX6" fmla="*/ 1397000 w 1562100"/>
              <a:gd name="connsiteY6" fmla="*/ 1958975 h 2308225"/>
              <a:gd name="connsiteX7" fmla="*/ 1377950 w 1562100"/>
              <a:gd name="connsiteY7" fmla="*/ 1933575 h 2308225"/>
              <a:gd name="connsiteX8" fmla="*/ 1343025 w 1562100"/>
              <a:gd name="connsiteY8" fmla="*/ 1898650 h 2308225"/>
              <a:gd name="connsiteX9" fmla="*/ 1311275 w 1562100"/>
              <a:gd name="connsiteY9" fmla="*/ 1863725 h 2308225"/>
              <a:gd name="connsiteX10" fmla="*/ 1295400 w 1562100"/>
              <a:gd name="connsiteY10" fmla="*/ 1812925 h 2308225"/>
              <a:gd name="connsiteX11" fmla="*/ 1263650 w 1562100"/>
              <a:gd name="connsiteY11" fmla="*/ 1746250 h 2308225"/>
              <a:gd name="connsiteX12" fmla="*/ 1254125 w 1562100"/>
              <a:gd name="connsiteY12" fmla="*/ 1724025 h 2308225"/>
              <a:gd name="connsiteX13" fmla="*/ 1225550 w 1562100"/>
              <a:gd name="connsiteY13" fmla="*/ 1685925 h 2308225"/>
              <a:gd name="connsiteX14" fmla="*/ 1193800 w 1562100"/>
              <a:gd name="connsiteY14" fmla="*/ 1644650 h 2308225"/>
              <a:gd name="connsiteX15" fmla="*/ 1171575 w 1562100"/>
              <a:gd name="connsiteY15" fmla="*/ 1600200 h 2308225"/>
              <a:gd name="connsiteX16" fmla="*/ 1155700 w 1562100"/>
              <a:gd name="connsiteY16" fmla="*/ 1546225 h 2308225"/>
              <a:gd name="connsiteX17" fmla="*/ 1143000 w 1562100"/>
              <a:gd name="connsiteY17" fmla="*/ 1511300 h 2308225"/>
              <a:gd name="connsiteX18" fmla="*/ 1111250 w 1562100"/>
              <a:gd name="connsiteY18" fmla="*/ 1473200 h 2308225"/>
              <a:gd name="connsiteX19" fmla="*/ 1098550 w 1562100"/>
              <a:gd name="connsiteY19" fmla="*/ 1457325 h 2308225"/>
              <a:gd name="connsiteX20" fmla="*/ 1063625 w 1562100"/>
              <a:gd name="connsiteY20" fmla="*/ 1454150 h 2308225"/>
              <a:gd name="connsiteX21" fmla="*/ 1031875 w 1562100"/>
              <a:gd name="connsiteY21" fmla="*/ 1450975 h 2308225"/>
              <a:gd name="connsiteX22" fmla="*/ 1003300 w 1562100"/>
              <a:gd name="connsiteY22" fmla="*/ 1454150 h 2308225"/>
              <a:gd name="connsiteX23" fmla="*/ 987425 w 1562100"/>
              <a:gd name="connsiteY23" fmla="*/ 1438275 h 2308225"/>
              <a:gd name="connsiteX24" fmla="*/ 971550 w 1562100"/>
              <a:gd name="connsiteY24" fmla="*/ 1387475 h 2308225"/>
              <a:gd name="connsiteX25" fmla="*/ 923925 w 1562100"/>
              <a:gd name="connsiteY25" fmla="*/ 1381125 h 2308225"/>
              <a:gd name="connsiteX26" fmla="*/ 895350 w 1562100"/>
              <a:gd name="connsiteY26" fmla="*/ 1317625 h 2308225"/>
              <a:gd name="connsiteX27" fmla="*/ 876300 w 1562100"/>
              <a:gd name="connsiteY27" fmla="*/ 1266825 h 2308225"/>
              <a:gd name="connsiteX28" fmla="*/ 866775 w 1562100"/>
              <a:gd name="connsiteY28" fmla="*/ 1225550 h 2308225"/>
              <a:gd name="connsiteX29" fmla="*/ 831850 w 1562100"/>
              <a:gd name="connsiteY29" fmla="*/ 1184275 h 2308225"/>
              <a:gd name="connsiteX30" fmla="*/ 800100 w 1562100"/>
              <a:gd name="connsiteY30" fmla="*/ 1139825 h 2308225"/>
              <a:gd name="connsiteX31" fmla="*/ 777875 w 1562100"/>
              <a:gd name="connsiteY31" fmla="*/ 1095375 h 2308225"/>
              <a:gd name="connsiteX32" fmla="*/ 752475 w 1562100"/>
              <a:gd name="connsiteY32" fmla="*/ 1063625 h 2308225"/>
              <a:gd name="connsiteX33" fmla="*/ 723900 w 1562100"/>
              <a:gd name="connsiteY33" fmla="*/ 1035050 h 2308225"/>
              <a:gd name="connsiteX34" fmla="*/ 704850 w 1562100"/>
              <a:gd name="connsiteY34" fmla="*/ 1009650 h 2308225"/>
              <a:gd name="connsiteX35" fmla="*/ 685800 w 1562100"/>
              <a:gd name="connsiteY35" fmla="*/ 971550 h 2308225"/>
              <a:gd name="connsiteX36" fmla="*/ 669925 w 1562100"/>
              <a:gd name="connsiteY36" fmla="*/ 971550 h 2308225"/>
              <a:gd name="connsiteX37" fmla="*/ 676275 w 1562100"/>
              <a:gd name="connsiteY37" fmla="*/ 942975 h 2308225"/>
              <a:gd name="connsiteX38" fmla="*/ 654050 w 1562100"/>
              <a:gd name="connsiteY38" fmla="*/ 901700 h 2308225"/>
              <a:gd name="connsiteX39" fmla="*/ 631825 w 1562100"/>
              <a:gd name="connsiteY39" fmla="*/ 895350 h 2308225"/>
              <a:gd name="connsiteX40" fmla="*/ 615950 w 1562100"/>
              <a:gd name="connsiteY40" fmla="*/ 895350 h 2308225"/>
              <a:gd name="connsiteX41" fmla="*/ 615950 w 1562100"/>
              <a:gd name="connsiteY41" fmla="*/ 866775 h 2308225"/>
              <a:gd name="connsiteX42" fmla="*/ 593725 w 1562100"/>
              <a:gd name="connsiteY42" fmla="*/ 812800 h 2308225"/>
              <a:gd name="connsiteX43" fmla="*/ 577850 w 1562100"/>
              <a:gd name="connsiteY43" fmla="*/ 762000 h 2308225"/>
              <a:gd name="connsiteX44" fmla="*/ 555625 w 1562100"/>
              <a:gd name="connsiteY44" fmla="*/ 736600 h 2308225"/>
              <a:gd name="connsiteX45" fmla="*/ 523875 w 1562100"/>
              <a:gd name="connsiteY45" fmla="*/ 692150 h 2308225"/>
              <a:gd name="connsiteX46" fmla="*/ 508000 w 1562100"/>
              <a:gd name="connsiteY46" fmla="*/ 657225 h 2308225"/>
              <a:gd name="connsiteX47" fmla="*/ 495300 w 1562100"/>
              <a:gd name="connsiteY47" fmla="*/ 612775 h 2308225"/>
              <a:gd name="connsiteX48" fmla="*/ 495300 w 1562100"/>
              <a:gd name="connsiteY48" fmla="*/ 565150 h 2308225"/>
              <a:gd name="connsiteX49" fmla="*/ 492125 w 1562100"/>
              <a:gd name="connsiteY49" fmla="*/ 546100 h 2308225"/>
              <a:gd name="connsiteX50" fmla="*/ 454025 w 1562100"/>
              <a:gd name="connsiteY50" fmla="*/ 561975 h 2308225"/>
              <a:gd name="connsiteX51" fmla="*/ 434975 w 1562100"/>
              <a:gd name="connsiteY51" fmla="*/ 542925 h 2308225"/>
              <a:gd name="connsiteX52" fmla="*/ 412750 w 1562100"/>
              <a:gd name="connsiteY52" fmla="*/ 498475 h 2308225"/>
              <a:gd name="connsiteX53" fmla="*/ 358775 w 1562100"/>
              <a:gd name="connsiteY53" fmla="*/ 466725 h 2308225"/>
              <a:gd name="connsiteX54" fmla="*/ 320675 w 1562100"/>
              <a:gd name="connsiteY54" fmla="*/ 422275 h 2308225"/>
              <a:gd name="connsiteX55" fmla="*/ 292100 w 1562100"/>
              <a:gd name="connsiteY55" fmla="*/ 336550 h 2308225"/>
              <a:gd name="connsiteX56" fmla="*/ 257175 w 1562100"/>
              <a:gd name="connsiteY56" fmla="*/ 266700 h 2308225"/>
              <a:gd name="connsiteX57" fmla="*/ 209550 w 1562100"/>
              <a:gd name="connsiteY57" fmla="*/ 209550 h 2308225"/>
              <a:gd name="connsiteX58" fmla="*/ 171450 w 1562100"/>
              <a:gd name="connsiteY58" fmla="*/ 174625 h 2308225"/>
              <a:gd name="connsiteX59" fmla="*/ 142875 w 1562100"/>
              <a:gd name="connsiteY59" fmla="*/ 133350 h 2308225"/>
              <a:gd name="connsiteX60" fmla="*/ 104775 w 1562100"/>
              <a:gd name="connsiteY60" fmla="*/ 104775 h 2308225"/>
              <a:gd name="connsiteX61" fmla="*/ 73025 w 1562100"/>
              <a:gd name="connsiteY61" fmla="*/ 66675 h 2308225"/>
              <a:gd name="connsiteX62" fmla="*/ 34925 w 1562100"/>
              <a:gd name="connsiteY62" fmla="*/ 28575 h 2308225"/>
              <a:gd name="connsiteX63" fmla="*/ 0 w 1562100"/>
              <a:gd name="connsiteY63" fmla="*/ 0 h 2308225"/>
              <a:gd name="connsiteX0" fmla="*/ 1583531 w 1583531"/>
              <a:gd name="connsiteY0" fmla="*/ 2320131 h 2320131"/>
              <a:gd name="connsiteX1" fmla="*/ 1561306 w 1583531"/>
              <a:gd name="connsiteY1" fmla="*/ 2237581 h 2320131"/>
              <a:gd name="connsiteX2" fmla="*/ 1574006 w 1583531"/>
              <a:gd name="connsiteY2" fmla="*/ 2186781 h 2320131"/>
              <a:gd name="connsiteX3" fmla="*/ 1542256 w 1583531"/>
              <a:gd name="connsiteY3" fmla="*/ 2075656 h 2320131"/>
              <a:gd name="connsiteX4" fmla="*/ 1494631 w 1583531"/>
              <a:gd name="connsiteY4" fmla="*/ 2040731 h 2320131"/>
              <a:gd name="connsiteX5" fmla="*/ 1456531 w 1583531"/>
              <a:gd name="connsiteY5" fmla="*/ 2018506 h 2320131"/>
              <a:gd name="connsiteX6" fmla="*/ 1418431 w 1583531"/>
              <a:gd name="connsiteY6" fmla="*/ 1970881 h 2320131"/>
              <a:gd name="connsiteX7" fmla="*/ 1399381 w 1583531"/>
              <a:gd name="connsiteY7" fmla="*/ 1945481 h 2320131"/>
              <a:gd name="connsiteX8" fmla="*/ 1364456 w 1583531"/>
              <a:gd name="connsiteY8" fmla="*/ 1910556 h 2320131"/>
              <a:gd name="connsiteX9" fmla="*/ 1332706 w 1583531"/>
              <a:gd name="connsiteY9" fmla="*/ 1875631 h 2320131"/>
              <a:gd name="connsiteX10" fmla="*/ 1316831 w 1583531"/>
              <a:gd name="connsiteY10" fmla="*/ 1824831 h 2320131"/>
              <a:gd name="connsiteX11" fmla="*/ 1285081 w 1583531"/>
              <a:gd name="connsiteY11" fmla="*/ 1758156 h 2320131"/>
              <a:gd name="connsiteX12" fmla="*/ 1275556 w 1583531"/>
              <a:gd name="connsiteY12" fmla="*/ 1735931 h 2320131"/>
              <a:gd name="connsiteX13" fmla="*/ 1246981 w 1583531"/>
              <a:gd name="connsiteY13" fmla="*/ 1697831 h 2320131"/>
              <a:gd name="connsiteX14" fmla="*/ 1215231 w 1583531"/>
              <a:gd name="connsiteY14" fmla="*/ 1656556 h 2320131"/>
              <a:gd name="connsiteX15" fmla="*/ 1193006 w 1583531"/>
              <a:gd name="connsiteY15" fmla="*/ 1612106 h 2320131"/>
              <a:gd name="connsiteX16" fmla="*/ 1177131 w 1583531"/>
              <a:gd name="connsiteY16" fmla="*/ 1558131 h 2320131"/>
              <a:gd name="connsiteX17" fmla="*/ 1164431 w 1583531"/>
              <a:gd name="connsiteY17" fmla="*/ 1523206 h 2320131"/>
              <a:gd name="connsiteX18" fmla="*/ 1132681 w 1583531"/>
              <a:gd name="connsiteY18" fmla="*/ 1485106 h 2320131"/>
              <a:gd name="connsiteX19" fmla="*/ 1119981 w 1583531"/>
              <a:gd name="connsiteY19" fmla="*/ 1469231 h 2320131"/>
              <a:gd name="connsiteX20" fmla="*/ 1085056 w 1583531"/>
              <a:gd name="connsiteY20" fmla="*/ 1466056 h 2320131"/>
              <a:gd name="connsiteX21" fmla="*/ 1053306 w 1583531"/>
              <a:gd name="connsiteY21" fmla="*/ 1462881 h 2320131"/>
              <a:gd name="connsiteX22" fmla="*/ 1024731 w 1583531"/>
              <a:gd name="connsiteY22" fmla="*/ 1466056 h 2320131"/>
              <a:gd name="connsiteX23" fmla="*/ 1008856 w 1583531"/>
              <a:gd name="connsiteY23" fmla="*/ 1450181 h 2320131"/>
              <a:gd name="connsiteX24" fmla="*/ 992981 w 1583531"/>
              <a:gd name="connsiteY24" fmla="*/ 1399381 h 2320131"/>
              <a:gd name="connsiteX25" fmla="*/ 945356 w 1583531"/>
              <a:gd name="connsiteY25" fmla="*/ 1393031 h 2320131"/>
              <a:gd name="connsiteX26" fmla="*/ 916781 w 1583531"/>
              <a:gd name="connsiteY26" fmla="*/ 1329531 h 2320131"/>
              <a:gd name="connsiteX27" fmla="*/ 897731 w 1583531"/>
              <a:gd name="connsiteY27" fmla="*/ 1278731 h 2320131"/>
              <a:gd name="connsiteX28" fmla="*/ 888206 w 1583531"/>
              <a:gd name="connsiteY28" fmla="*/ 1237456 h 2320131"/>
              <a:gd name="connsiteX29" fmla="*/ 853281 w 1583531"/>
              <a:gd name="connsiteY29" fmla="*/ 1196181 h 2320131"/>
              <a:gd name="connsiteX30" fmla="*/ 821531 w 1583531"/>
              <a:gd name="connsiteY30" fmla="*/ 1151731 h 2320131"/>
              <a:gd name="connsiteX31" fmla="*/ 799306 w 1583531"/>
              <a:gd name="connsiteY31" fmla="*/ 1107281 h 2320131"/>
              <a:gd name="connsiteX32" fmla="*/ 773906 w 1583531"/>
              <a:gd name="connsiteY32" fmla="*/ 1075531 h 2320131"/>
              <a:gd name="connsiteX33" fmla="*/ 745331 w 1583531"/>
              <a:gd name="connsiteY33" fmla="*/ 1046956 h 2320131"/>
              <a:gd name="connsiteX34" fmla="*/ 726281 w 1583531"/>
              <a:gd name="connsiteY34" fmla="*/ 1021556 h 2320131"/>
              <a:gd name="connsiteX35" fmla="*/ 707231 w 1583531"/>
              <a:gd name="connsiteY35" fmla="*/ 983456 h 2320131"/>
              <a:gd name="connsiteX36" fmla="*/ 691356 w 1583531"/>
              <a:gd name="connsiteY36" fmla="*/ 983456 h 2320131"/>
              <a:gd name="connsiteX37" fmla="*/ 697706 w 1583531"/>
              <a:gd name="connsiteY37" fmla="*/ 954881 h 2320131"/>
              <a:gd name="connsiteX38" fmla="*/ 675481 w 1583531"/>
              <a:gd name="connsiteY38" fmla="*/ 913606 h 2320131"/>
              <a:gd name="connsiteX39" fmla="*/ 653256 w 1583531"/>
              <a:gd name="connsiteY39" fmla="*/ 907256 h 2320131"/>
              <a:gd name="connsiteX40" fmla="*/ 637381 w 1583531"/>
              <a:gd name="connsiteY40" fmla="*/ 907256 h 2320131"/>
              <a:gd name="connsiteX41" fmla="*/ 637381 w 1583531"/>
              <a:gd name="connsiteY41" fmla="*/ 878681 h 2320131"/>
              <a:gd name="connsiteX42" fmla="*/ 615156 w 1583531"/>
              <a:gd name="connsiteY42" fmla="*/ 824706 h 2320131"/>
              <a:gd name="connsiteX43" fmla="*/ 599281 w 1583531"/>
              <a:gd name="connsiteY43" fmla="*/ 773906 h 2320131"/>
              <a:gd name="connsiteX44" fmla="*/ 577056 w 1583531"/>
              <a:gd name="connsiteY44" fmla="*/ 748506 h 2320131"/>
              <a:gd name="connsiteX45" fmla="*/ 545306 w 1583531"/>
              <a:gd name="connsiteY45" fmla="*/ 704056 h 2320131"/>
              <a:gd name="connsiteX46" fmla="*/ 529431 w 1583531"/>
              <a:gd name="connsiteY46" fmla="*/ 669131 h 2320131"/>
              <a:gd name="connsiteX47" fmla="*/ 516731 w 1583531"/>
              <a:gd name="connsiteY47" fmla="*/ 624681 h 2320131"/>
              <a:gd name="connsiteX48" fmla="*/ 516731 w 1583531"/>
              <a:gd name="connsiteY48" fmla="*/ 577056 h 2320131"/>
              <a:gd name="connsiteX49" fmla="*/ 513556 w 1583531"/>
              <a:gd name="connsiteY49" fmla="*/ 558006 h 2320131"/>
              <a:gd name="connsiteX50" fmla="*/ 475456 w 1583531"/>
              <a:gd name="connsiteY50" fmla="*/ 573881 h 2320131"/>
              <a:gd name="connsiteX51" fmla="*/ 456406 w 1583531"/>
              <a:gd name="connsiteY51" fmla="*/ 554831 h 2320131"/>
              <a:gd name="connsiteX52" fmla="*/ 434181 w 1583531"/>
              <a:gd name="connsiteY52" fmla="*/ 510381 h 2320131"/>
              <a:gd name="connsiteX53" fmla="*/ 380206 w 1583531"/>
              <a:gd name="connsiteY53" fmla="*/ 478631 h 2320131"/>
              <a:gd name="connsiteX54" fmla="*/ 342106 w 1583531"/>
              <a:gd name="connsiteY54" fmla="*/ 434181 h 2320131"/>
              <a:gd name="connsiteX55" fmla="*/ 313531 w 1583531"/>
              <a:gd name="connsiteY55" fmla="*/ 348456 h 2320131"/>
              <a:gd name="connsiteX56" fmla="*/ 278606 w 1583531"/>
              <a:gd name="connsiteY56" fmla="*/ 278606 h 2320131"/>
              <a:gd name="connsiteX57" fmla="*/ 230981 w 1583531"/>
              <a:gd name="connsiteY57" fmla="*/ 221456 h 2320131"/>
              <a:gd name="connsiteX58" fmla="*/ 192881 w 1583531"/>
              <a:gd name="connsiteY58" fmla="*/ 186531 h 2320131"/>
              <a:gd name="connsiteX59" fmla="*/ 164306 w 1583531"/>
              <a:gd name="connsiteY59" fmla="*/ 145256 h 2320131"/>
              <a:gd name="connsiteX60" fmla="*/ 126206 w 1583531"/>
              <a:gd name="connsiteY60" fmla="*/ 116681 h 2320131"/>
              <a:gd name="connsiteX61" fmla="*/ 94456 w 1583531"/>
              <a:gd name="connsiteY61" fmla="*/ 78581 h 2320131"/>
              <a:gd name="connsiteX62" fmla="*/ 56356 w 1583531"/>
              <a:gd name="connsiteY62" fmla="*/ 40481 h 2320131"/>
              <a:gd name="connsiteX63" fmla="*/ 0 w 1583531"/>
              <a:gd name="connsiteY63" fmla="*/ 0 h 2320131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51593 w 1578768"/>
              <a:gd name="connsiteY62" fmla="*/ 50006 h 2329656"/>
              <a:gd name="connsiteX63" fmla="*/ 0 w 1578768"/>
              <a:gd name="connsiteY63" fmla="*/ 0 h 2329656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39687 w 1578768"/>
              <a:gd name="connsiteY62" fmla="*/ 59531 h 2329656"/>
              <a:gd name="connsiteX63" fmla="*/ 0 w 1578768"/>
              <a:gd name="connsiteY63" fmla="*/ 0 h 232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578768" h="2329656">
                <a:moveTo>
                  <a:pt x="1578768" y="2329656"/>
                </a:moveTo>
                <a:cubicBezTo>
                  <a:pt x="1568449" y="2299493"/>
                  <a:pt x="1558130" y="2269331"/>
                  <a:pt x="1556543" y="2247106"/>
                </a:cubicBezTo>
                <a:cubicBezTo>
                  <a:pt x="1554956" y="2224881"/>
                  <a:pt x="1572418" y="2223294"/>
                  <a:pt x="1569243" y="2196306"/>
                </a:cubicBezTo>
                <a:cubicBezTo>
                  <a:pt x="1566068" y="2169318"/>
                  <a:pt x="1550722" y="2109523"/>
                  <a:pt x="1537493" y="2085181"/>
                </a:cubicBezTo>
                <a:cubicBezTo>
                  <a:pt x="1524264" y="2060839"/>
                  <a:pt x="1504155" y="2059781"/>
                  <a:pt x="1489868" y="2050256"/>
                </a:cubicBezTo>
                <a:cubicBezTo>
                  <a:pt x="1475581" y="2040731"/>
                  <a:pt x="1464468" y="2039673"/>
                  <a:pt x="1451768" y="2028031"/>
                </a:cubicBezTo>
                <a:cubicBezTo>
                  <a:pt x="1439068" y="2016389"/>
                  <a:pt x="1423193" y="1992577"/>
                  <a:pt x="1413668" y="1980406"/>
                </a:cubicBezTo>
                <a:cubicBezTo>
                  <a:pt x="1404143" y="1968235"/>
                  <a:pt x="1403614" y="1965060"/>
                  <a:pt x="1394618" y="1955006"/>
                </a:cubicBezTo>
                <a:cubicBezTo>
                  <a:pt x="1385622" y="1944952"/>
                  <a:pt x="1370805" y="1931723"/>
                  <a:pt x="1359693" y="1920081"/>
                </a:cubicBezTo>
                <a:cubicBezTo>
                  <a:pt x="1348580" y="1908439"/>
                  <a:pt x="1335880" y="1899443"/>
                  <a:pt x="1327943" y="1885156"/>
                </a:cubicBezTo>
                <a:cubicBezTo>
                  <a:pt x="1320006" y="1870869"/>
                  <a:pt x="1320006" y="1853935"/>
                  <a:pt x="1312068" y="1834356"/>
                </a:cubicBezTo>
                <a:cubicBezTo>
                  <a:pt x="1304130" y="1814777"/>
                  <a:pt x="1287197" y="1782498"/>
                  <a:pt x="1280318" y="1767681"/>
                </a:cubicBezTo>
                <a:cubicBezTo>
                  <a:pt x="1273439" y="1752864"/>
                  <a:pt x="1277143" y="1755510"/>
                  <a:pt x="1270793" y="1745456"/>
                </a:cubicBezTo>
                <a:cubicBezTo>
                  <a:pt x="1264443" y="1735402"/>
                  <a:pt x="1252272" y="1720585"/>
                  <a:pt x="1242218" y="1707356"/>
                </a:cubicBezTo>
                <a:cubicBezTo>
                  <a:pt x="1232164" y="1694127"/>
                  <a:pt x="1219464" y="1680368"/>
                  <a:pt x="1210468" y="1666081"/>
                </a:cubicBezTo>
                <a:cubicBezTo>
                  <a:pt x="1201472" y="1651794"/>
                  <a:pt x="1194593" y="1638035"/>
                  <a:pt x="1188243" y="1621631"/>
                </a:cubicBezTo>
                <a:cubicBezTo>
                  <a:pt x="1181893" y="1605227"/>
                  <a:pt x="1177131" y="1582473"/>
                  <a:pt x="1172368" y="1567656"/>
                </a:cubicBezTo>
                <a:cubicBezTo>
                  <a:pt x="1167605" y="1552839"/>
                  <a:pt x="1167076" y="1544902"/>
                  <a:pt x="1159668" y="1532731"/>
                </a:cubicBezTo>
                <a:cubicBezTo>
                  <a:pt x="1152260" y="1520560"/>
                  <a:pt x="1135326" y="1503627"/>
                  <a:pt x="1127918" y="1494631"/>
                </a:cubicBezTo>
                <a:cubicBezTo>
                  <a:pt x="1120510" y="1485635"/>
                  <a:pt x="1123156" y="1481931"/>
                  <a:pt x="1115218" y="1478756"/>
                </a:cubicBezTo>
                <a:cubicBezTo>
                  <a:pt x="1107280" y="1475581"/>
                  <a:pt x="1080293" y="1475581"/>
                  <a:pt x="1080293" y="1475581"/>
                </a:cubicBezTo>
                <a:cubicBezTo>
                  <a:pt x="1069181" y="1474523"/>
                  <a:pt x="1058597" y="1472406"/>
                  <a:pt x="1048543" y="1472406"/>
                </a:cubicBezTo>
                <a:cubicBezTo>
                  <a:pt x="1038489" y="1472406"/>
                  <a:pt x="1027376" y="1477698"/>
                  <a:pt x="1019968" y="1475581"/>
                </a:cubicBezTo>
                <a:cubicBezTo>
                  <a:pt x="1012560" y="1473464"/>
                  <a:pt x="1009385" y="1470818"/>
                  <a:pt x="1004093" y="1459706"/>
                </a:cubicBezTo>
                <a:cubicBezTo>
                  <a:pt x="998801" y="1448593"/>
                  <a:pt x="998801" y="1418431"/>
                  <a:pt x="988218" y="1408906"/>
                </a:cubicBezTo>
                <a:cubicBezTo>
                  <a:pt x="977635" y="1399381"/>
                  <a:pt x="953293" y="1414198"/>
                  <a:pt x="940593" y="1402556"/>
                </a:cubicBezTo>
                <a:cubicBezTo>
                  <a:pt x="927893" y="1390914"/>
                  <a:pt x="919955" y="1358106"/>
                  <a:pt x="912018" y="1339056"/>
                </a:cubicBezTo>
                <a:cubicBezTo>
                  <a:pt x="904081" y="1320006"/>
                  <a:pt x="897731" y="1303602"/>
                  <a:pt x="892968" y="1288256"/>
                </a:cubicBezTo>
                <a:cubicBezTo>
                  <a:pt x="888205" y="1272910"/>
                  <a:pt x="890851" y="1260739"/>
                  <a:pt x="883443" y="1246981"/>
                </a:cubicBezTo>
                <a:cubicBezTo>
                  <a:pt x="876035" y="1233223"/>
                  <a:pt x="859630" y="1219993"/>
                  <a:pt x="848518" y="1205706"/>
                </a:cubicBezTo>
                <a:cubicBezTo>
                  <a:pt x="837405" y="1191418"/>
                  <a:pt x="825764" y="1176073"/>
                  <a:pt x="816768" y="1161256"/>
                </a:cubicBezTo>
                <a:cubicBezTo>
                  <a:pt x="807772" y="1146439"/>
                  <a:pt x="802480" y="1129506"/>
                  <a:pt x="794543" y="1116806"/>
                </a:cubicBezTo>
                <a:cubicBezTo>
                  <a:pt x="786606" y="1104106"/>
                  <a:pt x="778139" y="1095110"/>
                  <a:pt x="769143" y="1085056"/>
                </a:cubicBezTo>
                <a:cubicBezTo>
                  <a:pt x="760147" y="1075002"/>
                  <a:pt x="748505" y="1065477"/>
                  <a:pt x="740568" y="1056481"/>
                </a:cubicBezTo>
                <a:cubicBezTo>
                  <a:pt x="732630" y="1047485"/>
                  <a:pt x="727868" y="1041664"/>
                  <a:pt x="721518" y="1031081"/>
                </a:cubicBezTo>
                <a:cubicBezTo>
                  <a:pt x="715168" y="1020498"/>
                  <a:pt x="708289" y="999331"/>
                  <a:pt x="702468" y="992981"/>
                </a:cubicBezTo>
                <a:cubicBezTo>
                  <a:pt x="696647" y="986631"/>
                  <a:pt x="688180" y="997743"/>
                  <a:pt x="686593" y="992981"/>
                </a:cubicBezTo>
                <a:cubicBezTo>
                  <a:pt x="685006" y="988219"/>
                  <a:pt x="695589" y="976048"/>
                  <a:pt x="692943" y="964406"/>
                </a:cubicBezTo>
                <a:cubicBezTo>
                  <a:pt x="690297" y="952764"/>
                  <a:pt x="678126" y="931068"/>
                  <a:pt x="670718" y="923131"/>
                </a:cubicBezTo>
                <a:cubicBezTo>
                  <a:pt x="663310" y="915193"/>
                  <a:pt x="654843" y="917839"/>
                  <a:pt x="648493" y="916781"/>
                </a:cubicBezTo>
                <a:cubicBezTo>
                  <a:pt x="642143" y="915723"/>
                  <a:pt x="635264" y="921543"/>
                  <a:pt x="632618" y="916781"/>
                </a:cubicBezTo>
                <a:cubicBezTo>
                  <a:pt x="629972" y="912019"/>
                  <a:pt x="636322" y="901964"/>
                  <a:pt x="632618" y="888206"/>
                </a:cubicBezTo>
                <a:cubicBezTo>
                  <a:pt x="628914" y="874448"/>
                  <a:pt x="616743" y="851693"/>
                  <a:pt x="610393" y="834231"/>
                </a:cubicBezTo>
                <a:cubicBezTo>
                  <a:pt x="604043" y="816769"/>
                  <a:pt x="600868" y="796131"/>
                  <a:pt x="594518" y="783431"/>
                </a:cubicBezTo>
                <a:cubicBezTo>
                  <a:pt x="588168" y="770731"/>
                  <a:pt x="581289" y="769673"/>
                  <a:pt x="572293" y="758031"/>
                </a:cubicBezTo>
                <a:cubicBezTo>
                  <a:pt x="563297" y="746389"/>
                  <a:pt x="548480" y="726810"/>
                  <a:pt x="540543" y="713581"/>
                </a:cubicBezTo>
                <a:cubicBezTo>
                  <a:pt x="532606" y="700352"/>
                  <a:pt x="529430" y="691885"/>
                  <a:pt x="524668" y="678656"/>
                </a:cubicBezTo>
                <a:cubicBezTo>
                  <a:pt x="519906" y="665427"/>
                  <a:pt x="514085" y="649552"/>
                  <a:pt x="511968" y="634206"/>
                </a:cubicBezTo>
                <a:cubicBezTo>
                  <a:pt x="509851" y="618860"/>
                  <a:pt x="512497" y="597693"/>
                  <a:pt x="511968" y="586581"/>
                </a:cubicBezTo>
                <a:cubicBezTo>
                  <a:pt x="511439" y="575469"/>
                  <a:pt x="515672" y="568060"/>
                  <a:pt x="508793" y="567531"/>
                </a:cubicBezTo>
                <a:cubicBezTo>
                  <a:pt x="501914" y="567002"/>
                  <a:pt x="480218" y="583935"/>
                  <a:pt x="470693" y="583406"/>
                </a:cubicBezTo>
                <a:cubicBezTo>
                  <a:pt x="461168" y="582877"/>
                  <a:pt x="458522" y="574939"/>
                  <a:pt x="451643" y="564356"/>
                </a:cubicBezTo>
                <a:cubicBezTo>
                  <a:pt x="444764" y="553773"/>
                  <a:pt x="442118" y="532606"/>
                  <a:pt x="429418" y="519906"/>
                </a:cubicBezTo>
                <a:cubicBezTo>
                  <a:pt x="416718" y="507206"/>
                  <a:pt x="390789" y="500856"/>
                  <a:pt x="375443" y="488156"/>
                </a:cubicBezTo>
                <a:cubicBezTo>
                  <a:pt x="360097" y="475456"/>
                  <a:pt x="348455" y="465402"/>
                  <a:pt x="337343" y="443706"/>
                </a:cubicBezTo>
                <a:cubicBezTo>
                  <a:pt x="326231" y="422010"/>
                  <a:pt x="319351" y="383910"/>
                  <a:pt x="308768" y="357981"/>
                </a:cubicBezTo>
                <a:cubicBezTo>
                  <a:pt x="298185" y="332052"/>
                  <a:pt x="287601" y="309298"/>
                  <a:pt x="273843" y="288131"/>
                </a:cubicBezTo>
                <a:cubicBezTo>
                  <a:pt x="260085" y="266964"/>
                  <a:pt x="240505" y="246327"/>
                  <a:pt x="226218" y="230981"/>
                </a:cubicBezTo>
                <a:cubicBezTo>
                  <a:pt x="211930" y="215635"/>
                  <a:pt x="199230" y="208756"/>
                  <a:pt x="188118" y="196056"/>
                </a:cubicBezTo>
                <a:cubicBezTo>
                  <a:pt x="177006" y="183356"/>
                  <a:pt x="170655" y="166423"/>
                  <a:pt x="159543" y="154781"/>
                </a:cubicBezTo>
                <a:cubicBezTo>
                  <a:pt x="148430" y="143139"/>
                  <a:pt x="133085" y="137318"/>
                  <a:pt x="121443" y="126206"/>
                </a:cubicBezTo>
                <a:cubicBezTo>
                  <a:pt x="109801" y="115093"/>
                  <a:pt x="103319" y="99218"/>
                  <a:pt x="89693" y="88106"/>
                </a:cubicBezTo>
                <a:cubicBezTo>
                  <a:pt x="76067" y="76994"/>
                  <a:pt x="54636" y="74215"/>
                  <a:pt x="39687" y="59531"/>
                </a:cubicBezTo>
                <a:cubicBezTo>
                  <a:pt x="24738" y="44847"/>
                  <a:pt x="0" y="0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594860" y="5429394"/>
            <a:ext cx="662940" cy="979325"/>
          </a:xfrm>
          <a:custGeom>
            <a:avLst/>
            <a:gdLst>
              <a:gd name="connsiteX0" fmla="*/ 662940 w 662940"/>
              <a:gd name="connsiteY0" fmla="*/ 3666 h 979325"/>
              <a:gd name="connsiteX1" fmla="*/ 571500 w 662940"/>
              <a:gd name="connsiteY1" fmla="*/ 3666 h 979325"/>
              <a:gd name="connsiteX2" fmla="*/ 472440 w 662940"/>
              <a:gd name="connsiteY2" fmla="*/ 41766 h 979325"/>
              <a:gd name="connsiteX3" fmla="*/ 403860 w 662940"/>
              <a:gd name="connsiteY3" fmla="*/ 72246 h 979325"/>
              <a:gd name="connsiteX4" fmla="*/ 335280 w 662940"/>
              <a:gd name="connsiteY4" fmla="*/ 125586 h 979325"/>
              <a:gd name="connsiteX5" fmla="*/ 266700 w 662940"/>
              <a:gd name="connsiteY5" fmla="*/ 156066 h 979325"/>
              <a:gd name="connsiteX6" fmla="*/ 243840 w 662940"/>
              <a:gd name="connsiteY6" fmla="*/ 217026 h 979325"/>
              <a:gd name="connsiteX7" fmla="*/ 213360 w 662940"/>
              <a:gd name="connsiteY7" fmla="*/ 270366 h 979325"/>
              <a:gd name="connsiteX8" fmla="*/ 175260 w 662940"/>
              <a:gd name="connsiteY8" fmla="*/ 300846 h 979325"/>
              <a:gd name="connsiteX9" fmla="*/ 160020 w 662940"/>
              <a:gd name="connsiteY9" fmla="*/ 346566 h 979325"/>
              <a:gd name="connsiteX10" fmla="*/ 160020 w 662940"/>
              <a:gd name="connsiteY10" fmla="*/ 384666 h 979325"/>
              <a:gd name="connsiteX11" fmla="*/ 137160 w 662940"/>
              <a:gd name="connsiteY11" fmla="*/ 422766 h 979325"/>
              <a:gd name="connsiteX12" fmla="*/ 106680 w 662940"/>
              <a:gd name="connsiteY12" fmla="*/ 453246 h 979325"/>
              <a:gd name="connsiteX13" fmla="*/ 121920 w 662940"/>
              <a:gd name="connsiteY13" fmla="*/ 506586 h 979325"/>
              <a:gd name="connsiteX14" fmla="*/ 160020 w 662940"/>
              <a:gd name="connsiteY14" fmla="*/ 537066 h 979325"/>
              <a:gd name="connsiteX15" fmla="*/ 121920 w 662940"/>
              <a:gd name="connsiteY15" fmla="*/ 567546 h 979325"/>
              <a:gd name="connsiteX16" fmla="*/ 137160 w 662940"/>
              <a:gd name="connsiteY16" fmla="*/ 628506 h 979325"/>
              <a:gd name="connsiteX17" fmla="*/ 121920 w 662940"/>
              <a:gd name="connsiteY17" fmla="*/ 689466 h 979325"/>
              <a:gd name="connsiteX18" fmla="*/ 99060 w 662940"/>
              <a:gd name="connsiteY18" fmla="*/ 735186 h 979325"/>
              <a:gd name="connsiteX19" fmla="*/ 91440 w 662940"/>
              <a:gd name="connsiteY19" fmla="*/ 780906 h 979325"/>
              <a:gd name="connsiteX20" fmla="*/ 129540 w 662940"/>
              <a:gd name="connsiteY20" fmla="*/ 819006 h 979325"/>
              <a:gd name="connsiteX21" fmla="*/ 83820 w 662940"/>
              <a:gd name="connsiteY21" fmla="*/ 857106 h 979325"/>
              <a:gd name="connsiteX22" fmla="*/ 121920 w 662940"/>
              <a:gd name="connsiteY22" fmla="*/ 902826 h 979325"/>
              <a:gd name="connsiteX23" fmla="*/ 91440 w 662940"/>
              <a:gd name="connsiteY23" fmla="*/ 979026 h 979325"/>
              <a:gd name="connsiteX24" fmla="*/ 0 w 662940"/>
              <a:gd name="connsiteY24" fmla="*/ 872346 h 97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940" h="979325">
                <a:moveTo>
                  <a:pt x="662940" y="3666"/>
                </a:moveTo>
                <a:cubicBezTo>
                  <a:pt x="633095" y="491"/>
                  <a:pt x="603250" y="-2684"/>
                  <a:pt x="571500" y="3666"/>
                </a:cubicBezTo>
                <a:cubicBezTo>
                  <a:pt x="539750" y="10016"/>
                  <a:pt x="500380" y="30336"/>
                  <a:pt x="472440" y="41766"/>
                </a:cubicBezTo>
                <a:cubicBezTo>
                  <a:pt x="444500" y="53196"/>
                  <a:pt x="426720" y="58276"/>
                  <a:pt x="403860" y="72246"/>
                </a:cubicBezTo>
                <a:cubicBezTo>
                  <a:pt x="381000" y="86216"/>
                  <a:pt x="358140" y="111616"/>
                  <a:pt x="335280" y="125586"/>
                </a:cubicBezTo>
                <a:cubicBezTo>
                  <a:pt x="312420" y="139556"/>
                  <a:pt x="281940" y="140826"/>
                  <a:pt x="266700" y="156066"/>
                </a:cubicBezTo>
                <a:cubicBezTo>
                  <a:pt x="251460" y="171306"/>
                  <a:pt x="252730" y="197976"/>
                  <a:pt x="243840" y="217026"/>
                </a:cubicBezTo>
                <a:cubicBezTo>
                  <a:pt x="234950" y="236076"/>
                  <a:pt x="224790" y="256396"/>
                  <a:pt x="213360" y="270366"/>
                </a:cubicBezTo>
                <a:cubicBezTo>
                  <a:pt x="201930" y="284336"/>
                  <a:pt x="184150" y="288146"/>
                  <a:pt x="175260" y="300846"/>
                </a:cubicBezTo>
                <a:cubicBezTo>
                  <a:pt x="166370" y="313546"/>
                  <a:pt x="162560" y="332596"/>
                  <a:pt x="160020" y="346566"/>
                </a:cubicBezTo>
                <a:cubicBezTo>
                  <a:pt x="157480" y="360536"/>
                  <a:pt x="163830" y="371966"/>
                  <a:pt x="160020" y="384666"/>
                </a:cubicBezTo>
                <a:cubicBezTo>
                  <a:pt x="156210" y="397366"/>
                  <a:pt x="146050" y="411336"/>
                  <a:pt x="137160" y="422766"/>
                </a:cubicBezTo>
                <a:cubicBezTo>
                  <a:pt x="128270" y="434196"/>
                  <a:pt x="109220" y="439276"/>
                  <a:pt x="106680" y="453246"/>
                </a:cubicBezTo>
                <a:cubicBezTo>
                  <a:pt x="104140" y="467216"/>
                  <a:pt x="113030" y="492616"/>
                  <a:pt x="121920" y="506586"/>
                </a:cubicBezTo>
                <a:cubicBezTo>
                  <a:pt x="130810" y="520556"/>
                  <a:pt x="160020" y="526906"/>
                  <a:pt x="160020" y="537066"/>
                </a:cubicBezTo>
                <a:cubicBezTo>
                  <a:pt x="160020" y="547226"/>
                  <a:pt x="125730" y="552306"/>
                  <a:pt x="121920" y="567546"/>
                </a:cubicBezTo>
                <a:cubicBezTo>
                  <a:pt x="118110" y="582786"/>
                  <a:pt x="137160" y="608186"/>
                  <a:pt x="137160" y="628506"/>
                </a:cubicBezTo>
                <a:cubicBezTo>
                  <a:pt x="137160" y="648826"/>
                  <a:pt x="128270" y="671686"/>
                  <a:pt x="121920" y="689466"/>
                </a:cubicBezTo>
                <a:cubicBezTo>
                  <a:pt x="115570" y="707246"/>
                  <a:pt x="104140" y="719946"/>
                  <a:pt x="99060" y="735186"/>
                </a:cubicBezTo>
                <a:cubicBezTo>
                  <a:pt x="93980" y="750426"/>
                  <a:pt x="86360" y="766936"/>
                  <a:pt x="91440" y="780906"/>
                </a:cubicBezTo>
                <a:cubicBezTo>
                  <a:pt x="96520" y="794876"/>
                  <a:pt x="130810" y="806306"/>
                  <a:pt x="129540" y="819006"/>
                </a:cubicBezTo>
                <a:cubicBezTo>
                  <a:pt x="128270" y="831706"/>
                  <a:pt x="85090" y="843136"/>
                  <a:pt x="83820" y="857106"/>
                </a:cubicBezTo>
                <a:cubicBezTo>
                  <a:pt x="82550" y="871076"/>
                  <a:pt x="120650" y="882506"/>
                  <a:pt x="121920" y="902826"/>
                </a:cubicBezTo>
                <a:cubicBezTo>
                  <a:pt x="123190" y="923146"/>
                  <a:pt x="111760" y="984106"/>
                  <a:pt x="91440" y="979026"/>
                </a:cubicBezTo>
                <a:cubicBezTo>
                  <a:pt x="71120" y="973946"/>
                  <a:pt x="35560" y="923146"/>
                  <a:pt x="0" y="872346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654925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623172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650283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 smtClean="0"/>
              <a:t>      ИНФОРМАЦИОННЫЕ </a:t>
            </a:r>
            <a:r>
              <a:rPr lang="ru-RU" sz="1200" dirty="0"/>
              <a:t>МАТЕРИАЛЫ </a:t>
            </a:r>
            <a:r>
              <a:rPr lang="ru-RU" sz="1200" dirty="0" smtClean="0"/>
              <a:t>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ВБЛИЗИ АВТОМОБИЛЬНЫХ ДОРОГ НА ТЕРРИТОРИИ КРАСНОДАРСКОГО КРАЯ</a:t>
            </a:r>
          </a:p>
          <a:p>
            <a:pPr>
              <a:defRPr/>
            </a:pPr>
            <a:r>
              <a:rPr lang="ru-RU" altLang="ru-RU" sz="1200" dirty="0"/>
              <a:t>(с использованием информационных ресурсов АИУС </a:t>
            </a:r>
            <a:r>
              <a:rPr lang="ru-RU" altLang="ru-RU" sz="1200" dirty="0" smtClean="0"/>
              <a:t>РСЧС и расчетной задачи) </a:t>
            </a:r>
            <a:endParaRPr lang="ru-RU" sz="1200" dirty="0"/>
          </a:p>
        </p:txBody>
      </p:sp>
      <p:sp>
        <p:nvSpPr>
          <p:cNvPr id="488" name="Овал 487"/>
          <p:cNvSpPr/>
          <p:nvPr/>
        </p:nvSpPr>
        <p:spPr>
          <a:xfrm>
            <a:off x="5104738" y="53927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3" y="632519"/>
            <a:ext cx="1727948" cy="19017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93" name="Рисунок 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572" y="628582"/>
            <a:ext cx="1749783" cy="189303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94" name="TextBox 82"/>
          <p:cNvSpPr txBox="1"/>
          <p:nvPr/>
        </p:nvSpPr>
        <p:spPr>
          <a:xfrm>
            <a:off x="4712810" y="5077589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496" name="Овал 495"/>
          <p:cNvSpPr/>
          <p:nvPr/>
        </p:nvSpPr>
        <p:spPr>
          <a:xfrm>
            <a:off x="4845852" y="55451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98" name="Рисунок 4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673" y="629233"/>
            <a:ext cx="1760838" cy="19048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01" name="Овал 500"/>
          <p:cNvSpPr/>
          <p:nvPr/>
        </p:nvSpPr>
        <p:spPr>
          <a:xfrm>
            <a:off x="4366936" y="5880907"/>
            <a:ext cx="79575" cy="8214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2" name="Овал 501"/>
          <p:cNvSpPr/>
          <p:nvPr/>
        </p:nvSpPr>
        <p:spPr>
          <a:xfrm>
            <a:off x="2855106" y="374159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3" name="Прямоугольник 502"/>
          <p:cNvSpPr/>
          <p:nvPr/>
        </p:nvSpPr>
        <p:spPr>
          <a:xfrm>
            <a:off x="2124743" y="3922347"/>
            <a:ext cx="80566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А-147-62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4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7" name="Овал 506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8" name="Овал 507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9" name="Прямоугольник 508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0" name="Прямоугольник 509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603429" y="6535466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2" name="Rectangle 8"/>
          <p:cNvSpPr>
            <a:spLocks noChangeArrowheads="1"/>
          </p:cNvSpPr>
          <p:nvPr/>
        </p:nvSpPr>
        <p:spPr bwMode="auto">
          <a:xfrm>
            <a:off x="54375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13" name="Овал 512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4" name="Прямоугольник 513"/>
          <p:cNvSpPr/>
          <p:nvPr/>
        </p:nvSpPr>
        <p:spPr>
          <a:xfrm>
            <a:off x="256054" y="5924564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5" name="Рисунок 5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6" name="Прямоугольник 515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7" name="Овал 516"/>
          <p:cNvSpPr/>
          <p:nvPr/>
        </p:nvSpPr>
        <p:spPr>
          <a:xfrm>
            <a:off x="4747832" y="5654301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8" name="Прямоугольник 517"/>
          <p:cNvSpPr/>
          <p:nvPr/>
        </p:nvSpPr>
        <p:spPr>
          <a:xfrm>
            <a:off x="4894696" y="5681917"/>
            <a:ext cx="829432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А-149-31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Овал 518"/>
          <p:cNvSpPr/>
          <p:nvPr/>
        </p:nvSpPr>
        <p:spPr>
          <a:xfrm>
            <a:off x="4572000" y="6235715"/>
            <a:ext cx="75307" cy="10114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0" name="Прямоугольник 519"/>
          <p:cNvSpPr/>
          <p:nvPr/>
        </p:nvSpPr>
        <p:spPr>
          <a:xfrm>
            <a:off x="4850619" y="6299003"/>
            <a:ext cx="87350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А-147-201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" name="Овал 520"/>
          <p:cNvSpPr/>
          <p:nvPr/>
        </p:nvSpPr>
        <p:spPr>
          <a:xfrm>
            <a:off x="4663104" y="6319606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2" name="Прямоугольник 521"/>
          <p:cNvSpPr/>
          <p:nvPr/>
        </p:nvSpPr>
        <p:spPr>
          <a:xfrm>
            <a:off x="4916162" y="6076144"/>
            <a:ext cx="807966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" name="Овал 522"/>
          <p:cNvSpPr/>
          <p:nvPr/>
        </p:nvSpPr>
        <p:spPr>
          <a:xfrm>
            <a:off x="4263888" y="565993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4" name="Прямоугольник 523"/>
          <p:cNvSpPr/>
          <p:nvPr/>
        </p:nvSpPr>
        <p:spPr>
          <a:xfrm>
            <a:off x="3342399" y="5569561"/>
            <a:ext cx="887675" cy="13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А-147-170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Rectangle 8"/>
          <p:cNvSpPr>
            <a:spLocks noChangeArrowheads="1"/>
          </p:cNvSpPr>
          <p:nvPr/>
        </p:nvSpPr>
        <p:spPr bwMode="auto">
          <a:xfrm>
            <a:off x="2851370" y="3519539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  <a:endParaRPr lang="ru-RU" alt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Овал 525"/>
          <p:cNvSpPr/>
          <p:nvPr/>
        </p:nvSpPr>
        <p:spPr>
          <a:xfrm>
            <a:off x="2837623" y="3612543"/>
            <a:ext cx="67932" cy="939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" name="TextBox 82"/>
          <p:cNvSpPr txBox="1"/>
          <p:nvPr/>
        </p:nvSpPr>
        <p:spPr>
          <a:xfrm>
            <a:off x="7071634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56" name="TextBox 82"/>
          <p:cNvSpPr txBox="1"/>
          <p:nvPr/>
        </p:nvSpPr>
        <p:spPr>
          <a:xfrm>
            <a:off x="3384225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57" name="TextBox 82"/>
          <p:cNvSpPr txBox="1"/>
          <p:nvPr/>
        </p:nvSpPr>
        <p:spPr>
          <a:xfrm>
            <a:off x="1542770" y="2179379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04" y="628582"/>
            <a:ext cx="1760839" cy="18930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TextBox 82"/>
          <p:cNvSpPr txBox="1"/>
          <p:nvPr/>
        </p:nvSpPr>
        <p:spPr>
          <a:xfrm>
            <a:off x="5215977" y="2175894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67" name="TextBox 82"/>
          <p:cNvSpPr txBox="1"/>
          <p:nvPr/>
        </p:nvSpPr>
        <p:spPr>
          <a:xfrm>
            <a:off x="3118141" y="3717262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66" y="632519"/>
            <a:ext cx="1739578" cy="1901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TextBox 82"/>
          <p:cNvSpPr txBox="1"/>
          <p:nvPr/>
        </p:nvSpPr>
        <p:spPr>
          <a:xfrm>
            <a:off x="8885467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823480" y="2564904"/>
            <a:ext cx="4285024" cy="15570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расчетов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Проезжая часть имеет две полосы движения, таким образом, в случае образования затора и полного прекращения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на автодорогах А-147, А-149,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заторе при интенсивном движении может оказаться до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автомобилей. Учитывая среднюю длину автомобиля любой категории (берём 9 метров) длина затора составит до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12 132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(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txBody>
              <a:bodyPr wrap="square" lIns="78922" tIns="39461" rIns="78922" bIns="39461">
                <a:spAutoFit/>
              </a:bodyPr>
              <a:lstStyle/>
              <a:p>
                <a:pPr algn="ctr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ru-RU" sz="16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1000∗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  <m:sup/>
                    </m:sSup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ru-RU" sz="1600" b="0" i="0" smtClean="0">
                        <a:latin typeface="Cambria Math"/>
                      </a:rPr>
                      <m:t>авт/час</m:t>
                    </m:r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blipFill rotWithShape="1">
                <a:blip r:embed="rId11"/>
                <a:stretch>
                  <a:fillRect b="-357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44" y="4228219"/>
            <a:ext cx="2381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-702" b="83042"/>
          <a:stretch/>
        </p:blipFill>
        <p:spPr bwMode="auto">
          <a:xfrm>
            <a:off x="-8264" y="508433"/>
            <a:ext cx="9149481" cy="7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ЛИНИЙ ЭЛЕКТРОПЕРЕДАЧ , ТРУБОПРОВОДОВ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</a:t>
            </a:r>
            <a:r>
              <a:rPr lang="ru-RU" altLang="ru-RU" sz="1050" dirty="0" err="1" smtClean="0"/>
              <a:t>Геопортал</a:t>
            </a:r>
            <a:r>
              <a:rPr lang="ru-RU" altLang="ru-RU" sz="1050" dirty="0" smtClean="0"/>
              <a:t> САЦ Минэнерго) </a:t>
            </a:r>
            <a:endParaRPr lang="ru-RU" sz="105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4621"/>
            <a:ext cx="4641225" cy="27314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3" b="18476"/>
          <a:stretch/>
        </p:blipFill>
        <p:spPr bwMode="auto">
          <a:xfrm>
            <a:off x="0" y="1271995"/>
            <a:ext cx="4572000" cy="273406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8264" y="1346936"/>
            <a:ext cx="458026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Магистральный газопровод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9" y="2310117"/>
            <a:ext cx="2249979" cy="1694947"/>
            <a:chOff x="6897577" y="5151122"/>
            <a:chExt cx="2249979" cy="1694949"/>
          </a:xfrm>
        </p:grpSpPr>
        <p:grpSp>
          <p:nvGrpSpPr>
            <p:cNvPr id="22" name="Группа 1145"/>
            <p:cNvGrpSpPr/>
            <p:nvPr/>
          </p:nvGrpSpPr>
          <p:grpSpPr>
            <a:xfrm>
              <a:off x="6897577" y="5151122"/>
              <a:ext cx="2249979" cy="1694949"/>
              <a:chOff x="6759625" y="4893991"/>
              <a:chExt cx="2096871" cy="1946191"/>
            </a:xfrm>
          </p:grpSpPr>
          <p:sp>
            <p:nvSpPr>
              <p:cNvPr id="39" name="Rectangle 93"/>
              <p:cNvSpPr>
                <a:spLocks noChangeArrowheads="1"/>
              </p:cNvSpPr>
              <p:nvPr/>
            </p:nvSpPr>
            <p:spPr bwMode="auto">
              <a:xfrm>
                <a:off x="6759625" y="4918616"/>
                <a:ext cx="2096871" cy="1921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1"/>
                <a:ext cx="1606383" cy="179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41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262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 Box 97"/>
            <p:cNvSpPr txBox="1">
              <a:spLocks noChangeArrowheads="1"/>
            </p:cNvSpPr>
            <p:nvPr/>
          </p:nvSpPr>
          <p:spPr bwMode="auto">
            <a:xfrm>
              <a:off x="7463224" y="6343010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Трубопровод (газ)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7050504" y="5742907"/>
              <a:ext cx="296779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97"/>
            <p:cNvSpPr txBox="1">
              <a:spLocks noChangeArrowheads="1"/>
            </p:cNvSpPr>
            <p:nvPr/>
          </p:nvSpPr>
          <p:spPr bwMode="auto">
            <a:xfrm>
              <a:off x="7463224" y="5642505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35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7050504" y="5986921"/>
              <a:ext cx="296779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97"/>
            <p:cNvSpPr txBox="1">
              <a:spLocks noChangeArrowheads="1"/>
            </p:cNvSpPr>
            <p:nvPr/>
          </p:nvSpPr>
          <p:spPr bwMode="auto">
            <a:xfrm>
              <a:off x="7463224" y="5886522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220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7050504" y="6191765"/>
              <a:ext cx="29677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97"/>
            <p:cNvSpPr txBox="1">
              <a:spLocks noChangeArrowheads="1"/>
            </p:cNvSpPr>
            <p:nvPr/>
          </p:nvSpPr>
          <p:spPr bwMode="auto">
            <a:xfrm>
              <a:off x="7463224" y="609136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110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018545" y="5437481"/>
              <a:ext cx="432644" cy="10726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А-147</a:t>
              </a:r>
              <a:endPara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97"/>
            <p:cNvSpPr txBox="1">
              <a:spLocks noChangeArrowheads="1"/>
            </p:cNvSpPr>
            <p:nvPr/>
          </p:nvSpPr>
          <p:spPr bwMode="auto">
            <a:xfrm>
              <a:off x="7460849" y="538835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Обозначение автодороги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3" name="Прямая со стрелкой 42"/>
          <p:cNvCxnSpPr/>
          <p:nvPr/>
        </p:nvCxnSpPr>
        <p:spPr>
          <a:xfrm>
            <a:off x="170765" y="3606261"/>
            <a:ext cx="296779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572000" y="1268760"/>
            <a:ext cx="0" cy="55892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70193" y="1997563"/>
            <a:ext cx="3398932" cy="6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 на объектах ТЭК и ЖКХ в зоне экзогенной активности, нарушений нет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4005063"/>
            <a:ext cx="4566475" cy="2852935"/>
            <a:chOff x="1" y="4005063"/>
            <a:chExt cx="4566475" cy="2852935"/>
          </a:xfrm>
        </p:grpSpPr>
        <p:pic>
          <p:nvPicPr>
            <p:cNvPr id="31" name="Picture 2" descr="C:\Users\ods\Desktop\map4_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" t="3984" r="2087" b="4175"/>
            <a:stretch/>
          </p:blipFill>
          <p:spPr bwMode="auto">
            <a:xfrm>
              <a:off x="1" y="4005063"/>
              <a:ext cx="456647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504580" y="4320654"/>
              <a:ext cx="864096" cy="116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05475" y="4005063"/>
            <a:ext cx="4538525" cy="2852935"/>
            <a:chOff x="4605475" y="4005063"/>
            <a:chExt cx="4538525" cy="2852935"/>
          </a:xfrm>
        </p:grpSpPr>
        <p:pic>
          <p:nvPicPr>
            <p:cNvPr id="32" name="Picture 2" descr="C:\Users\ods\Desktop\map_sochi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" t="3847" r="2719" b="5605"/>
            <a:stretch/>
          </p:blipFill>
          <p:spPr bwMode="auto">
            <a:xfrm>
              <a:off x="4605475" y="4005063"/>
              <a:ext cx="453852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8223200" y="4305796"/>
              <a:ext cx="898004" cy="178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flipH="1">
            <a:off x="-8264" y="3993360"/>
            <a:ext cx="91619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12509" y="1347308"/>
            <a:ext cx="46287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электропередач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548680"/>
            <a:ext cx="9137605" cy="631467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678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ЭКЗОГЕННЫМ РИСКАМ НА ТЕРРИТОРИИ КРАСНОДАРСКОГО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811251"/>
            <a:ext cx="7063212" cy="42165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(в соответствии с прогнозной информацией),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комиссии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и ликвидации чрезвычайных ситуаций и обеспечению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предупреждения возможных чрезвычайных ситуаций (происшествий), обусловленных неблагоприятным прогнозом, с введением режима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готовности системы оповещения населения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провести оповещение населения о возможном возникновении ЧС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необходимом уровне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материальных и финансовых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ликвидации чрезвычайных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противоселевые и противооползневые сооружения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защиты населенных пунктов, хозяйственных объектов, участков железных дорог, мостов, ЛЭП, линий связи и т.п.;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регистрацией групп туристов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направляющихся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горные районы, и обеспечить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учетом особенностей территории, прогнозной информации и складывающейся оперативной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1567680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504</Words>
  <Application>Microsoft Office PowerPoint</Application>
  <PresentationFormat>Экран (4:3)</PresentationFormat>
  <Paragraphs>133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mchs</cp:lastModifiedBy>
  <cp:revision>127</cp:revision>
  <dcterms:created xsi:type="dcterms:W3CDTF">2020-10-19T16:39:39Z</dcterms:created>
  <dcterms:modified xsi:type="dcterms:W3CDTF">2021-02-01T10:56:18Z</dcterms:modified>
</cp:coreProperties>
</file>