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9088" r:id="rId2"/>
    <p:sldId id="9096" r:id="rId3"/>
    <p:sldId id="9093" r:id="rId4"/>
    <p:sldId id="9097" r:id="rId5"/>
    <p:sldId id="9099" r:id="rId6"/>
    <p:sldId id="9098" r:id="rId7"/>
  </p:sldIdLst>
  <p:sldSz cx="9144000" cy="6858000" type="screen4x3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96"/>
            <p14:sldId id="9093"/>
            <p14:sldId id="9097"/>
            <p14:sldId id="9099"/>
            <p14:sldId id="9098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112" d="100"/>
          <a:sy n="112" d="100"/>
        </p:scale>
        <p:origin x="-1488" y="-90"/>
      </p:cViewPr>
      <p:guideLst>
        <p:guide orient="horz" pos="4320"/>
        <p:guide pos="3636"/>
        <p:guide pos="2727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03.02.2021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03.02.2021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3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03.02.2021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21257"/>
            <a:ext cx="9144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252" name="Rectangle 637"/>
          <p:cNvSpPr>
            <a:spLocks noChangeArrowheads="1"/>
          </p:cNvSpPr>
          <p:nvPr/>
        </p:nvSpPr>
        <p:spPr bwMode="auto">
          <a:xfrm rot="21385755">
            <a:off x="5484323" y="6407453"/>
            <a:ext cx="173124" cy="92333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97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Rectangle 718"/>
          <p:cNvSpPr>
            <a:spLocks noChangeArrowheads="1"/>
          </p:cNvSpPr>
          <p:nvPr/>
        </p:nvSpPr>
        <p:spPr bwMode="auto">
          <a:xfrm rot="21385755">
            <a:off x="6713681" y="5661265"/>
            <a:ext cx="431208" cy="92333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97"/>
            <a:r>
              <a:rPr lang="ru-RU" sz="6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5" name="Прямая со стрелкой 254"/>
          <p:cNvCxnSpPr>
            <a:endCxn id="252" idx="3"/>
          </p:cNvCxnSpPr>
          <p:nvPr/>
        </p:nvCxnSpPr>
        <p:spPr>
          <a:xfrm flipH="1" flipV="1">
            <a:off x="5657279" y="6448228"/>
            <a:ext cx="1151352" cy="25850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r>
              <a:rPr lang="ru-RU" sz="1200" dirty="0">
                <a:solidFill>
                  <a:prstClr val="white"/>
                </a:solidFill>
              </a:rPr>
              <a:t>КРАСНОДАРСКОГО КРАЯ (РИСК НАРУШЕНИЯ ЭЛЕКТРОСНАБЖЕНИЯ НА </a:t>
            </a:r>
            <a:r>
              <a:rPr lang="ru-RU" sz="1200" dirty="0" smtClean="0">
                <a:solidFill>
                  <a:prstClr val="white"/>
                </a:solidFill>
              </a:rPr>
              <a:t>04.02.2021)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428497" y="5976744"/>
            <a:ext cx="160985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7464186" y="6464321"/>
            <a:ext cx="1267073" cy="22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259" name="Rectangle 93"/>
          <p:cNvSpPr>
            <a:spLocks noChangeArrowheads="1"/>
          </p:cNvSpPr>
          <p:nvPr/>
        </p:nvSpPr>
        <p:spPr bwMode="auto">
          <a:xfrm>
            <a:off x="6857459" y="5102972"/>
            <a:ext cx="2286541" cy="18111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8"/>
            <a:endParaRPr lang="ru-RU" altLang="ru-RU" sz="6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 Box 97"/>
          <p:cNvSpPr txBox="1">
            <a:spLocks noChangeArrowheads="1"/>
          </p:cNvSpPr>
          <p:nvPr/>
        </p:nvSpPr>
        <p:spPr bwMode="auto">
          <a:xfrm>
            <a:off x="7250071" y="5186074"/>
            <a:ext cx="1695304" cy="28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61" name="Text Box 97"/>
          <p:cNvSpPr txBox="1">
            <a:spLocks noChangeArrowheads="1"/>
          </p:cNvSpPr>
          <p:nvPr/>
        </p:nvSpPr>
        <p:spPr bwMode="auto">
          <a:xfrm>
            <a:off x="7297412" y="6343131"/>
            <a:ext cx="1501948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262" name="Text Box 97"/>
          <p:cNvSpPr txBox="1">
            <a:spLocks noChangeArrowheads="1"/>
          </p:cNvSpPr>
          <p:nvPr/>
        </p:nvSpPr>
        <p:spPr bwMode="auto">
          <a:xfrm>
            <a:off x="7299061" y="6178976"/>
            <a:ext cx="198041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263" name="Группа 629"/>
          <p:cNvGrpSpPr>
            <a:grpSpLocks/>
          </p:cNvGrpSpPr>
          <p:nvPr/>
        </p:nvGrpSpPr>
        <p:grpSpPr bwMode="auto">
          <a:xfrm>
            <a:off x="6977706" y="5482205"/>
            <a:ext cx="272365" cy="245728"/>
            <a:chOff x="142483" y="3760971"/>
            <a:chExt cx="346075" cy="386605"/>
          </a:xfrm>
        </p:grpSpPr>
        <p:sp>
          <p:nvSpPr>
            <p:cNvPr id="2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152">
                <a:buClr>
                  <a:srgbClr val="000000"/>
                </a:buClr>
                <a:buSzPct val="100000"/>
                <a:defRPr/>
              </a:pPr>
              <a:endParaRPr lang="ru-RU" sz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152">
                <a:defRPr/>
              </a:pPr>
              <a:endParaRPr lang="ru-RU" sz="5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05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41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267" name="Text Box 97"/>
          <p:cNvSpPr txBox="1">
            <a:spLocks noChangeArrowheads="1"/>
          </p:cNvSpPr>
          <p:nvPr/>
        </p:nvSpPr>
        <p:spPr bwMode="auto">
          <a:xfrm>
            <a:off x="7222215" y="5362985"/>
            <a:ext cx="1657018" cy="40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268" name="TextBox 23"/>
          <p:cNvSpPr txBox="1"/>
          <p:nvPr/>
        </p:nvSpPr>
        <p:spPr>
          <a:xfrm>
            <a:off x="6893347" y="6223435"/>
            <a:ext cx="421533" cy="26159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21910" tIns="60954" rIns="121910" bIns="60954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9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269" name="TextBox 23"/>
          <p:cNvSpPr txBox="1"/>
          <p:nvPr/>
        </p:nvSpPr>
        <p:spPr>
          <a:xfrm>
            <a:off x="6933120" y="6427919"/>
            <a:ext cx="335911" cy="26159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21910" tIns="60954" rIns="121910" bIns="60954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9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270" name="Group 316"/>
          <p:cNvGrpSpPr>
            <a:grpSpLocks/>
          </p:cNvGrpSpPr>
          <p:nvPr/>
        </p:nvGrpSpPr>
        <p:grpSpPr bwMode="auto">
          <a:xfrm>
            <a:off x="6976756" y="5821770"/>
            <a:ext cx="178757" cy="155125"/>
            <a:chOff x="4727" y="2506"/>
            <a:chExt cx="706" cy="1172"/>
          </a:xfrm>
        </p:grpSpPr>
        <p:sp>
          <p:nvSpPr>
            <p:cNvPr id="27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</p:grpSp>
      <p:sp>
        <p:nvSpPr>
          <p:cNvPr id="532" name="Text Box 97"/>
          <p:cNvSpPr txBox="1">
            <a:spLocks noChangeArrowheads="1"/>
          </p:cNvSpPr>
          <p:nvPr/>
        </p:nvSpPr>
        <p:spPr bwMode="auto">
          <a:xfrm>
            <a:off x="7189051" y="5734912"/>
            <a:ext cx="2018225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533" name="Группа 119"/>
          <p:cNvGrpSpPr>
            <a:grpSpLocks/>
          </p:cNvGrpSpPr>
          <p:nvPr/>
        </p:nvGrpSpPr>
        <p:grpSpPr bwMode="auto">
          <a:xfrm>
            <a:off x="6984858" y="6053621"/>
            <a:ext cx="193820" cy="172337"/>
            <a:chOff x="214313" y="8958263"/>
            <a:chExt cx="642937" cy="500062"/>
          </a:xfrm>
        </p:grpSpPr>
        <p:sp>
          <p:nvSpPr>
            <p:cNvPr id="53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3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3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3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39" name="Text Box 97"/>
          <p:cNvSpPr txBox="1">
            <a:spLocks noChangeArrowheads="1"/>
          </p:cNvSpPr>
          <p:nvPr/>
        </p:nvSpPr>
        <p:spPr bwMode="auto">
          <a:xfrm>
            <a:off x="7224681" y="5992371"/>
            <a:ext cx="1501948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5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6987789" y="6592164"/>
            <a:ext cx="230591" cy="26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" name="Text Box 97"/>
          <p:cNvSpPr txBox="1">
            <a:spLocks noChangeArrowheads="1"/>
          </p:cNvSpPr>
          <p:nvPr/>
        </p:nvSpPr>
        <p:spPr bwMode="auto">
          <a:xfrm>
            <a:off x="7291325" y="6564437"/>
            <a:ext cx="185793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5401" y="6290121"/>
            <a:ext cx="1669689" cy="530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 03.02.2021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Р.Г. Кузьмин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3700952" y="821257"/>
          <a:ext cx="5443048" cy="1147710"/>
        </p:xfrm>
        <a:graphic>
          <a:graphicData uri="http://schemas.openxmlformats.org/drawingml/2006/table">
            <a:tbl>
              <a:tblPr/>
              <a:tblGrid>
                <a:gridCol w="4982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28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82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982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82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982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9822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4128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9484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59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1610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0805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5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805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5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5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8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16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51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516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5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8" name="Freeform 246"/>
          <p:cNvSpPr>
            <a:spLocks noEditPoints="1"/>
          </p:cNvSpPr>
          <p:nvPr/>
        </p:nvSpPr>
        <p:spPr bwMode="auto">
          <a:xfrm rot="21334256">
            <a:off x="1398786" y="3978597"/>
            <a:ext cx="1005375" cy="779139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" name="Freeform 276"/>
          <p:cNvSpPr>
            <a:spLocks/>
          </p:cNvSpPr>
          <p:nvPr/>
        </p:nvSpPr>
        <p:spPr bwMode="auto">
          <a:xfrm rot="21334256">
            <a:off x="2750690" y="4566119"/>
            <a:ext cx="1079295" cy="839793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" name="Freeform 278"/>
          <p:cNvSpPr>
            <a:spLocks/>
          </p:cNvSpPr>
          <p:nvPr/>
        </p:nvSpPr>
        <p:spPr bwMode="auto">
          <a:xfrm>
            <a:off x="2025544" y="4148667"/>
            <a:ext cx="814402" cy="766668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" name="TextBox 10"/>
          <p:cNvSpPr txBox="1"/>
          <p:nvPr/>
        </p:nvSpPr>
        <p:spPr>
          <a:xfrm>
            <a:off x="2937678" y="4907492"/>
            <a:ext cx="1026416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Геленджик</a:t>
            </a:r>
            <a:endParaRPr lang="ru-RU" sz="900" dirty="0"/>
          </a:p>
        </p:txBody>
      </p:sp>
      <p:sp>
        <p:nvSpPr>
          <p:cNvPr id="123" name="TextBox 23"/>
          <p:cNvSpPr txBox="1"/>
          <p:nvPr/>
        </p:nvSpPr>
        <p:spPr bwMode="auto">
          <a:xfrm>
            <a:off x="3210279" y="5117396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23"/>
          <p:cNvSpPr txBox="1"/>
          <p:nvPr/>
        </p:nvSpPr>
        <p:spPr bwMode="auto">
          <a:xfrm>
            <a:off x="3446112" y="5115629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3155247" y="5357571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2908941" y="5521606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2908940" y="5334497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8" name="TextBox 10"/>
          <p:cNvSpPr txBox="1"/>
          <p:nvPr/>
        </p:nvSpPr>
        <p:spPr>
          <a:xfrm>
            <a:off x="1136339" y="3733193"/>
            <a:ext cx="1026416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Анапа</a:t>
            </a:r>
            <a:endParaRPr lang="ru-RU" sz="900" dirty="0"/>
          </a:p>
        </p:txBody>
      </p:sp>
      <p:sp>
        <p:nvSpPr>
          <p:cNvPr id="139" name="TextBox 23"/>
          <p:cNvSpPr txBox="1"/>
          <p:nvPr/>
        </p:nvSpPr>
        <p:spPr bwMode="auto">
          <a:xfrm>
            <a:off x="1413714" y="4369933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23"/>
          <p:cNvSpPr txBox="1"/>
          <p:nvPr/>
        </p:nvSpPr>
        <p:spPr bwMode="auto">
          <a:xfrm>
            <a:off x="1649547" y="4368166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1382646" y="3984632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1136340" y="4148667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Скругленный прямоугольник 142"/>
          <p:cNvSpPr/>
          <p:nvPr/>
        </p:nvSpPr>
        <p:spPr>
          <a:xfrm>
            <a:off x="1136339" y="3961558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0"/>
          <p:cNvSpPr txBox="1"/>
          <p:nvPr/>
        </p:nvSpPr>
        <p:spPr>
          <a:xfrm>
            <a:off x="1473058" y="4831839"/>
            <a:ext cx="1262174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Новороссийск</a:t>
            </a:r>
            <a:endParaRPr lang="ru-RU" sz="900" dirty="0"/>
          </a:p>
        </p:txBody>
      </p:sp>
      <p:sp>
        <p:nvSpPr>
          <p:cNvPr id="145" name="TextBox 23"/>
          <p:cNvSpPr txBox="1"/>
          <p:nvPr/>
        </p:nvSpPr>
        <p:spPr bwMode="auto">
          <a:xfrm>
            <a:off x="2092061" y="4687514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23"/>
          <p:cNvSpPr txBox="1"/>
          <p:nvPr/>
        </p:nvSpPr>
        <p:spPr bwMode="auto">
          <a:xfrm>
            <a:off x="2327894" y="4685747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1993959" y="5018799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1747653" y="5182834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1747652" y="4995725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Полилиния 131"/>
          <p:cNvSpPr/>
          <p:nvPr/>
        </p:nvSpPr>
        <p:spPr>
          <a:xfrm>
            <a:off x="4757153" y="5719036"/>
            <a:ext cx="1627464" cy="991150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/>
          <p:cNvSpPr/>
          <p:nvPr/>
        </p:nvSpPr>
        <p:spPr bwMode="auto">
          <a:xfrm>
            <a:off x="5762087" y="6462441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5762087" y="6635061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TextBox 10"/>
          <p:cNvSpPr txBox="1"/>
          <p:nvPr/>
        </p:nvSpPr>
        <p:spPr>
          <a:xfrm>
            <a:off x="5248879" y="6241795"/>
            <a:ext cx="1026416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Сочи</a:t>
            </a:r>
            <a:endParaRPr lang="ru-RU" sz="900" dirty="0"/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5531019" y="6440130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extBox 23"/>
          <p:cNvSpPr txBox="1"/>
          <p:nvPr/>
        </p:nvSpPr>
        <p:spPr bwMode="auto">
          <a:xfrm>
            <a:off x="4929200" y="6436195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23"/>
          <p:cNvSpPr txBox="1"/>
          <p:nvPr/>
        </p:nvSpPr>
        <p:spPr bwMode="auto">
          <a:xfrm>
            <a:off x="5165033" y="6434428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reeform 284"/>
          <p:cNvSpPr>
            <a:spLocks/>
          </p:cNvSpPr>
          <p:nvPr/>
        </p:nvSpPr>
        <p:spPr bwMode="auto">
          <a:xfrm rot="21126811">
            <a:off x="3750888" y="4937362"/>
            <a:ext cx="1708043" cy="1168489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97"/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3913732" y="5962985"/>
            <a:ext cx="67416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56" name="Скругленный прямоугольник 155"/>
          <p:cNvSpPr/>
          <p:nvPr/>
        </p:nvSpPr>
        <p:spPr>
          <a:xfrm>
            <a:off x="3964094" y="5668951"/>
            <a:ext cx="31342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3913732" y="6131954"/>
            <a:ext cx="861468" cy="16685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TextBox 10"/>
          <p:cNvSpPr txBox="1"/>
          <p:nvPr/>
        </p:nvSpPr>
        <p:spPr>
          <a:xfrm>
            <a:off x="3956809" y="5330530"/>
            <a:ext cx="1262174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Туапсинский район</a:t>
            </a:r>
            <a:endParaRPr lang="ru-RU" sz="900" dirty="0"/>
          </a:p>
        </p:txBody>
      </p:sp>
      <p:sp>
        <p:nvSpPr>
          <p:cNvPr id="159" name="TextBox 23"/>
          <p:cNvSpPr txBox="1"/>
          <p:nvPr/>
        </p:nvSpPr>
        <p:spPr bwMode="auto">
          <a:xfrm>
            <a:off x="4290014" y="5576402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23"/>
          <p:cNvSpPr txBox="1"/>
          <p:nvPr/>
        </p:nvSpPr>
        <p:spPr bwMode="auto">
          <a:xfrm>
            <a:off x="4525847" y="5574635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6"/>
          <a:stretch/>
        </p:blipFill>
        <p:spPr bwMode="auto">
          <a:xfrm>
            <a:off x="1" y="0"/>
            <a:ext cx="9138032" cy="68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АНАПА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04.02.2021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44" y="3979807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6083802" y="1645581"/>
            <a:ext cx="1418387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6809632" y="2065680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045465" y="2063913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03.02.2021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Р.Г. Кузьмин,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6792995" y="2448918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6612991" y="2631510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6494623" y="2425854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7" name="МО Анап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5" y="4196977"/>
            <a:ext cx="240254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" y="619125"/>
            <a:ext cx="9131560" cy="622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НОВОРОССИЙСКА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04.02.2021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44" y="3979807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4" y="4191321"/>
            <a:ext cx="2416024" cy="1813930"/>
          </a:xfrm>
          <a:prstGeom prst="rect">
            <a:avLst/>
          </a:prstGeom>
        </p:spPr>
      </p:pic>
      <p:sp>
        <p:nvSpPr>
          <p:cNvPr id="1182" name="Прямоугольник 1181"/>
          <p:cNvSpPr/>
          <p:nvPr/>
        </p:nvSpPr>
        <p:spPr bwMode="auto">
          <a:xfrm>
            <a:off x="5674812" y="1645581"/>
            <a:ext cx="2236367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6" name="Прямоугольник 1185"/>
          <p:cNvSpPr/>
          <p:nvPr/>
        </p:nvSpPr>
        <p:spPr>
          <a:xfrm>
            <a:off x="6887339" y="2306059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6641033" y="2470094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6641032" y="2282985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6809632" y="2065680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045465" y="2063913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03.02.2021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Р.Г. Кузьмин,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6532"/>
            <a:ext cx="9123552" cy="62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ГЕЛЕНДЖИК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04.02.2021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72108" y="1067398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666429" y="891392"/>
            <a:ext cx="1905571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3635850" y="1311491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3871683" y="1309724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03.02.2021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Р.Г. Кузьмин,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4512404" y="1289931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4266098" y="1453966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Скругленный прямоугольник 138"/>
          <p:cNvSpPr/>
          <p:nvPr/>
        </p:nvSpPr>
        <p:spPr>
          <a:xfrm>
            <a:off x="4266097" y="1266857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41" name="МО Геленджи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9342" y="1309724"/>
            <a:ext cx="2402546" cy="179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748"/>
            <a:ext cx="9144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04.02.2021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72108" y="1067398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310341" y="891392"/>
            <a:ext cx="2617754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3635850" y="1311491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03.02.2021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Р.Г. Кузьмин,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223231" y="1743265"/>
            <a:ext cx="67416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273593" y="1449231"/>
            <a:ext cx="31342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4223231" y="1912234"/>
            <a:ext cx="861468" cy="16685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TextBox 23"/>
          <p:cNvSpPr txBox="1"/>
          <p:nvPr/>
        </p:nvSpPr>
        <p:spPr bwMode="auto">
          <a:xfrm>
            <a:off x="4599513" y="1356682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23"/>
          <p:cNvSpPr txBox="1"/>
          <p:nvPr/>
        </p:nvSpPr>
        <p:spPr bwMode="auto">
          <a:xfrm>
            <a:off x="4835346" y="1354915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2108" y="1285450"/>
            <a:ext cx="240254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9125"/>
            <a:ext cx="9144001" cy="624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г. 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04.02.2021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72108" y="1067398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970812" y="891392"/>
            <a:ext cx="1296815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03.02.2021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Р.Г. Кузьмин,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5023047" y="1050232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5023047" y="1222852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4791979" y="1027921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TextBox 23"/>
          <p:cNvSpPr txBox="1"/>
          <p:nvPr/>
        </p:nvSpPr>
        <p:spPr bwMode="auto">
          <a:xfrm>
            <a:off x="4190160" y="1023986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23"/>
          <p:cNvSpPr txBox="1"/>
          <p:nvPr/>
        </p:nvSpPr>
        <p:spPr bwMode="auto">
          <a:xfrm>
            <a:off x="4425993" y="1022219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0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2107" y="1260987"/>
            <a:ext cx="2409781" cy="16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585094</TotalTime>
  <Words>709</Words>
  <Application>Microsoft Office PowerPoint</Application>
  <PresentationFormat>Экран (4:3)</PresentationFormat>
  <Paragraphs>243</Paragraphs>
  <Slides>6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25836</cp:revision>
  <cp:lastPrinted>2020-08-16T16:46:55Z</cp:lastPrinted>
  <dcterms:created xsi:type="dcterms:W3CDTF">2014-09-08T13:21:12Z</dcterms:created>
  <dcterms:modified xsi:type="dcterms:W3CDTF">2021-02-03T09:08:34Z</dcterms:modified>
</cp:coreProperties>
</file>