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4"/>
  </p:notesMasterIdLst>
  <p:handoutMasterIdLst>
    <p:handoutMasterId r:id="rId5"/>
  </p:handoutMasterIdLst>
  <p:sldIdLst>
    <p:sldId id="8998" r:id="rId2"/>
    <p:sldId id="9065" r:id="rId3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65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181DF8"/>
    <a:srgbClr val="00FF00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6" autoAdjust="0"/>
    <p:restoredTop sz="98467" autoAdjust="0"/>
  </p:normalViewPr>
  <p:slideViewPr>
    <p:cSldViewPr snapToGrid="0">
      <p:cViewPr varScale="1">
        <p:scale>
          <a:sx n="84" d="100"/>
          <a:sy n="84" d="100"/>
        </p:scale>
        <p:origin x="-773" y="-62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04.02.2021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04.02.2021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11175"/>
            <a:ext cx="45354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04.02.2021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04.02.2021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04.02.2021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04.02.2021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04.02.2021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04.02.2021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04.02.2021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04.02.2021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04.02.2021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04.02.2021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04.02.2021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04.02.2021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48721"/>
            <a:ext cx="12191999" cy="6809280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15" name="Прямоугольник 414"/>
          <p:cNvSpPr/>
          <p:nvPr/>
        </p:nvSpPr>
        <p:spPr>
          <a:xfrm>
            <a:off x="5187185" y="3814036"/>
            <a:ext cx="1418676" cy="190965"/>
          </a:xfrm>
          <a:prstGeom prst="rect">
            <a:avLst/>
          </a:prstGeom>
          <a:solidFill>
            <a:schemeClr val="accent2"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</a:p>
        </p:txBody>
      </p:sp>
      <p:sp>
        <p:nvSpPr>
          <p:cNvPr id="391" name="Полилиния 390"/>
          <p:cNvSpPr/>
          <p:nvPr/>
        </p:nvSpPr>
        <p:spPr>
          <a:xfrm>
            <a:off x="5601278" y="5457576"/>
            <a:ext cx="2533102" cy="1417302"/>
          </a:xfrm>
          <a:custGeom>
            <a:avLst/>
            <a:gdLst>
              <a:gd name="connsiteX0" fmla="*/ 353 w 2664208"/>
              <a:gd name="connsiteY0" fmla="*/ 460624 h 1403376"/>
              <a:gd name="connsiteX1" fmla="*/ 44803 w 2664208"/>
              <a:gd name="connsiteY1" fmla="*/ 362199 h 1403376"/>
              <a:gd name="connsiteX2" fmla="*/ 82903 w 2664208"/>
              <a:gd name="connsiteY2" fmla="*/ 308224 h 1403376"/>
              <a:gd name="connsiteX3" fmla="*/ 105128 w 2664208"/>
              <a:gd name="connsiteY3" fmla="*/ 260599 h 1403376"/>
              <a:gd name="connsiteX4" fmla="*/ 149578 w 2664208"/>
              <a:gd name="connsiteY4" fmla="*/ 200274 h 1403376"/>
              <a:gd name="connsiteX5" fmla="*/ 203553 w 2664208"/>
              <a:gd name="connsiteY5" fmla="*/ 155824 h 1403376"/>
              <a:gd name="connsiteX6" fmla="*/ 270228 w 2664208"/>
              <a:gd name="connsiteY6" fmla="*/ 120899 h 1403376"/>
              <a:gd name="connsiteX7" fmla="*/ 336903 w 2664208"/>
              <a:gd name="connsiteY7" fmla="*/ 105024 h 1403376"/>
              <a:gd name="connsiteX8" fmla="*/ 327378 w 2664208"/>
              <a:gd name="connsiteY8" fmla="*/ 98674 h 1403376"/>
              <a:gd name="connsiteX9" fmla="*/ 368653 w 2664208"/>
              <a:gd name="connsiteY9" fmla="*/ 114549 h 1403376"/>
              <a:gd name="connsiteX10" fmla="*/ 425803 w 2664208"/>
              <a:gd name="connsiteY10" fmla="*/ 130424 h 1403376"/>
              <a:gd name="connsiteX11" fmla="*/ 489303 w 2664208"/>
              <a:gd name="connsiteY11" fmla="*/ 130424 h 1403376"/>
              <a:gd name="connsiteX12" fmla="*/ 540103 w 2664208"/>
              <a:gd name="connsiteY12" fmla="*/ 127249 h 1403376"/>
              <a:gd name="connsiteX13" fmla="*/ 559153 w 2664208"/>
              <a:gd name="connsiteY13" fmla="*/ 82799 h 1403376"/>
              <a:gd name="connsiteX14" fmla="*/ 575028 w 2664208"/>
              <a:gd name="connsiteY14" fmla="*/ 41524 h 1403376"/>
              <a:gd name="connsiteX15" fmla="*/ 641703 w 2664208"/>
              <a:gd name="connsiteY15" fmla="*/ 249 h 1403376"/>
              <a:gd name="connsiteX16" fmla="*/ 670278 w 2664208"/>
              <a:gd name="connsiteY16" fmla="*/ 25649 h 1403376"/>
              <a:gd name="connsiteX17" fmla="*/ 705203 w 2664208"/>
              <a:gd name="connsiteY17" fmla="*/ 54224 h 1403376"/>
              <a:gd name="connsiteX18" fmla="*/ 762353 w 2664208"/>
              <a:gd name="connsiteY18" fmla="*/ 76449 h 1403376"/>
              <a:gd name="connsiteX19" fmla="*/ 797278 w 2664208"/>
              <a:gd name="connsiteY19" fmla="*/ 89149 h 1403376"/>
              <a:gd name="connsiteX20" fmla="*/ 867128 w 2664208"/>
              <a:gd name="connsiteY20" fmla="*/ 120899 h 1403376"/>
              <a:gd name="connsiteX21" fmla="*/ 908403 w 2664208"/>
              <a:gd name="connsiteY21" fmla="*/ 152649 h 1403376"/>
              <a:gd name="connsiteX22" fmla="*/ 949678 w 2664208"/>
              <a:gd name="connsiteY22" fmla="*/ 171699 h 1403376"/>
              <a:gd name="connsiteX23" fmla="*/ 1006828 w 2664208"/>
              <a:gd name="connsiteY23" fmla="*/ 187574 h 1403376"/>
              <a:gd name="connsiteX24" fmla="*/ 1051278 w 2664208"/>
              <a:gd name="connsiteY24" fmla="*/ 216149 h 1403376"/>
              <a:gd name="connsiteX25" fmla="*/ 1060803 w 2664208"/>
              <a:gd name="connsiteY25" fmla="*/ 241549 h 1403376"/>
              <a:gd name="connsiteX26" fmla="*/ 1073503 w 2664208"/>
              <a:gd name="connsiteY26" fmla="*/ 273299 h 1403376"/>
              <a:gd name="connsiteX27" fmla="*/ 1117953 w 2664208"/>
              <a:gd name="connsiteY27" fmla="*/ 292349 h 1403376"/>
              <a:gd name="connsiteX28" fmla="*/ 1184628 w 2664208"/>
              <a:gd name="connsiteY28" fmla="*/ 301874 h 1403376"/>
              <a:gd name="connsiteX29" fmla="*/ 1232253 w 2664208"/>
              <a:gd name="connsiteY29" fmla="*/ 308224 h 1403376"/>
              <a:gd name="connsiteX30" fmla="*/ 1254478 w 2664208"/>
              <a:gd name="connsiteY30" fmla="*/ 298699 h 1403376"/>
              <a:gd name="connsiteX31" fmla="*/ 1298928 w 2664208"/>
              <a:gd name="connsiteY31" fmla="*/ 308224 h 1403376"/>
              <a:gd name="connsiteX32" fmla="*/ 1340203 w 2664208"/>
              <a:gd name="connsiteY32" fmla="*/ 317749 h 1403376"/>
              <a:gd name="connsiteX33" fmla="*/ 1384653 w 2664208"/>
              <a:gd name="connsiteY33" fmla="*/ 317749 h 1403376"/>
              <a:gd name="connsiteX34" fmla="*/ 1419578 w 2664208"/>
              <a:gd name="connsiteY34" fmla="*/ 308224 h 1403376"/>
              <a:gd name="connsiteX35" fmla="*/ 1432278 w 2664208"/>
              <a:gd name="connsiteY35" fmla="*/ 289174 h 1403376"/>
              <a:gd name="connsiteX36" fmla="*/ 1425928 w 2664208"/>
              <a:gd name="connsiteY36" fmla="*/ 270124 h 1403376"/>
              <a:gd name="connsiteX37" fmla="*/ 1432278 w 2664208"/>
              <a:gd name="connsiteY37" fmla="*/ 251074 h 1403376"/>
              <a:gd name="connsiteX38" fmla="*/ 1457678 w 2664208"/>
              <a:gd name="connsiteY38" fmla="*/ 260599 h 1403376"/>
              <a:gd name="connsiteX39" fmla="*/ 1476728 w 2664208"/>
              <a:gd name="connsiteY39" fmla="*/ 289174 h 1403376"/>
              <a:gd name="connsiteX40" fmla="*/ 1505303 w 2664208"/>
              <a:gd name="connsiteY40" fmla="*/ 305049 h 1403376"/>
              <a:gd name="connsiteX41" fmla="*/ 1540228 w 2664208"/>
              <a:gd name="connsiteY41" fmla="*/ 327274 h 1403376"/>
              <a:gd name="connsiteX42" fmla="*/ 1581503 w 2664208"/>
              <a:gd name="connsiteY42" fmla="*/ 352674 h 1403376"/>
              <a:gd name="connsiteX43" fmla="*/ 1613253 w 2664208"/>
              <a:gd name="connsiteY43" fmla="*/ 378074 h 1403376"/>
              <a:gd name="connsiteX44" fmla="*/ 1651353 w 2664208"/>
              <a:gd name="connsiteY44" fmla="*/ 387599 h 1403376"/>
              <a:gd name="connsiteX45" fmla="*/ 1673578 w 2664208"/>
              <a:gd name="connsiteY45" fmla="*/ 393949 h 1403376"/>
              <a:gd name="connsiteX46" fmla="*/ 1711678 w 2664208"/>
              <a:gd name="connsiteY46" fmla="*/ 425699 h 1403376"/>
              <a:gd name="connsiteX47" fmla="*/ 1733903 w 2664208"/>
              <a:gd name="connsiteY47" fmla="*/ 451099 h 1403376"/>
              <a:gd name="connsiteX48" fmla="*/ 1762478 w 2664208"/>
              <a:gd name="connsiteY48" fmla="*/ 419349 h 1403376"/>
              <a:gd name="connsiteX49" fmla="*/ 1791053 w 2664208"/>
              <a:gd name="connsiteY49" fmla="*/ 425699 h 1403376"/>
              <a:gd name="connsiteX50" fmla="*/ 1829153 w 2664208"/>
              <a:gd name="connsiteY50" fmla="*/ 432049 h 1403376"/>
              <a:gd name="connsiteX51" fmla="*/ 1867253 w 2664208"/>
              <a:gd name="connsiteY51" fmla="*/ 409824 h 1403376"/>
              <a:gd name="connsiteX52" fmla="*/ 1899003 w 2664208"/>
              <a:gd name="connsiteY52" fmla="*/ 425699 h 1403376"/>
              <a:gd name="connsiteX53" fmla="*/ 1899003 w 2664208"/>
              <a:gd name="connsiteY53" fmla="*/ 454274 h 1403376"/>
              <a:gd name="connsiteX54" fmla="*/ 1908528 w 2664208"/>
              <a:gd name="connsiteY54" fmla="*/ 486024 h 1403376"/>
              <a:gd name="connsiteX55" fmla="*/ 1921228 w 2664208"/>
              <a:gd name="connsiteY55" fmla="*/ 524124 h 1403376"/>
              <a:gd name="connsiteX56" fmla="*/ 1924403 w 2664208"/>
              <a:gd name="connsiteY56" fmla="*/ 552699 h 1403376"/>
              <a:gd name="connsiteX57" fmla="*/ 2013303 w 2664208"/>
              <a:gd name="connsiteY57" fmla="*/ 590799 h 1403376"/>
              <a:gd name="connsiteX58" fmla="*/ 2045053 w 2664208"/>
              <a:gd name="connsiteY58" fmla="*/ 581274 h 1403376"/>
              <a:gd name="connsiteX59" fmla="*/ 2079978 w 2664208"/>
              <a:gd name="connsiteY59" fmla="*/ 568574 h 1403376"/>
              <a:gd name="connsiteX60" fmla="*/ 2108553 w 2664208"/>
              <a:gd name="connsiteY60" fmla="*/ 552699 h 1403376"/>
              <a:gd name="connsiteX61" fmla="*/ 2156178 w 2664208"/>
              <a:gd name="connsiteY61" fmla="*/ 581274 h 1403376"/>
              <a:gd name="connsiteX62" fmla="*/ 2191103 w 2664208"/>
              <a:gd name="connsiteY62" fmla="*/ 581274 h 1403376"/>
              <a:gd name="connsiteX63" fmla="*/ 2206978 w 2664208"/>
              <a:gd name="connsiteY63" fmla="*/ 597149 h 1403376"/>
              <a:gd name="connsiteX64" fmla="*/ 2203803 w 2664208"/>
              <a:gd name="connsiteY64" fmla="*/ 638424 h 1403376"/>
              <a:gd name="connsiteX65" fmla="*/ 2254603 w 2664208"/>
              <a:gd name="connsiteY65" fmla="*/ 647949 h 1403376"/>
              <a:gd name="connsiteX66" fmla="*/ 2305403 w 2664208"/>
              <a:gd name="connsiteY66" fmla="*/ 647949 h 1403376"/>
              <a:gd name="connsiteX67" fmla="*/ 2324453 w 2664208"/>
              <a:gd name="connsiteY67" fmla="*/ 679699 h 1403376"/>
              <a:gd name="connsiteX68" fmla="*/ 2324453 w 2664208"/>
              <a:gd name="connsiteY68" fmla="*/ 724149 h 1403376"/>
              <a:gd name="connsiteX69" fmla="*/ 2343503 w 2664208"/>
              <a:gd name="connsiteY69" fmla="*/ 759074 h 1403376"/>
              <a:gd name="connsiteX70" fmla="*/ 2365728 w 2664208"/>
              <a:gd name="connsiteY70" fmla="*/ 774949 h 1403376"/>
              <a:gd name="connsiteX71" fmla="*/ 2407003 w 2664208"/>
              <a:gd name="connsiteY71" fmla="*/ 793999 h 1403376"/>
              <a:gd name="connsiteX72" fmla="*/ 2464153 w 2664208"/>
              <a:gd name="connsiteY72" fmla="*/ 825749 h 1403376"/>
              <a:gd name="connsiteX73" fmla="*/ 2486378 w 2664208"/>
              <a:gd name="connsiteY73" fmla="*/ 838449 h 1403376"/>
              <a:gd name="connsiteX74" fmla="*/ 2572103 w 2664208"/>
              <a:gd name="connsiteY74" fmla="*/ 854324 h 1403376"/>
              <a:gd name="connsiteX75" fmla="*/ 2622903 w 2664208"/>
              <a:gd name="connsiteY75" fmla="*/ 870199 h 1403376"/>
              <a:gd name="connsiteX76" fmla="*/ 2651478 w 2664208"/>
              <a:gd name="connsiteY76" fmla="*/ 889249 h 1403376"/>
              <a:gd name="connsiteX77" fmla="*/ 2664178 w 2664208"/>
              <a:gd name="connsiteY77" fmla="*/ 901949 h 1403376"/>
              <a:gd name="connsiteX78" fmla="*/ 2648303 w 2664208"/>
              <a:gd name="connsiteY78" fmla="*/ 927349 h 1403376"/>
              <a:gd name="connsiteX79" fmla="*/ 2603853 w 2664208"/>
              <a:gd name="connsiteY79" fmla="*/ 933699 h 1403376"/>
              <a:gd name="connsiteX80" fmla="*/ 2514953 w 2664208"/>
              <a:gd name="connsiteY80" fmla="*/ 968624 h 1403376"/>
              <a:gd name="connsiteX81" fmla="*/ 2489553 w 2664208"/>
              <a:gd name="connsiteY81" fmla="*/ 981324 h 1403376"/>
              <a:gd name="connsiteX82" fmla="*/ 2391128 w 2664208"/>
              <a:gd name="connsiteY82" fmla="*/ 984499 h 1403376"/>
              <a:gd name="connsiteX83" fmla="*/ 2349853 w 2664208"/>
              <a:gd name="connsiteY83" fmla="*/ 943224 h 1403376"/>
              <a:gd name="connsiteX84" fmla="*/ 2276828 w 2664208"/>
              <a:gd name="connsiteY84" fmla="*/ 936874 h 1403376"/>
              <a:gd name="connsiteX85" fmla="*/ 2241903 w 2664208"/>
              <a:gd name="connsiteY85" fmla="*/ 924174 h 1403376"/>
              <a:gd name="connsiteX86" fmla="*/ 2159353 w 2664208"/>
              <a:gd name="connsiteY86" fmla="*/ 924174 h 1403376"/>
              <a:gd name="connsiteX87" fmla="*/ 2108553 w 2664208"/>
              <a:gd name="connsiteY87" fmla="*/ 908299 h 1403376"/>
              <a:gd name="connsiteX88" fmla="*/ 2089503 w 2664208"/>
              <a:gd name="connsiteY88" fmla="*/ 892424 h 1403376"/>
              <a:gd name="connsiteX89" fmla="*/ 2054578 w 2664208"/>
              <a:gd name="connsiteY89" fmla="*/ 908299 h 1403376"/>
              <a:gd name="connsiteX90" fmla="*/ 2022828 w 2664208"/>
              <a:gd name="connsiteY90" fmla="*/ 886074 h 1403376"/>
              <a:gd name="connsiteX91" fmla="*/ 1952978 w 2664208"/>
              <a:gd name="connsiteY91" fmla="*/ 876549 h 1403376"/>
              <a:gd name="connsiteX92" fmla="*/ 1895828 w 2664208"/>
              <a:gd name="connsiteY92" fmla="*/ 882899 h 1403376"/>
              <a:gd name="connsiteX93" fmla="*/ 1810103 w 2664208"/>
              <a:gd name="connsiteY93" fmla="*/ 895599 h 1403376"/>
              <a:gd name="connsiteX94" fmla="*/ 1727553 w 2664208"/>
              <a:gd name="connsiteY94" fmla="*/ 901949 h 1403376"/>
              <a:gd name="connsiteX95" fmla="*/ 1740253 w 2664208"/>
              <a:gd name="connsiteY95" fmla="*/ 946399 h 1403376"/>
              <a:gd name="connsiteX96" fmla="*/ 1683103 w 2664208"/>
              <a:gd name="connsiteY96" fmla="*/ 1003549 h 1403376"/>
              <a:gd name="connsiteX97" fmla="*/ 1657703 w 2664208"/>
              <a:gd name="connsiteY97" fmla="*/ 1054349 h 1403376"/>
              <a:gd name="connsiteX98" fmla="*/ 1648178 w 2664208"/>
              <a:gd name="connsiteY98" fmla="*/ 1101974 h 1403376"/>
              <a:gd name="connsiteX99" fmla="*/ 1600553 w 2664208"/>
              <a:gd name="connsiteY99" fmla="*/ 1127374 h 1403376"/>
              <a:gd name="connsiteX100" fmla="*/ 1594203 w 2664208"/>
              <a:gd name="connsiteY100" fmla="*/ 1194049 h 1403376"/>
              <a:gd name="connsiteX101" fmla="*/ 1562453 w 2664208"/>
              <a:gd name="connsiteY101" fmla="*/ 1244849 h 1403376"/>
              <a:gd name="connsiteX102" fmla="*/ 1508478 w 2664208"/>
              <a:gd name="connsiteY102" fmla="*/ 1298824 h 1403376"/>
              <a:gd name="connsiteX103" fmla="*/ 1432278 w 2664208"/>
              <a:gd name="connsiteY103" fmla="*/ 1394074 h 1403376"/>
              <a:gd name="connsiteX104" fmla="*/ 1159228 w 2664208"/>
              <a:gd name="connsiteY104" fmla="*/ 1397249 h 1403376"/>
              <a:gd name="connsiteX105" fmla="*/ 1121128 w 2664208"/>
              <a:gd name="connsiteY105" fmla="*/ 1371849 h 1403376"/>
              <a:gd name="connsiteX106" fmla="*/ 1073503 w 2664208"/>
              <a:gd name="connsiteY106" fmla="*/ 1340099 h 1403376"/>
              <a:gd name="connsiteX107" fmla="*/ 1038578 w 2664208"/>
              <a:gd name="connsiteY107" fmla="*/ 1289299 h 1403376"/>
              <a:gd name="connsiteX108" fmla="*/ 994128 w 2664208"/>
              <a:gd name="connsiteY108" fmla="*/ 1228974 h 1403376"/>
              <a:gd name="connsiteX109" fmla="*/ 936978 w 2664208"/>
              <a:gd name="connsiteY109" fmla="*/ 1194049 h 1403376"/>
              <a:gd name="connsiteX110" fmla="*/ 870303 w 2664208"/>
              <a:gd name="connsiteY110" fmla="*/ 1165474 h 1403376"/>
              <a:gd name="connsiteX111" fmla="*/ 806803 w 2664208"/>
              <a:gd name="connsiteY111" fmla="*/ 1127374 h 1403376"/>
              <a:gd name="connsiteX112" fmla="*/ 752828 w 2664208"/>
              <a:gd name="connsiteY112" fmla="*/ 1079749 h 1403376"/>
              <a:gd name="connsiteX113" fmla="*/ 705203 w 2664208"/>
              <a:gd name="connsiteY113" fmla="*/ 1006724 h 1403376"/>
              <a:gd name="connsiteX114" fmla="*/ 657578 w 2664208"/>
              <a:gd name="connsiteY114" fmla="*/ 994024 h 1403376"/>
              <a:gd name="connsiteX115" fmla="*/ 575028 w 2664208"/>
              <a:gd name="connsiteY115" fmla="*/ 943224 h 1403376"/>
              <a:gd name="connsiteX116" fmla="*/ 505178 w 2664208"/>
              <a:gd name="connsiteY116" fmla="*/ 867024 h 1403376"/>
              <a:gd name="connsiteX117" fmla="*/ 451203 w 2664208"/>
              <a:gd name="connsiteY117" fmla="*/ 813049 h 1403376"/>
              <a:gd name="connsiteX118" fmla="*/ 365478 w 2664208"/>
              <a:gd name="connsiteY118" fmla="*/ 746374 h 1403376"/>
              <a:gd name="connsiteX119" fmla="*/ 305153 w 2664208"/>
              <a:gd name="connsiteY119" fmla="*/ 682874 h 1403376"/>
              <a:gd name="connsiteX120" fmla="*/ 270228 w 2664208"/>
              <a:gd name="connsiteY120" fmla="*/ 651124 h 1403376"/>
              <a:gd name="connsiteX121" fmla="*/ 190853 w 2664208"/>
              <a:gd name="connsiteY121" fmla="*/ 609849 h 1403376"/>
              <a:gd name="connsiteX122" fmla="*/ 101953 w 2664208"/>
              <a:gd name="connsiteY122" fmla="*/ 543174 h 1403376"/>
              <a:gd name="connsiteX123" fmla="*/ 70203 w 2664208"/>
              <a:gd name="connsiteY123" fmla="*/ 517774 h 1403376"/>
              <a:gd name="connsiteX124" fmla="*/ 353 w 2664208"/>
              <a:gd name="connsiteY124" fmla="*/ 460624 h 140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2664208" h="1403376">
                <a:moveTo>
                  <a:pt x="353" y="460624"/>
                </a:moveTo>
                <a:cubicBezTo>
                  <a:pt x="-3880" y="434695"/>
                  <a:pt x="31045" y="387599"/>
                  <a:pt x="44803" y="362199"/>
                </a:cubicBezTo>
                <a:cubicBezTo>
                  <a:pt x="58561" y="336799"/>
                  <a:pt x="72849" y="325157"/>
                  <a:pt x="82903" y="308224"/>
                </a:cubicBezTo>
                <a:cubicBezTo>
                  <a:pt x="92957" y="291291"/>
                  <a:pt x="94016" y="278590"/>
                  <a:pt x="105128" y="260599"/>
                </a:cubicBezTo>
                <a:cubicBezTo>
                  <a:pt x="116240" y="242608"/>
                  <a:pt x="133174" y="217736"/>
                  <a:pt x="149578" y="200274"/>
                </a:cubicBezTo>
                <a:cubicBezTo>
                  <a:pt x="165982" y="182811"/>
                  <a:pt x="183445" y="169053"/>
                  <a:pt x="203553" y="155824"/>
                </a:cubicBezTo>
                <a:cubicBezTo>
                  <a:pt x="223661" y="142595"/>
                  <a:pt x="248003" y="129366"/>
                  <a:pt x="270228" y="120899"/>
                </a:cubicBezTo>
                <a:cubicBezTo>
                  <a:pt x="292453" y="112432"/>
                  <a:pt x="327378" y="108728"/>
                  <a:pt x="336903" y="105024"/>
                </a:cubicBezTo>
                <a:cubicBezTo>
                  <a:pt x="346428" y="101320"/>
                  <a:pt x="322086" y="97087"/>
                  <a:pt x="327378" y="98674"/>
                </a:cubicBezTo>
                <a:cubicBezTo>
                  <a:pt x="332670" y="100261"/>
                  <a:pt x="352249" y="109257"/>
                  <a:pt x="368653" y="114549"/>
                </a:cubicBezTo>
                <a:cubicBezTo>
                  <a:pt x="385057" y="119841"/>
                  <a:pt x="405695" y="127778"/>
                  <a:pt x="425803" y="130424"/>
                </a:cubicBezTo>
                <a:cubicBezTo>
                  <a:pt x="445911" y="133070"/>
                  <a:pt x="470253" y="130953"/>
                  <a:pt x="489303" y="130424"/>
                </a:cubicBezTo>
                <a:cubicBezTo>
                  <a:pt x="508353" y="129895"/>
                  <a:pt x="528461" y="135186"/>
                  <a:pt x="540103" y="127249"/>
                </a:cubicBezTo>
                <a:cubicBezTo>
                  <a:pt x="551745" y="119311"/>
                  <a:pt x="553332" y="97086"/>
                  <a:pt x="559153" y="82799"/>
                </a:cubicBezTo>
                <a:cubicBezTo>
                  <a:pt x="564974" y="68512"/>
                  <a:pt x="561270" y="55282"/>
                  <a:pt x="575028" y="41524"/>
                </a:cubicBezTo>
                <a:cubicBezTo>
                  <a:pt x="588786" y="27766"/>
                  <a:pt x="625828" y="2895"/>
                  <a:pt x="641703" y="249"/>
                </a:cubicBezTo>
                <a:cubicBezTo>
                  <a:pt x="657578" y="-2397"/>
                  <a:pt x="659695" y="16653"/>
                  <a:pt x="670278" y="25649"/>
                </a:cubicBezTo>
                <a:cubicBezTo>
                  <a:pt x="680861" y="34645"/>
                  <a:pt x="689857" y="45757"/>
                  <a:pt x="705203" y="54224"/>
                </a:cubicBezTo>
                <a:cubicBezTo>
                  <a:pt x="720549" y="62691"/>
                  <a:pt x="747007" y="70628"/>
                  <a:pt x="762353" y="76449"/>
                </a:cubicBezTo>
                <a:cubicBezTo>
                  <a:pt x="777699" y="82270"/>
                  <a:pt x="779816" y="81741"/>
                  <a:pt x="797278" y="89149"/>
                </a:cubicBezTo>
                <a:cubicBezTo>
                  <a:pt x="814740" y="96557"/>
                  <a:pt x="848607" y="110316"/>
                  <a:pt x="867128" y="120899"/>
                </a:cubicBezTo>
                <a:cubicBezTo>
                  <a:pt x="885649" y="131482"/>
                  <a:pt x="894645" y="144182"/>
                  <a:pt x="908403" y="152649"/>
                </a:cubicBezTo>
                <a:cubicBezTo>
                  <a:pt x="922161" y="161116"/>
                  <a:pt x="933274" y="165878"/>
                  <a:pt x="949678" y="171699"/>
                </a:cubicBezTo>
                <a:cubicBezTo>
                  <a:pt x="966082" y="177520"/>
                  <a:pt x="989895" y="180166"/>
                  <a:pt x="1006828" y="187574"/>
                </a:cubicBezTo>
                <a:cubicBezTo>
                  <a:pt x="1023761" y="194982"/>
                  <a:pt x="1042282" y="207153"/>
                  <a:pt x="1051278" y="216149"/>
                </a:cubicBezTo>
                <a:cubicBezTo>
                  <a:pt x="1060274" y="225145"/>
                  <a:pt x="1057099" y="232024"/>
                  <a:pt x="1060803" y="241549"/>
                </a:cubicBezTo>
                <a:cubicBezTo>
                  <a:pt x="1064507" y="251074"/>
                  <a:pt x="1063978" y="264832"/>
                  <a:pt x="1073503" y="273299"/>
                </a:cubicBezTo>
                <a:cubicBezTo>
                  <a:pt x="1083028" y="281766"/>
                  <a:pt x="1099432" y="287586"/>
                  <a:pt x="1117953" y="292349"/>
                </a:cubicBezTo>
                <a:cubicBezTo>
                  <a:pt x="1136474" y="297112"/>
                  <a:pt x="1184628" y="301874"/>
                  <a:pt x="1184628" y="301874"/>
                </a:cubicBezTo>
                <a:cubicBezTo>
                  <a:pt x="1203678" y="304520"/>
                  <a:pt x="1220611" y="308753"/>
                  <a:pt x="1232253" y="308224"/>
                </a:cubicBezTo>
                <a:cubicBezTo>
                  <a:pt x="1243895" y="307695"/>
                  <a:pt x="1243366" y="298699"/>
                  <a:pt x="1254478" y="298699"/>
                </a:cubicBezTo>
                <a:cubicBezTo>
                  <a:pt x="1265590" y="298699"/>
                  <a:pt x="1298928" y="308224"/>
                  <a:pt x="1298928" y="308224"/>
                </a:cubicBezTo>
                <a:cubicBezTo>
                  <a:pt x="1313215" y="311399"/>
                  <a:pt x="1325916" y="316162"/>
                  <a:pt x="1340203" y="317749"/>
                </a:cubicBezTo>
                <a:cubicBezTo>
                  <a:pt x="1354490" y="319336"/>
                  <a:pt x="1371424" y="319336"/>
                  <a:pt x="1384653" y="317749"/>
                </a:cubicBezTo>
                <a:cubicBezTo>
                  <a:pt x="1397882" y="316162"/>
                  <a:pt x="1411641" y="312986"/>
                  <a:pt x="1419578" y="308224"/>
                </a:cubicBezTo>
                <a:cubicBezTo>
                  <a:pt x="1427516" y="303461"/>
                  <a:pt x="1431220" y="295524"/>
                  <a:pt x="1432278" y="289174"/>
                </a:cubicBezTo>
                <a:cubicBezTo>
                  <a:pt x="1433336" y="282824"/>
                  <a:pt x="1425928" y="276474"/>
                  <a:pt x="1425928" y="270124"/>
                </a:cubicBezTo>
                <a:cubicBezTo>
                  <a:pt x="1425928" y="263774"/>
                  <a:pt x="1426986" y="252661"/>
                  <a:pt x="1432278" y="251074"/>
                </a:cubicBezTo>
                <a:cubicBezTo>
                  <a:pt x="1437570" y="249487"/>
                  <a:pt x="1450270" y="254249"/>
                  <a:pt x="1457678" y="260599"/>
                </a:cubicBezTo>
                <a:cubicBezTo>
                  <a:pt x="1465086" y="266949"/>
                  <a:pt x="1468791" y="281766"/>
                  <a:pt x="1476728" y="289174"/>
                </a:cubicBezTo>
                <a:cubicBezTo>
                  <a:pt x="1484666" y="296582"/>
                  <a:pt x="1494720" y="298699"/>
                  <a:pt x="1505303" y="305049"/>
                </a:cubicBezTo>
                <a:cubicBezTo>
                  <a:pt x="1515886" y="311399"/>
                  <a:pt x="1540228" y="327274"/>
                  <a:pt x="1540228" y="327274"/>
                </a:cubicBezTo>
                <a:cubicBezTo>
                  <a:pt x="1552928" y="335211"/>
                  <a:pt x="1569332" y="344207"/>
                  <a:pt x="1581503" y="352674"/>
                </a:cubicBezTo>
                <a:cubicBezTo>
                  <a:pt x="1593674" y="361141"/>
                  <a:pt x="1601611" y="372253"/>
                  <a:pt x="1613253" y="378074"/>
                </a:cubicBezTo>
                <a:cubicBezTo>
                  <a:pt x="1624895" y="383895"/>
                  <a:pt x="1641299" y="384953"/>
                  <a:pt x="1651353" y="387599"/>
                </a:cubicBezTo>
                <a:cubicBezTo>
                  <a:pt x="1661407" y="390245"/>
                  <a:pt x="1663524" y="387599"/>
                  <a:pt x="1673578" y="393949"/>
                </a:cubicBezTo>
                <a:cubicBezTo>
                  <a:pt x="1683632" y="400299"/>
                  <a:pt x="1701624" y="416174"/>
                  <a:pt x="1711678" y="425699"/>
                </a:cubicBezTo>
                <a:cubicBezTo>
                  <a:pt x="1721732" y="435224"/>
                  <a:pt x="1725436" y="452157"/>
                  <a:pt x="1733903" y="451099"/>
                </a:cubicBezTo>
                <a:cubicBezTo>
                  <a:pt x="1742370" y="450041"/>
                  <a:pt x="1752953" y="423582"/>
                  <a:pt x="1762478" y="419349"/>
                </a:cubicBezTo>
                <a:cubicBezTo>
                  <a:pt x="1772003" y="415116"/>
                  <a:pt x="1779941" y="423582"/>
                  <a:pt x="1791053" y="425699"/>
                </a:cubicBezTo>
                <a:cubicBezTo>
                  <a:pt x="1802165" y="427816"/>
                  <a:pt x="1816453" y="434695"/>
                  <a:pt x="1829153" y="432049"/>
                </a:cubicBezTo>
                <a:cubicBezTo>
                  <a:pt x="1841853" y="429403"/>
                  <a:pt x="1855611" y="410882"/>
                  <a:pt x="1867253" y="409824"/>
                </a:cubicBezTo>
                <a:cubicBezTo>
                  <a:pt x="1878895" y="408766"/>
                  <a:pt x="1893711" y="418291"/>
                  <a:pt x="1899003" y="425699"/>
                </a:cubicBezTo>
                <a:cubicBezTo>
                  <a:pt x="1904295" y="433107"/>
                  <a:pt x="1897416" y="444220"/>
                  <a:pt x="1899003" y="454274"/>
                </a:cubicBezTo>
                <a:cubicBezTo>
                  <a:pt x="1900590" y="464328"/>
                  <a:pt x="1904824" y="474382"/>
                  <a:pt x="1908528" y="486024"/>
                </a:cubicBezTo>
                <a:cubicBezTo>
                  <a:pt x="1912232" y="497666"/>
                  <a:pt x="1918582" y="513011"/>
                  <a:pt x="1921228" y="524124"/>
                </a:cubicBezTo>
                <a:cubicBezTo>
                  <a:pt x="1923874" y="535237"/>
                  <a:pt x="1909057" y="541587"/>
                  <a:pt x="1924403" y="552699"/>
                </a:cubicBezTo>
                <a:cubicBezTo>
                  <a:pt x="1939749" y="563811"/>
                  <a:pt x="1993195" y="586037"/>
                  <a:pt x="2013303" y="590799"/>
                </a:cubicBezTo>
                <a:cubicBezTo>
                  <a:pt x="2033411" y="595561"/>
                  <a:pt x="2033941" y="584978"/>
                  <a:pt x="2045053" y="581274"/>
                </a:cubicBezTo>
                <a:cubicBezTo>
                  <a:pt x="2056165" y="577570"/>
                  <a:pt x="2069395" y="573337"/>
                  <a:pt x="2079978" y="568574"/>
                </a:cubicBezTo>
                <a:cubicBezTo>
                  <a:pt x="2090561" y="563812"/>
                  <a:pt x="2095853" y="550582"/>
                  <a:pt x="2108553" y="552699"/>
                </a:cubicBezTo>
                <a:cubicBezTo>
                  <a:pt x="2121253" y="554816"/>
                  <a:pt x="2142420" y="576512"/>
                  <a:pt x="2156178" y="581274"/>
                </a:cubicBezTo>
                <a:cubicBezTo>
                  <a:pt x="2169936" y="586036"/>
                  <a:pt x="2182636" y="578628"/>
                  <a:pt x="2191103" y="581274"/>
                </a:cubicBezTo>
                <a:cubicBezTo>
                  <a:pt x="2199570" y="583920"/>
                  <a:pt x="2204861" y="587624"/>
                  <a:pt x="2206978" y="597149"/>
                </a:cubicBezTo>
                <a:cubicBezTo>
                  <a:pt x="2209095" y="606674"/>
                  <a:pt x="2195866" y="629957"/>
                  <a:pt x="2203803" y="638424"/>
                </a:cubicBezTo>
                <a:cubicBezTo>
                  <a:pt x="2211741" y="646891"/>
                  <a:pt x="2237670" y="646362"/>
                  <a:pt x="2254603" y="647949"/>
                </a:cubicBezTo>
                <a:cubicBezTo>
                  <a:pt x="2271536" y="649537"/>
                  <a:pt x="2293761" y="642657"/>
                  <a:pt x="2305403" y="647949"/>
                </a:cubicBezTo>
                <a:cubicBezTo>
                  <a:pt x="2317045" y="653241"/>
                  <a:pt x="2321278" y="666999"/>
                  <a:pt x="2324453" y="679699"/>
                </a:cubicBezTo>
                <a:cubicBezTo>
                  <a:pt x="2327628" y="692399"/>
                  <a:pt x="2321278" y="710920"/>
                  <a:pt x="2324453" y="724149"/>
                </a:cubicBezTo>
                <a:cubicBezTo>
                  <a:pt x="2327628" y="737378"/>
                  <a:pt x="2336624" y="750607"/>
                  <a:pt x="2343503" y="759074"/>
                </a:cubicBezTo>
                <a:cubicBezTo>
                  <a:pt x="2350382" y="767541"/>
                  <a:pt x="2355145" y="769128"/>
                  <a:pt x="2365728" y="774949"/>
                </a:cubicBezTo>
                <a:cubicBezTo>
                  <a:pt x="2376311" y="780770"/>
                  <a:pt x="2390599" y="785532"/>
                  <a:pt x="2407003" y="793999"/>
                </a:cubicBezTo>
                <a:cubicBezTo>
                  <a:pt x="2423407" y="802466"/>
                  <a:pt x="2450924" y="818341"/>
                  <a:pt x="2464153" y="825749"/>
                </a:cubicBezTo>
                <a:cubicBezTo>
                  <a:pt x="2477382" y="833157"/>
                  <a:pt x="2468386" y="833687"/>
                  <a:pt x="2486378" y="838449"/>
                </a:cubicBezTo>
                <a:cubicBezTo>
                  <a:pt x="2504370" y="843212"/>
                  <a:pt x="2549349" y="849032"/>
                  <a:pt x="2572103" y="854324"/>
                </a:cubicBezTo>
                <a:cubicBezTo>
                  <a:pt x="2594857" y="859616"/>
                  <a:pt x="2609674" y="864378"/>
                  <a:pt x="2622903" y="870199"/>
                </a:cubicBezTo>
                <a:cubicBezTo>
                  <a:pt x="2636132" y="876020"/>
                  <a:pt x="2644599" y="883957"/>
                  <a:pt x="2651478" y="889249"/>
                </a:cubicBezTo>
                <a:cubicBezTo>
                  <a:pt x="2658357" y="894541"/>
                  <a:pt x="2664707" y="895599"/>
                  <a:pt x="2664178" y="901949"/>
                </a:cubicBezTo>
                <a:cubicBezTo>
                  <a:pt x="2663649" y="908299"/>
                  <a:pt x="2658357" y="922057"/>
                  <a:pt x="2648303" y="927349"/>
                </a:cubicBezTo>
                <a:cubicBezTo>
                  <a:pt x="2638249" y="932641"/>
                  <a:pt x="2626078" y="926820"/>
                  <a:pt x="2603853" y="933699"/>
                </a:cubicBezTo>
                <a:cubicBezTo>
                  <a:pt x="2581628" y="940578"/>
                  <a:pt x="2534003" y="960687"/>
                  <a:pt x="2514953" y="968624"/>
                </a:cubicBezTo>
                <a:cubicBezTo>
                  <a:pt x="2495903" y="976561"/>
                  <a:pt x="2510190" y="978678"/>
                  <a:pt x="2489553" y="981324"/>
                </a:cubicBezTo>
                <a:cubicBezTo>
                  <a:pt x="2468916" y="983970"/>
                  <a:pt x="2414411" y="990849"/>
                  <a:pt x="2391128" y="984499"/>
                </a:cubicBezTo>
                <a:cubicBezTo>
                  <a:pt x="2367845" y="978149"/>
                  <a:pt x="2368903" y="951161"/>
                  <a:pt x="2349853" y="943224"/>
                </a:cubicBezTo>
                <a:cubicBezTo>
                  <a:pt x="2330803" y="935287"/>
                  <a:pt x="2294820" y="940049"/>
                  <a:pt x="2276828" y="936874"/>
                </a:cubicBezTo>
                <a:cubicBezTo>
                  <a:pt x="2258836" y="933699"/>
                  <a:pt x="2261482" y="926291"/>
                  <a:pt x="2241903" y="924174"/>
                </a:cubicBezTo>
                <a:cubicBezTo>
                  <a:pt x="2222324" y="922057"/>
                  <a:pt x="2181578" y="926820"/>
                  <a:pt x="2159353" y="924174"/>
                </a:cubicBezTo>
                <a:cubicBezTo>
                  <a:pt x="2137128" y="921528"/>
                  <a:pt x="2120195" y="913591"/>
                  <a:pt x="2108553" y="908299"/>
                </a:cubicBezTo>
                <a:cubicBezTo>
                  <a:pt x="2096911" y="903007"/>
                  <a:pt x="2098499" y="892424"/>
                  <a:pt x="2089503" y="892424"/>
                </a:cubicBezTo>
                <a:cubicBezTo>
                  <a:pt x="2080507" y="892424"/>
                  <a:pt x="2065690" y="909357"/>
                  <a:pt x="2054578" y="908299"/>
                </a:cubicBezTo>
                <a:cubicBezTo>
                  <a:pt x="2043466" y="907241"/>
                  <a:pt x="2039761" y="891366"/>
                  <a:pt x="2022828" y="886074"/>
                </a:cubicBezTo>
                <a:cubicBezTo>
                  <a:pt x="2005895" y="880782"/>
                  <a:pt x="1974145" y="877078"/>
                  <a:pt x="1952978" y="876549"/>
                </a:cubicBezTo>
                <a:cubicBezTo>
                  <a:pt x="1931811" y="876020"/>
                  <a:pt x="1919641" y="879724"/>
                  <a:pt x="1895828" y="882899"/>
                </a:cubicBezTo>
                <a:cubicBezTo>
                  <a:pt x="1872016" y="886074"/>
                  <a:pt x="1838149" y="892424"/>
                  <a:pt x="1810103" y="895599"/>
                </a:cubicBezTo>
                <a:cubicBezTo>
                  <a:pt x="1782057" y="898774"/>
                  <a:pt x="1739195" y="893482"/>
                  <a:pt x="1727553" y="901949"/>
                </a:cubicBezTo>
                <a:cubicBezTo>
                  <a:pt x="1715911" y="910416"/>
                  <a:pt x="1747661" y="929466"/>
                  <a:pt x="1740253" y="946399"/>
                </a:cubicBezTo>
                <a:cubicBezTo>
                  <a:pt x="1732845" y="963332"/>
                  <a:pt x="1696861" y="985557"/>
                  <a:pt x="1683103" y="1003549"/>
                </a:cubicBezTo>
                <a:cubicBezTo>
                  <a:pt x="1669345" y="1021541"/>
                  <a:pt x="1663524" y="1037945"/>
                  <a:pt x="1657703" y="1054349"/>
                </a:cubicBezTo>
                <a:cubicBezTo>
                  <a:pt x="1651882" y="1070753"/>
                  <a:pt x="1657703" y="1089803"/>
                  <a:pt x="1648178" y="1101974"/>
                </a:cubicBezTo>
                <a:cubicBezTo>
                  <a:pt x="1638653" y="1114145"/>
                  <a:pt x="1609549" y="1112028"/>
                  <a:pt x="1600553" y="1127374"/>
                </a:cubicBezTo>
                <a:cubicBezTo>
                  <a:pt x="1591557" y="1142720"/>
                  <a:pt x="1600553" y="1174470"/>
                  <a:pt x="1594203" y="1194049"/>
                </a:cubicBezTo>
                <a:cubicBezTo>
                  <a:pt x="1587853" y="1213628"/>
                  <a:pt x="1576740" y="1227387"/>
                  <a:pt x="1562453" y="1244849"/>
                </a:cubicBezTo>
                <a:cubicBezTo>
                  <a:pt x="1548166" y="1262311"/>
                  <a:pt x="1530174" y="1273953"/>
                  <a:pt x="1508478" y="1298824"/>
                </a:cubicBezTo>
                <a:cubicBezTo>
                  <a:pt x="1486782" y="1323695"/>
                  <a:pt x="1490486" y="1377670"/>
                  <a:pt x="1432278" y="1394074"/>
                </a:cubicBezTo>
                <a:cubicBezTo>
                  <a:pt x="1374070" y="1410478"/>
                  <a:pt x="1211086" y="1400953"/>
                  <a:pt x="1159228" y="1397249"/>
                </a:cubicBezTo>
                <a:cubicBezTo>
                  <a:pt x="1107370" y="1393545"/>
                  <a:pt x="1121128" y="1371849"/>
                  <a:pt x="1121128" y="1371849"/>
                </a:cubicBezTo>
                <a:cubicBezTo>
                  <a:pt x="1106841" y="1362324"/>
                  <a:pt x="1087261" y="1353857"/>
                  <a:pt x="1073503" y="1340099"/>
                </a:cubicBezTo>
                <a:cubicBezTo>
                  <a:pt x="1059745" y="1326341"/>
                  <a:pt x="1051807" y="1307820"/>
                  <a:pt x="1038578" y="1289299"/>
                </a:cubicBezTo>
                <a:cubicBezTo>
                  <a:pt x="1025349" y="1270778"/>
                  <a:pt x="1011061" y="1244849"/>
                  <a:pt x="994128" y="1228974"/>
                </a:cubicBezTo>
                <a:cubicBezTo>
                  <a:pt x="977195" y="1213099"/>
                  <a:pt x="957616" y="1204632"/>
                  <a:pt x="936978" y="1194049"/>
                </a:cubicBezTo>
                <a:cubicBezTo>
                  <a:pt x="916341" y="1183466"/>
                  <a:pt x="891999" y="1176586"/>
                  <a:pt x="870303" y="1165474"/>
                </a:cubicBezTo>
                <a:cubicBezTo>
                  <a:pt x="848607" y="1154362"/>
                  <a:pt x="826382" y="1141661"/>
                  <a:pt x="806803" y="1127374"/>
                </a:cubicBezTo>
                <a:cubicBezTo>
                  <a:pt x="787224" y="1113087"/>
                  <a:pt x="769761" y="1099857"/>
                  <a:pt x="752828" y="1079749"/>
                </a:cubicBezTo>
                <a:cubicBezTo>
                  <a:pt x="735895" y="1059641"/>
                  <a:pt x="721078" y="1021012"/>
                  <a:pt x="705203" y="1006724"/>
                </a:cubicBezTo>
                <a:cubicBezTo>
                  <a:pt x="689328" y="992437"/>
                  <a:pt x="679274" y="1004607"/>
                  <a:pt x="657578" y="994024"/>
                </a:cubicBezTo>
                <a:cubicBezTo>
                  <a:pt x="635882" y="983441"/>
                  <a:pt x="600428" y="964391"/>
                  <a:pt x="575028" y="943224"/>
                </a:cubicBezTo>
                <a:cubicBezTo>
                  <a:pt x="549628" y="922057"/>
                  <a:pt x="525816" y="888720"/>
                  <a:pt x="505178" y="867024"/>
                </a:cubicBezTo>
                <a:cubicBezTo>
                  <a:pt x="484541" y="845328"/>
                  <a:pt x="474486" y="833157"/>
                  <a:pt x="451203" y="813049"/>
                </a:cubicBezTo>
                <a:cubicBezTo>
                  <a:pt x="427920" y="792941"/>
                  <a:pt x="389819" y="768070"/>
                  <a:pt x="365478" y="746374"/>
                </a:cubicBezTo>
                <a:cubicBezTo>
                  <a:pt x="341137" y="724678"/>
                  <a:pt x="321028" y="698749"/>
                  <a:pt x="305153" y="682874"/>
                </a:cubicBezTo>
                <a:cubicBezTo>
                  <a:pt x="289278" y="666999"/>
                  <a:pt x="289278" y="663295"/>
                  <a:pt x="270228" y="651124"/>
                </a:cubicBezTo>
                <a:cubicBezTo>
                  <a:pt x="251178" y="638953"/>
                  <a:pt x="218899" y="627841"/>
                  <a:pt x="190853" y="609849"/>
                </a:cubicBezTo>
                <a:cubicBezTo>
                  <a:pt x="162807" y="591857"/>
                  <a:pt x="122061" y="558520"/>
                  <a:pt x="101953" y="543174"/>
                </a:cubicBezTo>
                <a:cubicBezTo>
                  <a:pt x="81845" y="527828"/>
                  <a:pt x="87136" y="532061"/>
                  <a:pt x="70203" y="517774"/>
                </a:cubicBezTo>
                <a:cubicBezTo>
                  <a:pt x="53270" y="503487"/>
                  <a:pt x="4586" y="486553"/>
                  <a:pt x="353" y="460624"/>
                </a:cubicBezTo>
                <a:close/>
              </a:path>
            </a:pathLst>
          </a:custGeom>
          <a:solidFill>
            <a:srgbClr val="FF9999">
              <a:alpha val="6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6" name="Прямоугольник 415"/>
          <p:cNvSpPr/>
          <p:nvPr/>
        </p:nvSpPr>
        <p:spPr>
          <a:xfrm>
            <a:off x="6800638" y="6070714"/>
            <a:ext cx="747768" cy="19096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Сочи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 bwMode="auto">
          <a:xfrm>
            <a:off x="6800636" y="6430365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Прямоугольник 409"/>
          <p:cNvSpPr/>
          <p:nvPr/>
        </p:nvSpPr>
        <p:spPr>
          <a:xfrm>
            <a:off x="6800636" y="6602985"/>
            <a:ext cx="747770" cy="144302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" name="Прямоугольник 410"/>
          <p:cNvSpPr/>
          <p:nvPr/>
        </p:nvSpPr>
        <p:spPr bwMode="auto">
          <a:xfrm>
            <a:off x="6800637" y="6254702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Прямоугольник 411"/>
          <p:cNvSpPr/>
          <p:nvPr/>
        </p:nvSpPr>
        <p:spPr bwMode="auto">
          <a:xfrm>
            <a:off x="7028967" y="6258514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Прямоугольник 412"/>
          <p:cNvSpPr/>
          <p:nvPr/>
        </p:nvSpPr>
        <p:spPr bwMode="auto">
          <a:xfrm>
            <a:off x="7249677" y="6258647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2" name="Picture 4" descr="E:\обозн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59" r="6112"/>
          <a:stretch/>
        </p:blipFill>
        <p:spPr bwMode="auto">
          <a:xfrm>
            <a:off x="3217519" y="5466931"/>
            <a:ext cx="806985" cy="139482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9952681" y="5299982"/>
            <a:ext cx="2591583" cy="1578111"/>
            <a:chOff x="9952681" y="5299982"/>
            <a:chExt cx="2591583" cy="1578111"/>
          </a:xfrm>
        </p:grpSpPr>
        <p:grpSp>
          <p:nvGrpSpPr>
            <p:cNvPr id="435" name="Группа 1145"/>
            <p:cNvGrpSpPr/>
            <p:nvPr/>
          </p:nvGrpSpPr>
          <p:grpSpPr>
            <a:xfrm>
              <a:off x="9952681" y="5299982"/>
              <a:ext cx="2249979" cy="1578111"/>
              <a:chOff x="6759625" y="4893992"/>
              <a:chExt cx="2096871" cy="1946188"/>
            </a:xfrm>
          </p:grpSpPr>
          <p:sp>
            <p:nvSpPr>
              <p:cNvPr id="460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62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1" name="Полилиния 440"/>
            <p:cNvSpPr/>
            <p:nvPr/>
          </p:nvSpPr>
          <p:spPr>
            <a:xfrm>
              <a:off x="10116421" y="6645978"/>
              <a:ext cx="199533" cy="113561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3" name="Text Box 97"/>
            <p:cNvSpPr txBox="1">
              <a:spLocks noChangeArrowheads="1"/>
            </p:cNvSpPr>
            <p:nvPr/>
          </p:nvSpPr>
          <p:spPr bwMode="auto">
            <a:xfrm>
              <a:off x="10551195" y="6641922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муниципальное образование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0" name="Text Box 97"/>
            <p:cNvSpPr txBox="1">
              <a:spLocks noChangeArrowheads="1"/>
            </p:cNvSpPr>
            <p:nvPr/>
          </p:nvSpPr>
          <p:spPr bwMode="auto">
            <a:xfrm>
              <a:off x="10552697" y="6226201"/>
              <a:ext cx="1506131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451" name="Text Box 97"/>
            <p:cNvSpPr txBox="1">
              <a:spLocks noChangeArrowheads="1"/>
            </p:cNvSpPr>
            <p:nvPr/>
          </p:nvSpPr>
          <p:spPr bwMode="auto">
            <a:xfrm>
              <a:off x="10552697" y="6430855"/>
              <a:ext cx="1018906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452" name="Прямоугольник 451"/>
            <p:cNvSpPr/>
            <p:nvPr/>
          </p:nvSpPr>
          <p:spPr>
            <a:xfrm>
              <a:off x="10007020" y="6040498"/>
              <a:ext cx="422408" cy="10408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453" name="Text Box 97"/>
            <p:cNvSpPr txBox="1">
              <a:spLocks noChangeArrowheads="1"/>
            </p:cNvSpPr>
            <p:nvPr/>
          </p:nvSpPr>
          <p:spPr bwMode="auto">
            <a:xfrm>
              <a:off x="10512028" y="5978441"/>
              <a:ext cx="1440241" cy="23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454" name="Прямоугольник 453"/>
            <p:cNvSpPr/>
            <p:nvPr/>
          </p:nvSpPr>
          <p:spPr>
            <a:xfrm>
              <a:off x="10007020" y="5855765"/>
              <a:ext cx="415956" cy="1226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455" name="Text Box 97"/>
            <p:cNvSpPr txBox="1">
              <a:spLocks noChangeArrowheads="1"/>
            </p:cNvSpPr>
            <p:nvPr/>
          </p:nvSpPr>
          <p:spPr bwMode="auto">
            <a:xfrm>
              <a:off x="10537457" y="5626632"/>
              <a:ext cx="1788099" cy="184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456" name="Text Box 97"/>
            <p:cNvSpPr txBox="1">
              <a:spLocks noChangeArrowheads="1"/>
            </p:cNvSpPr>
            <p:nvPr/>
          </p:nvSpPr>
          <p:spPr bwMode="auto">
            <a:xfrm>
              <a:off x="10506977" y="5791308"/>
              <a:ext cx="2037287" cy="23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solidFill>
                    <a:srgbClr val="000000"/>
                  </a:solidFill>
                  <a:latin typeface="Times New Roman" pitchFamily="18" charset="0"/>
                </a:rPr>
                <a:t>- </a:t>
              </a:r>
              <a:r>
                <a:rPr lang="ru-RU" altLang="ru-RU" sz="675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457" name="Прямоугольник 456"/>
            <p:cNvSpPr/>
            <p:nvPr/>
          </p:nvSpPr>
          <p:spPr bwMode="auto">
            <a:xfrm>
              <a:off x="10116326" y="6186675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8" name="Прямоугольник 457"/>
            <p:cNvSpPr/>
            <p:nvPr/>
          </p:nvSpPr>
          <p:spPr bwMode="auto">
            <a:xfrm>
              <a:off x="10102162" y="6396497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9" name="Прямоугольник 458"/>
            <p:cNvSpPr/>
            <p:nvPr/>
          </p:nvSpPr>
          <p:spPr bwMode="auto">
            <a:xfrm>
              <a:off x="10061524" y="5628993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6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/>
          <a:stretch/>
        </p:blipFill>
        <p:spPr bwMode="auto">
          <a:xfrm>
            <a:off x="8644481" y="487056"/>
            <a:ext cx="3541443" cy="22040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6" name="Прямоугольник 465"/>
          <p:cNvSpPr/>
          <p:nvPr/>
        </p:nvSpPr>
        <p:spPr>
          <a:xfrm>
            <a:off x="8644481" y="2687337"/>
            <a:ext cx="3541443" cy="688245"/>
          </a:xfrm>
          <a:prstGeom prst="rect">
            <a:avLst/>
          </a:prstGeom>
          <a:solidFill>
            <a:schemeClr val="accent1">
              <a:lumMod val="40000"/>
              <a:lumOff val="6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на объектах </a:t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ТЭК и ЖКХ Краснодарского края </a:t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нет.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8" name="Скругленный прямоугольник 407"/>
          <p:cNvSpPr/>
          <p:nvPr/>
        </p:nvSpPr>
        <p:spPr>
          <a:xfrm>
            <a:off x="3348581" y="545411"/>
            <a:ext cx="5166640" cy="1870632"/>
          </a:xfrm>
          <a:prstGeom prst="roundRect">
            <a:avLst/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 вероятность возникновения происшествий, связанных с: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повреждением 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кровли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зданий;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-12742" y="-1"/>
            <a:ext cx="12224858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4" name="Рисунок 4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611" y="487055"/>
            <a:ext cx="3188931" cy="21575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9" name="TextBox 388"/>
          <p:cNvSpPr txBox="1"/>
          <p:nvPr/>
        </p:nvSpPr>
        <p:spPr>
          <a:xfrm>
            <a:off x="135946" y="446144"/>
            <a:ext cx="2921172" cy="24621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снежного покрова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4" name="Прямоугольник 473"/>
          <p:cNvSpPr/>
          <p:nvPr/>
        </p:nvSpPr>
        <p:spPr>
          <a:xfrm>
            <a:off x="-12743" y="678405"/>
            <a:ext cx="3187063" cy="407446"/>
          </a:xfrm>
          <a:prstGeom prst="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снежный покров имеется в горных районах  край. На предстоящий период ожидается его увеличение.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54" y="1356486"/>
            <a:ext cx="134266" cy="128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" name="Рисунок 4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11" y="2687336"/>
            <a:ext cx="3195554" cy="20078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5" name="TextBox 384"/>
          <p:cNvSpPr txBox="1"/>
          <p:nvPr/>
        </p:nvSpPr>
        <p:spPr>
          <a:xfrm>
            <a:off x="135945" y="2653172"/>
            <a:ext cx="2887336" cy="246219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3" name="Прямоугольник 472"/>
          <p:cNvSpPr/>
          <p:nvPr/>
        </p:nvSpPr>
        <p:spPr>
          <a:xfrm>
            <a:off x="-12743" y="2862704"/>
            <a:ext cx="3193685" cy="385321"/>
          </a:xfrm>
          <a:prstGeom prst="rect">
            <a:avLst/>
          </a:prstGeom>
          <a:solidFill>
            <a:srgbClr val="FFC000">
              <a:alpha val="96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Ожидается выпадение осадков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(дождь, мокрый снег, снег</a:t>
            </a:r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наиболее сильные -  МО г. Сочи </a:t>
            </a:r>
            <a:r>
              <a:rPr lang="ru-RU" sz="7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 27 мм за сутки)</a:t>
            </a:r>
          </a:p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МО Туапсинский район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 19 мм за сутки)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95" y="3404252"/>
            <a:ext cx="118508" cy="12908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8" name="Рисунок 4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" y="4742584"/>
            <a:ext cx="3199936" cy="2100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455" y="5563224"/>
            <a:ext cx="126588" cy="129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5" name="Прямоугольник 474"/>
          <p:cNvSpPr/>
          <p:nvPr/>
        </p:nvSpPr>
        <p:spPr>
          <a:xfrm>
            <a:off x="-12743" y="4917724"/>
            <a:ext cx="3187063" cy="320866"/>
          </a:xfrm>
          <a:prstGeom prst="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сильная ветровая нагрузка (до 8 м/с) ожидается на Черноморском и Азовском побережье. Ветер переменных направлений.  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7" name="TextBox 386"/>
          <p:cNvSpPr txBox="1"/>
          <p:nvPr/>
        </p:nvSpPr>
        <p:spPr>
          <a:xfrm>
            <a:off x="135945" y="4696390"/>
            <a:ext cx="2921172" cy="24621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порывов ветра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" name="Freeform 284"/>
          <p:cNvSpPr>
            <a:spLocks/>
          </p:cNvSpPr>
          <p:nvPr/>
        </p:nvSpPr>
        <p:spPr bwMode="auto">
          <a:xfrm rot="21334256">
            <a:off x="4680656" y="4745590"/>
            <a:ext cx="1187795" cy="772924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9999">
              <a:alpha val="6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71" name="TextBox 470"/>
          <p:cNvSpPr txBox="1"/>
          <p:nvPr/>
        </p:nvSpPr>
        <p:spPr>
          <a:xfrm>
            <a:off x="3180943" y="5257639"/>
            <a:ext cx="3229382" cy="253914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" name="Рисунок 418"/>
          <p:cNvPicPr>
            <a:picLocks noChangeAspect="1"/>
          </p:cNvPicPr>
          <p:nvPr/>
        </p:nvPicPr>
        <p:blipFill rotWithShape="1">
          <a:blip r:embed="rId12"/>
          <a:srcRect r="50000"/>
          <a:stretch/>
        </p:blipFill>
        <p:spPr>
          <a:xfrm>
            <a:off x="4024503" y="5448550"/>
            <a:ext cx="2288907" cy="14094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07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584876</TotalTime>
  <Words>198</Words>
  <Application>Microsoft Office PowerPoint</Application>
  <PresentationFormat>Произвольный</PresentationFormat>
  <Paragraphs>40</Paragraphs>
  <Slides>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3" baseType="lpstr">
      <vt:lpstr>Тема Office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dEDDS</cp:lastModifiedBy>
  <cp:revision>25796</cp:revision>
  <cp:lastPrinted>2020-08-16T16:46:55Z</cp:lastPrinted>
  <dcterms:created xsi:type="dcterms:W3CDTF">2014-09-08T13:21:12Z</dcterms:created>
  <dcterms:modified xsi:type="dcterms:W3CDTF">2021-02-04T13:55:24Z</dcterms:modified>
</cp:coreProperties>
</file>