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046" r:id="rId2"/>
    <p:sldId id="8070" r:id="rId3"/>
    <p:sldId id="8052" r:id="rId4"/>
    <p:sldId id="8065" r:id="rId5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46"/>
            <p14:sldId id="8070"/>
            <p14:sldId id="8052"/>
            <p14:sldId id="8065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DF353"/>
    <a:srgbClr val="EFF4ED"/>
    <a:srgbClr val="4ADFE6"/>
    <a:srgbClr val="181DF8"/>
    <a:srgbClr val="FFFF00"/>
    <a:srgbClr val="563BF5"/>
    <a:srgbClr val="000000"/>
    <a:srgbClr val="FFFFFF"/>
    <a:srgbClr val="060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483" y="-77"/>
      </p:cViewPr>
      <p:guideLst>
        <p:guide orient="horz" pos="4320"/>
        <p:guide pos="3628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2" y="148"/>
            <a:ext cx="4307343" cy="340994"/>
          </a:xfrm>
          <a:prstGeom prst="rect">
            <a:avLst/>
          </a:prstGeom>
        </p:spPr>
        <p:txBody>
          <a:bodyPr vert="horz" lIns="88094" tIns="44042" rIns="88094" bIns="44042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04.02.2021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2" y="6466234"/>
            <a:ext cx="4307343" cy="340992"/>
          </a:xfrm>
          <a:prstGeom prst="rect">
            <a:avLst/>
          </a:prstGeom>
        </p:spPr>
        <p:txBody>
          <a:bodyPr vert="horz" lIns="88094" tIns="44042" rIns="88094" bIns="44042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0"/>
            <a:ext cx="4307045" cy="341543"/>
          </a:xfrm>
          <a:prstGeom prst="rect">
            <a:avLst/>
          </a:prstGeom>
        </p:spPr>
        <p:txBody>
          <a:bodyPr vert="horz" lIns="95389" tIns="47693" rIns="95389" bIns="4769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89" tIns="47693" rIns="95389" bIns="476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2" y="3275985"/>
            <a:ext cx="7951469" cy="2680335"/>
          </a:xfrm>
          <a:prstGeom prst="rect">
            <a:avLst/>
          </a:prstGeom>
        </p:spPr>
        <p:txBody>
          <a:bodyPr vert="horz" lIns="95389" tIns="47693" rIns="95389" bIns="4769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89"/>
            <a:ext cx="4307045" cy="341541"/>
          </a:xfrm>
          <a:prstGeom prst="rect">
            <a:avLst/>
          </a:prstGeom>
        </p:spPr>
        <p:txBody>
          <a:bodyPr vert="horz" lIns="95389" tIns="47693" rIns="95389" bIns="4769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29992" y="6465659"/>
            <a:ext cx="4307046" cy="3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3600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935" y="3234602"/>
            <a:ext cx="7953772" cy="3064421"/>
          </a:xfrm>
          <a:noFill/>
          <a:ln/>
        </p:spPr>
        <p:txBody>
          <a:bodyPr lIns="91447" tIns="45724" rIns="91447" bIns="4572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" y="0"/>
            <a:ext cx="915035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70"/>
            <a:ext cx="9144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РАЗВИТИЯ ВЕТРОВОЙ НАГРУЗКИ В СООТВЕТСТВИИ С ПРОГНОЗОМ 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2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90" y="4221088"/>
            <a:ext cx="653263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90" y="4221088"/>
            <a:ext cx="43550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1844" y="4221090"/>
            <a:ext cx="4527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8776" y="4221088"/>
            <a:ext cx="460088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86775" y="4221088"/>
            <a:ext cx="43550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5035" y="4221090"/>
            <a:ext cx="435988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30656" y="4221088"/>
            <a:ext cx="426482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40515" y="4221088"/>
            <a:ext cx="441238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4705" y="4221088"/>
            <a:ext cx="439452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9256" y="4221090"/>
            <a:ext cx="42672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395264" y="4221088"/>
            <a:ext cx="309178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72111" y="4221088"/>
            <a:ext cx="434721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51592" y="4221090"/>
            <a:ext cx="436196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45075" y="4221090"/>
            <a:ext cx="430224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13846" y="4221090"/>
            <a:ext cx="433873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19457" y="4962452"/>
            <a:ext cx="428748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276489" y="4962454"/>
            <a:ext cx="434384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808747" y="4962454"/>
            <a:ext cx="463841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46111" y="4962454"/>
            <a:ext cx="464978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865464" y="4962454"/>
            <a:ext cx="460485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76972" y="4962452"/>
            <a:ext cx="45588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146" y="4962982"/>
            <a:ext cx="430841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368809" y="4963501"/>
            <a:ext cx="444814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864818" y="4961930"/>
            <a:ext cx="452588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66174" y="4961930"/>
            <a:ext cx="455015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878146" y="4961932"/>
            <a:ext cx="452830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398019" y="4961930"/>
            <a:ext cx="451576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940867" y="4978372"/>
            <a:ext cx="457645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438129" y="4961932"/>
            <a:ext cx="505992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7981808" y="4961932"/>
            <a:ext cx="454167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043252" y="5624333"/>
            <a:ext cx="7054093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305590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82" y="563340"/>
            <a:ext cx="9146737" cy="6294660"/>
            <a:chOff x="1141530" y="623071"/>
            <a:chExt cx="6853204" cy="6285240"/>
          </a:xfrm>
        </p:grpSpPr>
        <p:pic>
          <p:nvPicPr>
            <p:cNvPr id="136" name="Picture 2" descr="C:\Users\user\Desktop\open 10.jpg">
              <a:extLst>
                <a:ext uri="{FF2B5EF4-FFF2-40B4-BE49-F238E27FC236}">
                  <a16:creationId xmlns="" xmlns:a16="http://schemas.microsoft.com/office/drawing/2014/main" id="{DB6F7C1B-4E11-49F8-8727-D56485DA5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9" r="13573" b="3549"/>
            <a:stretch/>
          </p:blipFill>
          <p:spPr bwMode="auto">
            <a:xfrm>
              <a:off x="1141530" y="623071"/>
              <a:ext cx="6853204" cy="628524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accent6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234" name="Freeform 258"/>
            <p:cNvSpPr>
              <a:spLocks/>
            </p:cNvSpPr>
            <p:nvPr/>
          </p:nvSpPr>
          <p:spPr bwMode="auto">
            <a:xfrm>
              <a:off x="4247966" y="3051344"/>
              <a:ext cx="550139" cy="783077"/>
            </a:xfrm>
            <a:custGeom>
              <a:avLst/>
              <a:gdLst>
                <a:gd name="T0" fmla="*/ 132 w 163"/>
                <a:gd name="T1" fmla="*/ 0 h 212"/>
                <a:gd name="T2" fmla="*/ 132 w 163"/>
                <a:gd name="T3" fmla="*/ 14 h 212"/>
                <a:gd name="T4" fmla="*/ 131 w 163"/>
                <a:gd name="T5" fmla="*/ 23 h 212"/>
                <a:gd name="T6" fmla="*/ 131 w 163"/>
                <a:gd name="T7" fmla="*/ 24 h 212"/>
                <a:gd name="T8" fmla="*/ 126 w 163"/>
                <a:gd name="T9" fmla="*/ 26 h 212"/>
                <a:gd name="T10" fmla="*/ 128 w 163"/>
                <a:gd name="T11" fmla="*/ 30 h 212"/>
                <a:gd name="T12" fmla="*/ 125 w 163"/>
                <a:gd name="T13" fmla="*/ 33 h 212"/>
                <a:gd name="T14" fmla="*/ 139 w 163"/>
                <a:gd name="T15" fmla="*/ 77 h 212"/>
                <a:gd name="T16" fmla="*/ 142 w 163"/>
                <a:gd name="T17" fmla="*/ 82 h 212"/>
                <a:gd name="T18" fmla="*/ 145 w 163"/>
                <a:gd name="T19" fmla="*/ 126 h 212"/>
                <a:gd name="T20" fmla="*/ 163 w 163"/>
                <a:gd name="T21" fmla="*/ 126 h 212"/>
                <a:gd name="T22" fmla="*/ 160 w 163"/>
                <a:gd name="T23" fmla="*/ 142 h 212"/>
                <a:gd name="T24" fmla="*/ 160 w 163"/>
                <a:gd name="T25" fmla="*/ 158 h 212"/>
                <a:gd name="T26" fmla="*/ 144 w 163"/>
                <a:gd name="T27" fmla="*/ 187 h 212"/>
                <a:gd name="T28" fmla="*/ 138 w 163"/>
                <a:gd name="T29" fmla="*/ 183 h 212"/>
                <a:gd name="T30" fmla="*/ 135 w 163"/>
                <a:gd name="T31" fmla="*/ 186 h 212"/>
                <a:gd name="T32" fmla="*/ 132 w 163"/>
                <a:gd name="T33" fmla="*/ 189 h 212"/>
                <a:gd name="T34" fmla="*/ 113 w 163"/>
                <a:gd name="T35" fmla="*/ 189 h 212"/>
                <a:gd name="T36" fmla="*/ 100 w 163"/>
                <a:gd name="T37" fmla="*/ 208 h 212"/>
                <a:gd name="T38" fmla="*/ 84 w 163"/>
                <a:gd name="T39" fmla="*/ 211 h 212"/>
                <a:gd name="T40" fmla="*/ 32 w 163"/>
                <a:gd name="T41" fmla="*/ 196 h 212"/>
                <a:gd name="T42" fmla="*/ 27 w 163"/>
                <a:gd name="T43" fmla="*/ 183 h 212"/>
                <a:gd name="T44" fmla="*/ 18 w 163"/>
                <a:gd name="T45" fmla="*/ 181 h 212"/>
                <a:gd name="T46" fmla="*/ 3 w 163"/>
                <a:gd name="T47" fmla="*/ 170 h 212"/>
                <a:gd name="T48" fmla="*/ 0 w 163"/>
                <a:gd name="T49" fmla="*/ 124 h 212"/>
                <a:gd name="T50" fmla="*/ 9 w 163"/>
                <a:gd name="T51" fmla="*/ 87 h 212"/>
                <a:gd name="T52" fmla="*/ 12 w 163"/>
                <a:gd name="T53" fmla="*/ 87 h 212"/>
                <a:gd name="T54" fmla="*/ 16 w 163"/>
                <a:gd name="T55" fmla="*/ 87 h 212"/>
                <a:gd name="T56" fmla="*/ 15 w 163"/>
                <a:gd name="T57" fmla="*/ 80 h 212"/>
                <a:gd name="T58" fmla="*/ 18 w 163"/>
                <a:gd name="T59" fmla="*/ 74 h 212"/>
                <a:gd name="T60" fmla="*/ 21 w 163"/>
                <a:gd name="T61" fmla="*/ 74 h 212"/>
                <a:gd name="T62" fmla="*/ 22 w 163"/>
                <a:gd name="T63" fmla="*/ 77 h 212"/>
                <a:gd name="T64" fmla="*/ 27 w 163"/>
                <a:gd name="T65" fmla="*/ 74 h 212"/>
                <a:gd name="T66" fmla="*/ 31 w 163"/>
                <a:gd name="T67" fmla="*/ 71 h 212"/>
                <a:gd name="T68" fmla="*/ 32 w 163"/>
                <a:gd name="T69" fmla="*/ 70 h 212"/>
                <a:gd name="T70" fmla="*/ 37 w 163"/>
                <a:gd name="T71" fmla="*/ 68 h 212"/>
                <a:gd name="T72" fmla="*/ 41 w 163"/>
                <a:gd name="T73" fmla="*/ 64 h 212"/>
                <a:gd name="T74" fmla="*/ 43 w 163"/>
                <a:gd name="T75" fmla="*/ 58 h 212"/>
                <a:gd name="T76" fmla="*/ 65 w 163"/>
                <a:gd name="T77" fmla="*/ 61 h 212"/>
                <a:gd name="T78" fmla="*/ 76 w 163"/>
                <a:gd name="T79" fmla="*/ 64 h 212"/>
                <a:gd name="T80" fmla="*/ 87 w 163"/>
                <a:gd name="T81" fmla="*/ 57 h 212"/>
                <a:gd name="T82" fmla="*/ 84 w 163"/>
                <a:gd name="T83" fmla="*/ 49 h 212"/>
                <a:gd name="T84" fmla="*/ 87 w 163"/>
                <a:gd name="T85" fmla="*/ 35 h 212"/>
                <a:gd name="T86" fmla="*/ 75 w 163"/>
                <a:gd name="T87" fmla="*/ 29 h 212"/>
                <a:gd name="T88" fmla="*/ 66 w 163"/>
                <a:gd name="T89" fmla="*/ 17 h 212"/>
                <a:gd name="T90" fmla="*/ 104 w 163"/>
                <a:gd name="T91" fmla="*/ 11 h 212"/>
                <a:gd name="T92" fmla="*/ 107 w 163"/>
                <a:gd name="T93" fmla="*/ 10 h 212"/>
                <a:gd name="T94" fmla="*/ 110 w 163"/>
                <a:gd name="T95" fmla="*/ 7 h 212"/>
                <a:gd name="T96" fmla="*/ 112 w 163"/>
                <a:gd name="T97" fmla="*/ 10 h 212"/>
                <a:gd name="T98" fmla="*/ 119 w 163"/>
                <a:gd name="T99" fmla="*/ 10 h 212"/>
                <a:gd name="T100" fmla="*/ 126 w 163"/>
                <a:gd name="T101" fmla="*/ 11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Freeform 251"/>
            <p:cNvSpPr>
              <a:spLocks/>
            </p:cNvSpPr>
            <p:nvPr/>
          </p:nvSpPr>
          <p:spPr bwMode="auto">
            <a:xfrm rot="21334256">
              <a:off x="4656096" y="288194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2" name="Rectangle 760"/>
            <p:cNvSpPr>
              <a:spLocks noChangeArrowheads="1"/>
            </p:cNvSpPr>
            <p:nvPr/>
          </p:nvSpPr>
          <p:spPr bwMode="auto">
            <a:xfrm rot="21334256">
              <a:off x="3488618" y="4390003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Полилиния 4"/>
            <p:cNvSpPr>
              <a:spLocks/>
            </p:cNvSpPr>
            <p:nvPr/>
          </p:nvSpPr>
          <p:spPr bwMode="auto">
            <a:xfrm rot="21334256">
              <a:off x="3612161" y="411548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4" name="Полилиния 2"/>
            <p:cNvSpPr>
              <a:spLocks/>
            </p:cNvSpPr>
            <p:nvPr/>
          </p:nvSpPr>
          <p:spPr bwMode="auto">
            <a:xfrm rot="21334256">
              <a:off x="3915363" y="3935129"/>
              <a:ext cx="624483" cy="392368"/>
            </a:xfrm>
            <a:custGeom>
              <a:avLst/>
              <a:gdLst>
                <a:gd name="T0" fmla="*/ 65738 w 720900"/>
                <a:gd name="T1" fmla="*/ 38693 h 384825"/>
                <a:gd name="T2" fmla="*/ 72597 w 720900"/>
                <a:gd name="T3" fmla="*/ 23811 h 384825"/>
                <a:gd name="T4" fmla="*/ 96708 w 720900"/>
                <a:gd name="T5" fmla="*/ 17859 h 384825"/>
                <a:gd name="T6" fmla="*/ 131184 w 720900"/>
                <a:gd name="T7" fmla="*/ 0 h 384825"/>
                <a:gd name="T8" fmla="*/ 151849 w 720900"/>
                <a:gd name="T9" fmla="*/ 41668 h 384825"/>
                <a:gd name="T10" fmla="*/ 175961 w 720900"/>
                <a:gd name="T11" fmla="*/ 71431 h 384825"/>
                <a:gd name="T12" fmla="*/ 193186 w 720900"/>
                <a:gd name="T13" fmla="*/ 56551 h 384825"/>
                <a:gd name="T14" fmla="*/ 227638 w 720900"/>
                <a:gd name="T15" fmla="*/ 62504 h 384825"/>
                <a:gd name="T16" fmla="*/ 317206 w 720900"/>
                <a:gd name="T17" fmla="*/ 74408 h 384825"/>
                <a:gd name="T18" fmla="*/ 324097 w 720900"/>
                <a:gd name="T19" fmla="*/ 119053 h 384825"/>
                <a:gd name="T20" fmla="*/ 358546 w 720900"/>
                <a:gd name="T21" fmla="*/ 119053 h 384825"/>
                <a:gd name="T22" fmla="*/ 334432 w 720900"/>
                <a:gd name="T23" fmla="*/ 74408 h 384825"/>
                <a:gd name="T24" fmla="*/ 361991 w 720900"/>
                <a:gd name="T25" fmla="*/ 44645 h 384825"/>
                <a:gd name="T26" fmla="*/ 437779 w 720900"/>
                <a:gd name="T27" fmla="*/ 59529 h 384825"/>
                <a:gd name="T28" fmla="*/ 417111 w 720900"/>
                <a:gd name="T29" fmla="*/ 71431 h 384825"/>
                <a:gd name="T30" fmla="*/ 448119 w 720900"/>
                <a:gd name="T31" fmla="*/ 80362 h 384825"/>
                <a:gd name="T32" fmla="*/ 475673 w 720900"/>
                <a:gd name="T33" fmla="*/ 86313 h 384825"/>
                <a:gd name="T34" fmla="*/ 510125 w 720900"/>
                <a:gd name="T35" fmla="*/ 107148 h 384825"/>
                <a:gd name="T36" fmla="*/ 513570 w 720900"/>
                <a:gd name="T37" fmla="*/ 125006 h 384825"/>
                <a:gd name="T38" fmla="*/ 506680 w 720900"/>
                <a:gd name="T39" fmla="*/ 154772 h 384825"/>
                <a:gd name="T40" fmla="*/ 592808 w 720900"/>
                <a:gd name="T41" fmla="*/ 175603 h 384825"/>
                <a:gd name="T42" fmla="*/ 592808 w 720900"/>
                <a:gd name="T43" fmla="*/ 154772 h 384825"/>
                <a:gd name="T44" fmla="*/ 634144 w 720900"/>
                <a:gd name="T45" fmla="*/ 142865 h 384825"/>
                <a:gd name="T46" fmla="*/ 696154 w 720900"/>
                <a:gd name="T47" fmla="*/ 154772 h 384825"/>
                <a:gd name="T48" fmla="*/ 682373 w 720900"/>
                <a:gd name="T49" fmla="*/ 187509 h 384825"/>
                <a:gd name="T50" fmla="*/ 692711 w 720900"/>
                <a:gd name="T51" fmla="*/ 202392 h 384825"/>
                <a:gd name="T52" fmla="*/ 699600 w 720900"/>
                <a:gd name="T53" fmla="*/ 223229 h 384825"/>
                <a:gd name="T54" fmla="*/ 658260 w 720900"/>
                <a:gd name="T55" fmla="*/ 235129 h 384825"/>
                <a:gd name="T56" fmla="*/ 620363 w 720900"/>
                <a:gd name="T57" fmla="*/ 244060 h 384825"/>
                <a:gd name="T58" fmla="*/ 565246 w 720900"/>
                <a:gd name="T59" fmla="*/ 270849 h 384825"/>
                <a:gd name="T60" fmla="*/ 451561 w 720900"/>
                <a:gd name="T61" fmla="*/ 279776 h 384825"/>
                <a:gd name="T62" fmla="*/ 420558 w 720900"/>
                <a:gd name="T63" fmla="*/ 300618 h 384825"/>
                <a:gd name="T64" fmla="*/ 410217 w 720900"/>
                <a:gd name="T65" fmla="*/ 321445 h 384825"/>
                <a:gd name="T66" fmla="*/ 386104 w 720900"/>
                <a:gd name="T67" fmla="*/ 309528 h 384825"/>
                <a:gd name="T68" fmla="*/ 341320 w 720900"/>
                <a:gd name="T69" fmla="*/ 321445 h 384825"/>
                <a:gd name="T70" fmla="*/ 317206 w 720900"/>
                <a:gd name="T71" fmla="*/ 321445 h 384825"/>
                <a:gd name="T72" fmla="*/ 303429 w 720900"/>
                <a:gd name="T73" fmla="*/ 276800 h 384825"/>
                <a:gd name="T74" fmla="*/ 255204 w 720900"/>
                <a:gd name="T75" fmla="*/ 300618 h 384825"/>
                <a:gd name="T76" fmla="*/ 244855 w 720900"/>
                <a:gd name="T77" fmla="*/ 267872 h 384825"/>
                <a:gd name="T78" fmla="*/ 248305 w 720900"/>
                <a:gd name="T79" fmla="*/ 250011 h 384825"/>
                <a:gd name="T80" fmla="*/ 210416 w 720900"/>
                <a:gd name="T81" fmla="*/ 235129 h 384825"/>
                <a:gd name="T82" fmla="*/ 196629 w 720900"/>
                <a:gd name="T83" fmla="*/ 220250 h 384825"/>
                <a:gd name="T84" fmla="*/ 141508 w 720900"/>
                <a:gd name="T85" fmla="*/ 244060 h 384825"/>
                <a:gd name="T86" fmla="*/ 155294 w 720900"/>
                <a:gd name="T87" fmla="*/ 270849 h 384825"/>
                <a:gd name="T88" fmla="*/ 165627 w 720900"/>
                <a:gd name="T89" fmla="*/ 282753 h 384825"/>
                <a:gd name="T90" fmla="*/ 110523 w 720900"/>
                <a:gd name="T91" fmla="*/ 261919 h 384825"/>
                <a:gd name="T92" fmla="*/ 96708 w 720900"/>
                <a:gd name="T93" fmla="*/ 282753 h 384825"/>
                <a:gd name="T94" fmla="*/ 58841 w 720900"/>
                <a:gd name="T95" fmla="*/ 229182 h 384825"/>
                <a:gd name="T96" fmla="*/ 34708 w 720900"/>
                <a:gd name="T97" fmla="*/ 214295 h 384825"/>
                <a:gd name="T98" fmla="*/ 7133 w 720900"/>
                <a:gd name="T99" fmla="*/ 208345 h 384825"/>
                <a:gd name="T100" fmla="*/ 3704 w 720900"/>
                <a:gd name="T101" fmla="*/ 175603 h 384825"/>
                <a:gd name="T102" fmla="*/ 27811 w 720900"/>
                <a:gd name="T103" fmla="*/ 151788 h 384825"/>
                <a:gd name="T104" fmla="*/ 48489 w 720900"/>
                <a:gd name="T105" fmla="*/ 139888 h 384825"/>
                <a:gd name="T106" fmla="*/ 72597 w 720900"/>
                <a:gd name="T107" fmla="*/ 139888 h 384825"/>
                <a:gd name="T108" fmla="*/ 96708 w 720900"/>
                <a:gd name="T109" fmla="*/ 116079 h 384825"/>
                <a:gd name="T110" fmla="*/ 79499 w 720900"/>
                <a:gd name="T111" fmla="*/ 83338 h 384825"/>
                <a:gd name="T112" fmla="*/ 69167 w 720900"/>
                <a:gd name="T113" fmla="*/ 56551 h 384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0900" h="384825">
                  <a:moveTo>
                    <a:pt x="70884" y="67079"/>
                  </a:moveTo>
                  <a:cubicBezTo>
                    <a:pt x="70296" y="59430"/>
                    <a:pt x="69618" y="52687"/>
                    <a:pt x="67354" y="45896"/>
                  </a:cubicBezTo>
                  <a:cubicBezTo>
                    <a:pt x="66012" y="41871"/>
                    <a:pt x="58717" y="39245"/>
                    <a:pt x="60293" y="35305"/>
                  </a:cubicBezTo>
                  <a:cubicBezTo>
                    <a:pt x="62248" y="30418"/>
                    <a:pt x="69487" y="30092"/>
                    <a:pt x="74415" y="28244"/>
                  </a:cubicBezTo>
                  <a:cubicBezTo>
                    <a:pt x="78958" y="26540"/>
                    <a:pt x="83871" y="26046"/>
                    <a:pt x="88537" y="24713"/>
                  </a:cubicBezTo>
                  <a:cubicBezTo>
                    <a:pt x="92115" y="23691"/>
                    <a:pt x="95598" y="22360"/>
                    <a:pt x="99128" y="21183"/>
                  </a:cubicBezTo>
                  <a:cubicBezTo>
                    <a:pt x="124940" y="3976"/>
                    <a:pt x="92478" y="24983"/>
                    <a:pt x="123842" y="7061"/>
                  </a:cubicBezTo>
                  <a:cubicBezTo>
                    <a:pt x="127526" y="4956"/>
                    <a:pt x="130903" y="2354"/>
                    <a:pt x="134433" y="0"/>
                  </a:cubicBezTo>
                  <a:cubicBezTo>
                    <a:pt x="137964" y="2354"/>
                    <a:pt x="142024" y="4061"/>
                    <a:pt x="145025" y="7061"/>
                  </a:cubicBezTo>
                  <a:cubicBezTo>
                    <a:pt x="158489" y="20525"/>
                    <a:pt x="150382" y="28490"/>
                    <a:pt x="155616" y="49427"/>
                  </a:cubicBezTo>
                  <a:cubicBezTo>
                    <a:pt x="156645" y="53543"/>
                    <a:pt x="160954" y="56141"/>
                    <a:pt x="162677" y="60018"/>
                  </a:cubicBezTo>
                  <a:cubicBezTo>
                    <a:pt x="174139" y="85806"/>
                    <a:pt x="161065" y="78310"/>
                    <a:pt x="180330" y="84732"/>
                  </a:cubicBezTo>
                  <a:cubicBezTo>
                    <a:pt x="185037" y="83555"/>
                    <a:pt x="191021" y="84632"/>
                    <a:pt x="194452" y="81201"/>
                  </a:cubicBezTo>
                  <a:cubicBezTo>
                    <a:pt x="197883" y="77770"/>
                    <a:pt x="193821" y="69575"/>
                    <a:pt x="197982" y="67079"/>
                  </a:cubicBezTo>
                  <a:cubicBezTo>
                    <a:pt x="202143" y="64583"/>
                    <a:pt x="207346" y="69658"/>
                    <a:pt x="212104" y="70610"/>
                  </a:cubicBezTo>
                  <a:cubicBezTo>
                    <a:pt x="219123" y="72014"/>
                    <a:pt x="226226" y="72963"/>
                    <a:pt x="233287" y="74140"/>
                  </a:cubicBezTo>
                  <a:cubicBezTo>
                    <a:pt x="273482" y="87538"/>
                    <a:pt x="247040" y="80764"/>
                    <a:pt x="314489" y="84732"/>
                  </a:cubicBezTo>
                  <a:cubicBezTo>
                    <a:pt x="318019" y="85909"/>
                    <a:pt x="322174" y="85937"/>
                    <a:pt x="325080" y="88262"/>
                  </a:cubicBezTo>
                  <a:cubicBezTo>
                    <a:pt x="331301" y="93239"/>
                    <a:pt x="333346" y="102469"/>
                    <a:pt x="335672" y="109445"/>
                  </a:cubicBezTo>
                  <a:cubicBezTo>
                    <a:pt x="327918" y="121077"/>
                    <a:pt x="322384" y="124146"/>
                    <a:pt x="332141" y="141220"/>
                  </a:cubicBezTo>
                  <a:cubicBezTo>
                    <a:pt x="333987" y="144451"/>
                    <a:pt x="339202" y="143573"/>
                    <a:pt x="342733" y="144750"/>
                  </a:cubicBezTo>
                  <a:cubicBezTo>
                    <a:pt x="350971" y="143573"/>
                    <a:pt x="359476" y="143611"/>
                    <a:pt x="367446" y="141220"/>
                  </a:cubicBezTo>
                  <a:cubicBezTo>
                    <a:pt x="387183" y="135299"/>
                    <a:pt x="387227" y="108329"/>
                    <a:pt x="374507" y="91793"/>
                  </a:cubicBezTo>
                  <a:cubicBezTo>
                    <a:pt x="368010" y="83346"/>
                    <a:pt x="353324" y="89439"/>
                    <a:pt x="342733" y="88262"/>
                  </a:cubicBezTo>
                  <a:cubicBezTo>
                    <a:pt x="339195" y="77650"/>
                    <a:pt x="331107" y="58469"/>
                    <a:pt x="342733" y="49427"/>
                  </a:cubicBezTo>
                  <a:cubicBezTo>
                    <a:pt x="350222" y="43602"/>
                    <a:pt x="361509" y="52346"/>
                    <a:pt x="370977" y="52957"/>
                  </a:cubicBezTo>
                  <a:cubicBezTo>
                    <a:pt x="398013" y="54701"/>
                    <a:pt x="425111" y="55311"/>
                    <a:pt x="452178" y="56488"/>
                  </a:cubicBezTo>
                  <a:cubicBezTo>
                    <a:pt x="451001" y="61195"/>
                    <a:pt x="451679" y="66821"/>
                    <a:pt x="448648" y="70610"/>
                  </a:cubicBezTo>
                  <a:cubicBezTo>
                    <a:pt x="446323" y="73516"/>
                    <a:pt x="441153" y="72076"/>
                    <a:pt x="438056" y="74140"/>
                  </a:cubicBezTo>
                  <a:cubicBezTo>
                    <a:pt x="433902" y="76910"/>
                    <a:pt x="430995" y="81201"/>
                    <a:pt x="427465" y="84732"/>
                  </a:cubicBezTo>
                  <a:cubicBezTo>
                    <a:pt x="432172" y="85909"/>
                    <a:pt x="436984" y="86728"/>
                    <a:pt x="441587" y="88262"/>
                  </a:cubicBezTo>
                  <a:cubicBezTo>
                    <a:pt x="447599" y="90266"/>
                    <a:pt x="453169" y="93502"/>
                    <a:pt x="459239" y="95323"/>
                  </a:cubicBezTo>
                  <a:cubicBezTo>
                    <a:pt x="464987" y="97047"/>
                    <a:pt x="471070" y="97399"/>
                    <a:pt x="476892" y="98854"/>
                  </a:cubicBezTo>
                  <a:cubicBezTo>
                    <a:pt x="480502" y="99757"/>
                    <a:pt x="483953" y="101207"/>
                    <a:pt x="487483" y="102384"/>
                  </a:cubicBezTo>
                  <a:cubicBezTo>
                    <a:pt x="491014" y="104738"/>
                    <a:pt x="494622" y="106979"/>
                    <a:pt x="498075" y="109445"/>
                  </a:cubicBezTo>
                  <a:cubicBezTo>
                    <a:pt x="528747" y="131353"/>
                    <a:pt x="497815" y="110449"/>
                    <a:pt x="522788" y="127098"/>
                  </a:cubicBezTo>
                  <a:cubicBezTo>
                    <a:pt x="525142" y="130628"/>
                    <a:pt x="529151" y="133504"/>
                    <a:pt x="529849" y="137689"/>
                  </a:cubicBezTo>
                  <a:cubicBezTo>
                    <a:pt x="530461" y="141360"/>
                    <a:pt x="528644" y="145375"/>
                    <a:pt x="526319" y="148281"/>
                  </a:cubicBezTo>
                  <a:cubicBezTo>
                    <a:pt x="521342" y="154503"/>
                    <a:pt x="512113" y="156547"/>
                    <a:pt x="505136" y="158872"/>
                  </a:cubicBezTo>
                  <a:cubicBezTo>
                    <a:pt x="512926" y="197830"/>
                    <a:pt x="501249" y="161074"/>
                    <a:pt x="519258" y="183586"/>
                  </a:cubicBezTo>
                  <a:cubicBezTo>
                    <a:pt x="522151" y="187203"/>
                    <a:pt x="526144" y="210955"/>
                    <a:pt x="526319" y="211830"/>
                  </a:cubicBezTo>
                  <a:cubicBezTo>
                    <a:pt x="553386" y="210653"/>
                    <a:pt x="580864" y="213146"/>
                    <a:pt x="607520" y="208300"/>
                  </a:cubicBezTo>
                  <a:cubicBezTo>
                    <a:pt x="611182" y="207634"/>
                    <a:pt x="603990" y="201430"/>
                    <a:pt x="603990" y="197708"/>
                  </a:cubicBezTo>
                  <a:cubicBezTo>
                    <a:pt x="603990" y="192856"/>
                    <a:pt x="603041" y="185452"/>
                    <a:pt x="607520" y="183586"/>
                  </a:cubicBezTo>
                  <a:cubicBezTo>
                    <a:pt x="619519" y="178587"/>
                    <a:pt x="633411" y="181233"/>
                    <a:pt x="646356" y="180056"/>
                  </a:cubicBezTo>
                  <a:cubicBezTo>
                    <a:pt x="647533" y="176525"/>
                    <a:pt x="647561" y="172370"/>
                    <a:pt x="649886" y="169464"/>
                  </a:cubicBezTo>
                  <a:cubicBezTo>
                    <a:pt x="660066" y="156739"/>
                    <a:pt x="670664" y="163858"/>
                    <a:pt x="685191" y="165934"/>
                  </a:cubicBezTo>
                  <a:cubicBezTo>
                    <a:pt x="710399" y="174337"/>
                    <a:pt x="702245" y="166802"/>
                    <a:pt x="713435" y="183586"/>
                  </a:cubicBezTo>
                  <a:cubicBezTo>
                    <a:pt x="712258" y="193001"/>
                    <a:pt x="713147" y="202913"/>
                    <a:pt x="709905" y="211830"/>
                  </a:cubicBezTo>
                  <a:cubicBezTo>
                    <a:pt x="708199" y="216523"/>
                    <a:pt x="702083" y="218267"/>
                    <a:pt x="699313" y="222422"/>
                  </a:cubicBezTo>
                  <a:cubicBezTo>
                    <a:pt x="697249" y="225518"/>
                    <a:pt x="696960" y="229483"/>
                    <a:pt x="695783" y="233013"/>
                  </a:cubicBezTo>
                  <a:cubicBezTo>
                    <a:pt x="700490" y="235367"/>
                    <a:pt x="705622" y="237015"/>
                    <a:pt x="709905" y="240074"/>
                  </a:cubicBezTo>
                  <a:cubicBezTo>
                    <a:pt x="713968" y="242976"/>
                    <a:pt x="719125" y="245865"/>
                    <a:pt x="720497" y="250666"/>
                  </a:cubicBezTo>
                  <a:cubicBezTo>
                    <a:pt x="721830" y="255332"/>
                    <a:pt x="719658" y="260751"/>
                    <a:pt x="716966" y="264788"/>
                  </a:cubicBezTo>
                  <a:cubicBezTo>
                    <a:pt x="714612" y="268319"/>
                    <a:pt x="710169" y="269951"/>
                    <a:pt x="706374" y="271849"/>
                  </a:cubicBezTo>
                  <a:cubicBezTo>
                    <a:pt x="697685" y="276194"/>
                    <a:pt x="682732" y="277555"/>
                    <a:pt x="674600" y="278910"/>
                  </a:cubicBezTo>
                  <a:cubicBezTo>
                    <a:pt x="671069" y="281264"/>
                    <a:pt x="668102" y="284855"/>
                    <a:pt x="664008" y="285971"/>
                  </a:cubicBezTo>
                  <a:cubicBezTo>
                    <a:pt x="654854" y="288467"/>
                    <a:pt x="642816" y="283154"/>
                    <a:pt x="635764" y="289501"/>
                  </a:cubicBezTo>
                  <a:cubicBezTo>
                    <a:pt x="628551" y="295993"/>
                    <a:pt x="637161" y="312987"/>
                    <a:pt x="628703" y="317745"/>
                  </a:cubicBezTo>
                  <a:cubicBezTo>
                    <a:pt x="614307" y="325843"/>
                    <a:pt x="595752" y="320099"/>
                    <a:pt x="579276" y="321276"/>
                  </a:cubicBezTo>
                  <a:cubicBezTo>
                    <a:pt x="566447" y="340518"/>
                    <a:pt x="579488" y="328337"/>
                    <a:pt x="561624" y="328337"/>
                  </a:cubicBezTo>
                  <a:cubicBezTo>
                    <a:pt x="528652" y="328337"/>
                    <a:pt x="495721" y="330690"/>
                    <a:pt x="462770" y="331867"/>
                  </a:cubicBezTo>
                  <a:cubicBezTo>
                    <a:pt x="458270" y="338618"/>
                    <a:pt x="452438" y="348867"/>
                    <a:pt x="445117" y="353050"/>
                  </a:cubicBezTo>
                  <a:cubicBezTo>
                    <a:pt x="440904" y="355457"/>
                    <a:pt x="435702" y="355404"/>
                    <a:pt x="430995" y="356581"/>
                  </a:cubicBezTo>
                  <a:cubicBezTo>
                    <a:pt x="428641" y="360111"/>
                    <a:pt x="425605" y="363272"/>
                    <a:pt x="423934" y="367172"/>
                  </a:cubicBezTo>
                  <a:cubicBezTo>
                    <a:pt x="422023" y="371632"/>
                    <a:pt x="424744" y="379124"/>
                    <a:pt x="420404" y="381294"/>
                  </a:cubicBezTo>
                  <a:cubicBezTo>
                    <a:pt x="415037" y="383978"/>
                    <a:pt x="408635" y="378941"/>
                    <a:pt x="402751" y="377764"/>
                  </a:cubicBezTo>
                  <a:cubicBezTo>
                    <a:pt x="400397" y="374233"/>
                    <a:pt x="399630" y="368748"/>
                    <a:pt x="395690" y="367172"/>
                  </a:cubicBezTo>
                  <a:cubicBezTo>
                    <a:pt x="384868" y="362843"/>
                    <a:pt x="380028" y="380844"/>
                    <a:pt x="378038" y="384825"/>
                  </a:cubicBezTo>
                  <a:cubicBezTo>
                    <a:pt x="368623" y="383648"/>
                    <a:pt x="359129" y="382991"/>
                    <a:pt x="349794" y="381294"/>
                  </a:cubicBezTo>
                  <a:cubicBezTo>
                    <a:pt x="346132" y="380628"/>
                    <a:pt x="342924" y="377764"/>
                    <a:pt x="339202" y="377764"/>
                  </a:cubicBezTo>
                  <a:cubicBezTo>
                    <a:pt x="334350" y="377764"/>
                    <a:pt x="329787" y="380117"/>
                    <a:pt x="325080" y="381294"/>
                  </a:cubicBezTo>
                  <a:cubicBezTo>
                    <a:pt x="321550" y="377764"/>
                    <a:pt x="315775" y="375527"/>
                    <a:pt x="314489" y="370703"/>
                  </a:cubicBezTo>
                  <a:cubicBezTo>
                    <a:pt x="310838" y="357011"/>
                    <a:pt x="320490" y="338823"/>
                    <a:pt x="310958" y="328337"/>
                  </a:cubicBezTo>
                  <a:cubicBezTo>
                    <a:pt x="303790" y="320452"/>
                    <a:pt x="289775" y="330690"/>
                    <a:pt x="279184" y="331867"/>
                  </a:cubicBezTo>
                  <a:cubicBezTo>
                    <a:pt x="270946" y="356581"/>
                    <a:pt x="279184" y="350696"/>
                    <a:pt x="261531" y="356581"/>
                  </a:cubicBezTo>
                  <a:cubicBezTo>
                    <a:pt x="258001" y="354227"/>
                    <a:pt x="253294" y="353050"/>
                    <a:pt x="250940" y="349520"/>
                  </a:cubicBezTo>
                  <a:cubicBezTo>
                    <a:pt x="244991" y="340597"/>
                    <a:pt x="247647" y="326526"/>
                    <a:pt x="250940" y="317745"/>
                  </a:cubicBezTo>
                  <a:cubicBezTo>
                    <a:pt x="252430" y="313772"/>
                    <a:pt x="255647" y="310684"/>
                    <a:pt x="258001" y="307154"/>
                  </a:cubicBezTo>
                  <a:cubicBezTo>
                    <a:pt x="256824" y="303623"/>
                    <a:pt x="258163" y="297024"/>
                    <a:pt x="254470" y="296562"/>
                  </a:cubicBezTo>
                  <a:cubicBezTo>
                    <a:pt x="244535" y="295320"/>
                    <a:pt x="186088" y="317933"/>
                    <a:pt x="205043" y="289501"/>
                  </a:cubicBezTo>
                  <a:cubicBezTo>
                    <a:pt x="207813" y="285347"/>
                    <a:pt x="212104" y="282440"/>
                    <a:pt x="215635" y="278910"/>
                  </a:cubicBezTo>
                  <a:cubicBezTo>
                    <a:pt x="216742" y="275588"/>
                    <a:pt x="223941" y="261049"/>
                    <a:pt x="215635" y="257727"/>
                  </a:cubicBezTo>
                  <a:cubicBezTo>
                    <a:pt x="211130" y="255925"/>
                    <a:pt x="206220" y="260080"/>
                    <a:pt x="201513" y="261257"/>
                  </a:cubicBezTo>
                  <a:cubicBezTo>
                    <a:pt x="190641" y="277565"/>
                    <a:pt x="193111" y="283252"/>
                    <a:pt x="176799" y="285971"/>
                  </a:cubicBezTo>
                  <a:cubicBezTo>
                    <a:pt x="166287" y="287723"/>
                    <a:pt x="155616" y="288324"/>
                    <a:pt x="145025" y="289501"/>
                  </a:cubicBezTo>
                  <a:cubicBezTo>
                    <a:pt x="146202" y="298916"/>
                    <a:pt x="144702" y="309075"/>
                    <a:pt x="148555" y="317745"/>
                  </a:cubicBezTo>
                  <a:cubicBezTo>
                    <a:pt x="150066" y="321146"/>
                    <a:pt x="155569" y="320254"/>
                    <a:pt x="159147" y="321276"/>
                  </a:cubicBezTo>
                  <a:cubicBezTo>
                    <a:pt x="163812" y="322609"/>
                    <a:pt x="168562" y="323629"/>
                    <a:pt x="173269" y="324806"/>
                  </a:cubicBezTo>
                  <a:cubicBezTo>
                    <a:pt x="172092" y="328337"/>
                    <a:pt x="173349" y="334495"/>
                    <a:pt x="169738" y="335398"/>
                  </a:cubicBezTo>
                  <a:cubicBezTo>
                    <a:pt x="150816" y="340128"/>
                    <a:pt x="137475" y="326834"/>
                    <a:pt x="123842" y="317745"/>
                  </a:cubicBezTo>
                  <a:lnTo>
                    <a:pt x="113250" y="310684"/>
                  </a:lnTo>
                  <a:cubicBezTo>
                    <a:pt x="109720" y="311861"/>
                    <a:pt x="104505" y="310984"/>
                    <a:pt x="102659" y="314215"/>
                  </a:cubicBezTo>
                  <a:cubicBezTo>
                    <a:pt x="99107" y="320430"/>
                    <a:pt x="105198" y="331604"/>
                    <a:pt x="99128" y="335398"/>
                  </a:cubicBezTo>
                  <a:cubicBezTo>
                    <a:pt x="92071" y="339808"/>
                    <a:pt x="82653" y="333044"/>
                    <a:pt x="74415" y="331867"/>
                  </a:cubicBezTo>
                  <a:cubicBezTo>
                    <a:pt x="41441" y="298896"/>
                    <a:pt x="99584" y="361658"/>
                    <a:pt x="60293" y="271849"/>
                  </a:cubicBezTo>
                  <a:cubicBezTo>
                    <a:pt x="57310" y="265030"/>
                    <a:pt x="39110" y="264788"/>
                    <a:pt x="39110" y="264788"/>
                  </a:cubicBezTo>
                  <a:cubicBezTo>
                    <a:pt x="37933" y="261257"/>
                    <a:pt x="33915" y="257525"/>
                    <a:pt x="35579" y="254196"/>
                  </a:cubicBezTo>
                  <a:cubicBezTo>
                    <a:pt x="37243" y="250867"/>
                    <a:pt x="49781" y="251569"/>
                    <a:pt x="46171" y="250666"/>
                  </a:cubicBezTo>
                  <a:cubicBezTo>
                    <a:pt x="33560" y="247513"/>
                    <a:pt x="20280" y="248312"/>
                    <a:pt x="7335" y="247135"/>
                  </a:cubicBezTo>
                  <a:cubicBezTo>
                    <a:pt x="4981" y="243605"/>
                    <a:pt x="658" y="240770"/>
                    <a:pt x="274" y="236544"/>
                  </a:cubicBezTo>
                  <a:cubicBezTo>
                    <a:pt x="-585" y="227095"/>
                    <a:pt x="563" y="217217"/>
                    <a:pt x="3805" y="208300"/>
                  </a:cubicBezTo>
                  <a:cubicBezTo>
                    <a:pt x="5980" y="202318"/>
                    <a:pt x="19944" y="194010"/>
                    <a:pt x="24988" y="190647"/>
                  </a:cubicBezTo>
                  <a:cubicBezTo>
                    <a:pt x="26165" y="187117"/>
                    <a:pt x="29130" y="183727"/>
                    <a:pt x="28518" y="180056"/>
                  </a:cubicBezTo>
                  <a:cubicBezTo>
                    <a:pt x="25458" y="161697"/>
                    <a:pt x="11572" y="176054"/>
                    <a:pt x="32049" y="162403"/>
                  </a:cubicBezTo>
                  <a:cubicBezTo>
                    <a:pt x="37933" y="163580"/>
                    <a:pt x="43880" y="164479"/>
                    <a:pt x="49701" y="165934"/>
                  </a:cubicBezTo>
                  <a:cubicBezTo>
                    <a:pt x="53311" y="166837"/>
                    <a:pt x="56571" y="169464"/>
                    <a:pt x="60293" y="169464"/>
                  </a:cubicBezTo>
                  <a:cubicBezTo>
                    <a:pt x="65145" y="169464"/>
                    <a:pt x="69708" y="167111"/>
                    <a:pt x="74415" y="165934"/>
                  </a:cubicBezTo>
                  <a:cubicBezTo>
                    <a:pt x="82227" y="160725"/>
                    <a:pt x="90164" y="156432"/>
                    <a:pt x="95598" y="148281"/>
                  </a:cubicBezTo>
                  <a:cubicBezTo>
                    <a:pt x="97662" y="145184"/>
                    <a:pt x="97321" y="140942"/>
                    <a:pt x="99128" y="137689"/>
                  </a:cubicBezTo>
                  <a:cubicBezTo>
                    <a:pt x="103249" y="130271"/>
                    <a:pt x="113250" y="116506"/>
                    <a:pt x="113250" y="116506"/>
                  </a:cubicBezTo>
                  <a:cubicBezTo>
                    <a:pt x="88971" y="100320"/>
                    <a:pt x="100118" y="105067"/>
                    <a:pt x="81476" y="98854"/>
                  </a:cubicBezTo>
                  <a:cubicBezTo>
                    <a:pt x="77945" y="96500"/>
                    <a:pt x="73535" y="95106"/>
                    <a:pt x="70884" y="91793"/>
                  </a:cubicBezTo>
                  <a:cubicBezTo>
                    <a:pt x="65494" y="85055"/>
                    <a:pt x="71472" y="74728"/>
                    <a:pt x="70884" y="6707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5" name="Freeform 245"/>
            <p:cNvSpPr>
              <a:spLocks/>
            </p:cNvSpPr>
            <p:nvPr/>
          </p:nvSpPr>
          <p:spPr bwMode="auto">
            <a:xfrm rot="21334256">
              <a:off x="3233884" y="399046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6" name="Freeform 246"/>
            <p:cNvSpPr>
              <a:spLocks noEditPoints="1"/>
            </p:cNvSpPr>
            <p:nvPr/>
          </p:nvSpPr>
          <p:spPr bwMode="auto">
            <a:xfrm rot="21334256">
              <a:off x="2272641" y="3984790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7" name="Freeform 247"/>
            <p:cNvSpPr>
              <a:spLocks/>
            </p:cNvSpPr>
            <p:nvPr/>
          </p:nvSpPr>
          <p:spPr bwMode="auto">
            <a:xfrm rot="21334256">
              <a:off x="4435977" y="4791434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8" name="Freeform 248"/>
            <p:cNvSpPr>
              <a:spLocks/>
            </p:cNvSpPr>
            <p:nvPr/>
          </p:nvSpPr>
          <p:spPr bwMode="auto">
            <a:xfrm rot="21334256">
              <a:off x="5551175" y="2259592"/>
              <a:ext cx="731219" cy="1033065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9" name="Freeform 249"/>
            <p:cNvSpPr>
              <a:spLocks/>
            </p:cNvSpPr>
            <p:nvPr/>
          </p:nvSpPr>
          <p:spPr bwMode="auto">
            <a:xfrm rot="21334256">
              <a:off x="4627156" y="4128755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0" name="Freeform 250"/>
            <p:cNvSpPr>
              <a:spLocks/>
            </p:cNvSpPr>
            <p:nvPr/>
          </p:nvSpPr>
          <p:spPr bwMode="auto">
            <a:xfrm rot="21334256">
              <a:off x="3807499" y="2726716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3" name="Freeform 252"/>
            <p:cNvSpPr>
              <a:spLocks/>
            </p:cNvSpPr>
            <p:nvPr/>
          </p:nvSpPr>
          <p:spPr bwMode="auto">
            <a:xfrm rot="21334256">
              <a:off x="5295452" y="3608315"/>
              <a:ext cx="740026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4" name="Freeform 253"/>
            <p:cNvSpPr>
              <a:spLocks/>
            </p:cNvSpPr>
            <p:nvPr/>
          </p:nvSpPr>
          <p:spPr bwMode="auto">
            <a:xfrm rot="21334256">
              <a:off x="3874648" y="3611659"/>
              <a:ext cx="782666" cy="565855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5" name="Freeform 254"/>
            <p:cNvSpPr>
              <a:spLocks noEditPoints="1"/>
            </p:cNvSpPr>
            <p:nvPr/>
          </p:nvSpPr>
          <p:spPr bwMode="auto">
            <a:xfrm rot="21334256">
              <a:off x="2925795" y="1327960"/>
              <a:ext cx="857472" cy="1171619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6" name="Freeform 255"/>
            <p:cNvSpPr>
              <a:spLocks noEditPoints="1"/>
            </p:cNvSpPr>
            <p:nvPr/>
          </p:nvSpPr>
          <p:spPr bwMode="auto">
            <a:xfrm rot="21334256">
              <a:off x="5292734" y="322130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7" name="Freeform 256"/>
            <p:cNvSpPr>
              <a:spLocks/>
            </p:cNvSpPr>
            <p:nvPr/>
          </p:nvSpPr>
          <p:spPr bwMode="auto">
            <a:xfrm rot="21334256">
              <a:off x="3233787" y="3034494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8" name="Freeform 257"/>
            <p:cNvSpPr>
              <a:spLocks/>
            </p:cNvSpPr>
            <p:nvPr/>
          </p:nvSpPr>
          <p:spPr bwMode="auto">
            <a:xfrm rot="21334256">
              <a:off x="3707372" y="2050810"/>
              <a:ext cx="1013936" cy="924799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9" name="Freeform 258"/>
            <p:cNvSpPr>
              <a:spLocks/>
            </p:cNvSpPr>
            <p:nvPr/>
          </p:nvSpPr>
          <p:spPr bwMode="auto">
            <a:xfrm rot="21334256">
              <a:off x="4271301" y="3054535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0" name="Freeform 259"/>
            <p:cNvSpPr>
              <a:spLocks/>
            </p:cNvSpPr>
            <p:nvPr/>
          </p:nvSpPr>
          <p:spPr bwMode="auto">
            <a:xfrm rot="21334256">
              <a:off x="3306382" y="3343130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1" name="Freeform 260"/>
            <p:cNvSpPr>
              <a:spLocks/>
            </p:cNvSpPr>
            <p:nvPr/>
          </p:nvSpPr>
          <p:spPr bwMode="auto">
            <a:xfrm rot="21334256">
              <a:off x="4775591" y="1864691"/>
              <a:ext cx="689132" cy="598283"/>
            </a:xfrm>
            <a:custGeom>
              <a:avLst/>
              <a:gdLst>
                <a:gd name="T0" fmla="*/ 2147483647 w 223"/>
                <a:gd name="T1" fmla="*/ 2147483647 h 164"/>
                <a:gd name="T2" fmla="*/ 2147483647 w 223"/>
                <a:gd name="T3" fmla="*/ 2147483647 h 164"/>
                <a:gd name="T4" fmla="*/ 2147483647 w 223"/>
                <a:gd name="T5" fmla="*/ 2147483647 h 164"/>
                <a:gd name="T6" fmla="*/ 2147483647 w 223"/>
                <a:gd name="T7" fmla="*/ 2147483647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w 223"/>
                <a:gd name="T55" fmla="*/ 2147483647 h 164"/>
                <a:gd name="T56" fmla="*/ 2147483647 w 223"/>
                <a:gd name="T57" fmla="*/ 2147483647 h 164"/>
                <a:gd name="T58" fmla="*/ 2147483647 w 223"/>
                <a:gd name="T59" fmla="*/ 2147483647 h 164"/>
                <a:gd name="T60" fmla="*/ 2147483647 w 223"/>
                <a:gd name="T61" fmla="*/ 2147483647 h 164"/>
                <a:gd name="T62" fmla="*/ 2147483647 w 223"/>
                <a:gd name="T63" fmla="*/ 2147483647 h 164"/>
                <a:gd name="T64" fmla="*/ 2147483647 w 223"/>
                <a:gd name="T65" fmla="*/ 2147483647 h 164"/>
                <a:gd name="T66" fmla="*/ 2147483647 w 223"/>
                <a:gd name="T67" fmla="*/ 2147483647 h 164"/>
                <a:gd name="T68" fmla="*/ 2147483647 w 223"/>
                <a:gd name="T69" fmla="*/ 2147483647 h 164"/>
                <a:gd name="T70" fmla="*/ 2147483647 w 223"/>
                <a:gd name="T71" fmla="*/ 2147483647 h 164"/>
                <a:gd name="T72" fmla="*/ 2147483647 w 223"/>
                <a:gd name="T73" fmla="*/ 2147483647 h 164"/>
                <a:gd name="T74" fmla="*/ 2147483647 w 223"/>
                <a:gd name="T75" fmla="*/ 2147483647 h 164"/>
                <a:gd name="T76" fmla="*/ 2147483647 w 223"/>
                <a:gd name="T77" fmla="*/ 2147483647 h 164"/>
                <a:gd name="T78" fmla="*/ 2147483647 w 223"/>
                <a:gd name="T79" fmla="*/ 2147483647 h 164"/>
                <a:gd name="T80" fmla="*/ 2147483647 w 223"/>
                <a:gd name="T81" fmla="*/ 2147483647 h 164"/>
                <a:gd name="T82" fmla="*/ 2147483647 w 223"/>
                <a:gd name="T83" fmla="*/ 2147483647 h 164"/>
                <a:gd name="T84" fmla="*/ 2147483647 w 223"/>
                <a:gd name="T85" fmla="*/ 0 h 164"/>
                <a:gd name="T86" fmla="*/ 2147483647 w 223"/>
                <a:gd name="T87" fmla="*/ 2147483647 h 164"/>
                <a:gd name="T88" fmla="*/ 2147483647 w 223"/>
                <a:gd name="T89" fmla="*/ 2147483647 h 164"/>
                <a:gd name="T90" fmla="*/ 2147483647 w 223"/>
                <a:gd name="T91" fmla="*/ 2147483647 h 164"/>
                <a:gd name="T92" fmla="*/ 2147483647 w 223"/>
                <a:gd name="T93" fmla="*/ 2147483647 h 164"/>
                <a:gd name="T94" fmla="*/ 2147483647 w 223"/>
                <a:gd name="T95" fmla="*/ 2147483647 h 164"/>
                <a:gd name="T96" fmla="*/ 2147483647 w 223"/>
                <a:gd name="T97" fmla="*/ 2147483647 h 164"/>
                <a:gd name="T98" fmla="*/ 2147483647 w 223"/>
                <a:gd name="T99" fmla="*/ 2147483647 h 164"/>
                <a:gd name="T100" fmla="*/ 2147483647 w 223"/>
                <a:gd name="T101" fmla="*/ 2147483647 h 164"/>
                <a:gd name="T102" fmla="*/ 2147483647 w 223"/>
                <a:gd name="T103" fmla="*/ 2147483647 h 164"/>
                <a:gd name="T104" fmla="*/ 2147483647 w 223"/>
                <a:gd name="T105" fmla="*/ 2147483647 h 164"/>
                <a:gd name="T106" fmla="*/ 2147483647 w 223"/>
                <a:gd name="T107" fmla="*/ 2147483647 h 164"/>
                <a:gd name="T108" fmla="*/ 2147483647 w 223"/>
                <a:gd name="T109" fmla="*/ 2147483647 h 164"/>
                <a:gd name="T110" fmla="*/ 2147483647 w 223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2" name="Freeform 261"/>
            <p:cNvSpPr>
              <a:spLocks/>
            </p:cNvSpPr>
            <p:nvPr/>
          </p:nvSpPr>
          <p:spPr bwMode="auto">
            <a:xfrm rot="21334256">
              <a:off x="2797217" y="3968855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3" name="Freeform 262"/>
            <p:cNvSpPr>
              <a:spLocks/>
            </p:cNvSpPr>
            <p:nvPr/>
          </p:nvSpPr>
          <p:spPr bwMode="auto">
            <a:xfrm rot="21334256">
              <a:off x="5196658" y="3914593"/>
              <a:ext cx="832186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4" name="Freeform 263"/>
            <p:cNvSpPr>
              <a:spLocks/>
            </p:cNvSpPr>
            <p:nvPr/>
          </p:nvSpPr>
          <p:spPr bwMode="auto">
            <a:xfrm rot="21334256">
              <a:off x="4415401" y="1517994"/>
              <a:ext cx="801925" cy="787980"/>
            </a:xfrm>
            <a:custGeom>
              <a:avLst/>
              <a:gdLst>
                <a:gd name="T0" fmla="*/ 2147483647 w 260"/>
                <a:gd name="T1" fmla="*/ 2147483647 h 216"/>
                <a:gd name="T2" fmla="*/ 2147483647 w 260"/>
                <a:gd name="T3" fmla="*/ 2147483647 h 216"/>
                <a:gd name="T4" fmla="*/ 2147483647 w 260"/>
                <a:gd name="T5" fmla="*/ 2147483647 h 216"/>
                <a:gd name="T6" fmla="*/ 2147483647 w 260"/>
                <a:gd name="T7" fmla="*/ 2147483647 h 216"/>
                <a:gd name="T8" fmla="*/ 2147483647 w 260"/>
                <a:gd name="T9" fmla="*/ 2147483647 h 216"/>
                <a:gd name="T10" fmla="*/ 2147483647 w 260"/>
                <a:gd name="T11" fmla="*/ 2147483647 h 216"/>
                <a:gd name="T12" fmla="*/ 2147483647 w 260"/>
                <a:gd name="T13" fmla="*/ 2147483647 h 216"/>
                <a:gd name="T14" fmla="*/ 2147483647 w 260"/>
                <a:gd name="T15" fmla="*/ 2147483647 h 216"/>
                <a:gd name="T16" fmla="*/ 2147483647 w 260"/>
                <a:gd name="T17" fmla="*/ 2147483647 h 216"/>
                <a:gd name="T18" fmla="*/ 2147483647 w 260"/>
                <a:gd name="T19" fmla="*/ 2147483647 h 216"/>
                <a:gd name="T20" fmla="*/ 2147483647 w 260"/>
                <a:gd name="T21" fmla="*/ 2147483647 h 216"/>
                <a:gd name="T22" fmla="*/ 2147483647 w 260"/>
                <a:gd name="T23" fmla="*/ 2147483647 h 216"/>
                <a:gd name="T24" fmla="*/ 2147483647 w 260"/>
                <a:gd name="T25" fmla="*/ 2147483647 h 216"/>
                <a:gd name="T26" fmla="*/ 2147483647 w 260"/>
                <a:gd name="T27" fmla="*/ 2147483647 h 216"/>
                <a:gd name="T28" fmla="*/ 2147483647 w 260"/>
                <a:gd name="T29" fmla="*/ 2147483647 h 216"/>
                <a:gd name="T30" fmla="*/ 2147483647 w 260"/>
                <a:gd name="T31" fmla="*/ 2147483647 h 216"/>
                <a:gd name="T32" fmla="*/ 2147483647 w 260"/>
                <a:gd name="T33" fmla="*/ 2147483647 h 216"/>
                <a:gd name="T34" fmla="*/ 2147483647 w 260"/>
                <a:gd name="T35" fmla="*/ 2147483647 h 216"/>
                <a:gd name="T36" fmla="*/ 2147483647 w 260"/>
                <a:gd name="T37" fmla="*/ 2147483647 h 216"/>
                <a:gd name="T38" fmla="*/ 2147483647 w 260"/>
                <a:gd name="T39" fmla="*/ 2147483647 h 216"/>
                <a:gd name="T40" fmla="*/ 2147483647 w 260"/>
                <a:gd name="T41" fmla="*/ 2147483647 h 216"/>
                <a:gd name="T42" fmla="*/ 2147483647 w 260"/>
                <a:gd name="T43" fmla="*/ 2147483647 h 216"/>
                <a:gd name="T44" fmla="*/ 2147483647 w 260"/>
                <a:gd name="T45" fmla="*/ 2147483647 h 216"/>
                <a:gd name="T46" fmla="*/ 2147483647 w 260"/>
                <a:gd name="T47" fmla="*/ 2147483647 h 216"/>
                <a:gd name="T48" fmla="*/ 2147483647 w 260"/>
                <a:gd name="T49" fmla="*/ 2147483647 h 216"/>
                <a:gd name="T50" fmla="*/ 2147483647 w 260"/>
                <a:gd name="T51" fmla="*/ 2147483647 h 216"/>
                <a:gd name="T52" fmla="*/ 2147483647 w 260"/>
                <a:gd name="T53" fmla="*/ 2147483647 h 216"/>
                <a:gd name="T54" fmla="*/ 0 w 260"/>
                <a:gd name="T55" fmla="*/ 2147483647 h 216"/>
                <a:gd name="T56" fmla="*/ 2147483647 w 260"/>
                <a:gd name="T57" fmla="*/ 2147483647 h 216"/>
                <a:gd name="T58" fmla="*/ 2147483647 w 260"/>
                <a:gd name="T59" fmla="*/ 2147483647 h 216"/>
                <a:gd name="T60" fmla="*/ 2147483647 w 260"/>
                <a:gd name="T61" fmla="*/ 2147483647 h 216"/>
                <a:gd name="T62" fmla="*/ 2147483647 w 260"/>
                <a:gd name="T63" fmla="*/ 2147483647 h 216"/>
                <a:gd name="T64" fmla="*/ 2147483647 w 260"/>
                <a:gd name="T65" fmla="*/ 2147483647 h 216"/>
                <a:gd name="T66" fmla="*/ 2147483647 w 260"/>
                <a:gd name="T67" fmla="*/ 2147483647 h 216"/>
                <a:gd name="T68" fmla="*/ 2147483647 w 260"/>
                <a:gd name="T69" fmla="*/ 2147483647 h 216"/>
                <a:gd name="T70" fmla="*/ 2147483647 w 260"/>
                <a:gd name="T71" fmla="*/ 2147483647 h 216"/>
                <a:gd name="T72" fmla="*/ 2147483647 w 260"/>
                <a:gd name="T73" fmla="*/ 2147483647 h 216"/>
                <a:gd name="T74" fmla="*/ 2147483647 w 260"/>
                <a:gd name="T75" fmla="*/ 2147483647 h 216"/>
                <a:gd name="T76" fmla="*/ 2147483647 w 260"/>
                <a:gd name="T77" fmla="*/ 0 h 216"/>
                <a:gd name="T78" fmla="*/ 2147483647 w 260"/>
                <a:gd name="T79" fmla="*/ 2147483647 h 216"/>
                <a:gd name="T80" fmla="*/ 2147483647 w 260"/>
                <a:gd name="T81" fmla="*/ 2147483647 h 216"/>
                <a:gd name="T82" fmla="*/ 2147483647 w 260"/>
                <a:gd name="T83" fmla="*/ 2147483647 h 216"/>
                <a:gd name="T84" fmla="*/ 2147483647 w 260"/>
                <a:gd name="T85" fmla="*/ 2147483647 h 216"/>
                <a:gd name="T86" fmla="*/ 2147483647 w 260"/>
                <a:gd name="T87" fmla="*/ 2147483647 h 216"/>
                <a:gd name="T88" fmla="*/ 2147483647 w 260"/>
                <a:gd name="T89" fmla="*/ 2147483647 h 216"/>
                <a:gd name="T90" fmla="*/ 2147483647 w 260"/>
                <a:gd name="T91" fmla="*/ 2147483647 h 216"/>
                <a:gd name="T92" fmla="*/ 2147483647 w 260"/>
                <a:gd name="T93" fmla="*/ 2147483647 h 216"/>
                <a:gd name="T94" fmla="*/ 2147483647 w 260"/>
                <a:gd name="T95" fmla="*/ 2147483647 h 216"/>
                <a:gd name="T96" fmla="*/ 2147483647 w 260"/>
                <a:gd name="T97" fmla="*/ 2147483647 h 216"/>
                <a:gd name="T98" fmla="*/ 2147483647 w 260"/>
                <a:gd name="T99" fmla="*/ 2147483647 h 216"/>
                <a:gd name="T100" fmla="*/ 2147483647 w 260"/>
                <a:gd name="T101" fmla="*/ 2147483647 h 216"/>
                <a:gd name="T102" fmla="*/ 2147483647 w 260"/>
                <a:gd name="T103" fmla="*/ 2147483647 h 216"/>
                <a:gd name="T104" fmla="*/ 2147483647 w 260"/>
                <a:gd name="T105" fmla="*/ 2147483647 h 216"/>
                <a:gd name="T106" fmla="*/ 2147483647 w 260"/>
                <a:gd name="T107" fmla="*/ 2147483647 h 216"/>
                <a:gd name="T108" fmla="*/ 2147483647 w 260"/>
                <a:gd name="T109" fmla="*/ 2147483647 h 216"/>
                <a:gd name="T110" fmla="*/ 2147483647 w 260"/>
                <a:gd name="T111" fmla="*/ 2147483647 h 216"/>
                <a:gd name="T112" fmla="*/ 2147483647 w 260"/>
                <a:gd name="T113" fmla="*/ 2147483647 h 216"/>
                <a:gd name="T114" fmla="*/ 2147483647 w 260"/>
                <a:gd name="T115" fmla="*/ 2147483647 h 216"/>
                <a:gd name="T116" fmla="*/ 2147483647 w 260"/>
                <a:gd name="T117" fmla="*/ 2147483647 h 216"/>
                <a:gd name="T118" fmla="*/ 2147483647 w 260"/>
                <a:gd name="T119" fmla="*/ 2147483647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5" name="Freeform 264"/>
            <p:cNvSpPr>
              <a:spLocks noEditPoints="1"/>
            </p:cNvSpPr>
            <p:nvPr/>
          </p:nvSpPr>
          <p:spPr bwMode="auto">
            <a:xfrm rot="21334256">
              <a:off x="5744905" y="4562852"/>
              <a:ext cx="496560" cy="1091173"/>
            </a:xfrm>
            <a:custGeom>
              <a:avLst/>
              <a:gdLst>
                <a:gd name="T0" fmla="*/ 2147483647 w 161"/>
                <a:gd name="T1" fmla="*/ 2147483647 h 300"/>
                <a:gd name="T2" fmla="*/ 2147483647 w 161"/>
                <a:gd name="T3" fmla="*/ 0 h 300"/>
                <a:gd name="T4" fmla="*/ 2147483647 w 161"/>
                <a:gd name="T5" fmla="*/ 2147483647 h 300"/>
                <a:gd name="T6" fmla="*/ 2147483647 w 161"/>
                <a:gd name="T7" fmla="*/ 2147483647 h 300"/>
                <a:gd name="T8" fmla="*/ 2147483647 w 161"/>
                <a:gd name="T9" fmla="*/ 2147483647 h 300"/>
                <a:gd name="T10" fmla="*/ 2147483647 w 161"/>
                <a:gd name="T11" fmla="*/ 2147483647 h 300"/>
                <a:gd name="T12" fmla="*/ 2147483647 w 161"/>
                <a:gd name="T13" fmla="*/ 2147483647 h 300"/>
                <a:gd name="T14" fmla="*/ 2147483647 w 161"/>
                <a:gd name="T15" fmla="*/ 2147483647 h 300"/>
                <a:gd name="T16" fmla="*/ 2147483647 w 161"/>
                <a:gd name="T17" fmla="*/ 2147483647 h 300"/>
                <a:gd name="T18" fmla="*/ 2147483647 w 161"/>
                <a:gd name="T19" fmla="*/ 2147483647 h 300"/>
                <a:gd name="T20" fmla="*/ 2147483647 w 161"/>
                <a:gd name="T21" fmla="*/ 2147483647 h 300"/>
                <a:gd name="T22" fmla="*/ 2147483647 w 161"/>
                <a:gd name="T23" fmla="*/ 2147483647 h 300"/>
                <a:gd name="T24" fmla="*/ 2147483647 w 161"/>
                <a:gd name="T25" fmla="*/ 2147483647 h 300"/>
                <a:gd name="T26" fmla="*/ 2147483647 w 161"/>
                <a:gd name="T27" fmla="*/ 2147483647 h 300"/>
                <a:gd name="T28" fmla="*/ 2147483647 w 161"/>
                <a:gd name="T29" fmla="*/ 2147483647 h 300"/>
                <a:gd name="T30" fmla="*/ 2147483647 w 161"/>
                <a:gd name="T31" fmla="*/ 2147483647 h 300"/>
                <a:gd name="T32" fmla="*/ 2147483647 w 161"/>
                <a:gd name="T33" fmla="*/ 2147483647 h 300"/>
                <a:gd name="T34" fmla="*/ 2147483647 w 161"/>
                <a:gd name="T35" fmla="*/ 2147483647 h 300"/>
                <a:gd name="T36" fmla="*/ 2147483647 w 161"/>
                <a:gd name="T37" fmla="*/ 2147483647 h 300"/>
                <a:gd name="T38" fmla="*/ 2147483647 w 161"/>
                <a:gd name="T39" fmla="*/ 2147483647 h 300"/>
                <a:gd name="T40" fmla="*/ 2147483647 w 161"/>
                <a:gd name="T41" fmla="*/ 2147483647 h 300"/>
                <a:gd name="T42" fmla="*/ 2147483647 w 161"/>
                <a:gd name="T43" fmla="*/ 2147483647 h 300"/>
                <a:gd name="T44" fmla="*/ 2147483647 w 161"/>
                <a:gd name="T45" fmla="*/ 2147483647 h 300"/>
                <a:gd name="T46" fmla="*/ 2147483647 w 161"/>
                <a:gd name="T47" fmla="*/ 2147483647 h 300"/>
                <a:gd name="T48" fmla="*/ 2147483647 w 161"/>
                <a:gd name="T49" fmla="*/ 2147483647 h 300"/>
                <a:gd name="T50" fmla="*/ 2147483647 w 161"/>
                <a:gd name="T51" fmla="*/ 2147483647 h 300"/>
                <a:gd name="T52" fmla="*/ 2147483647 w 161"/>
                <a:gd name="T53" fmla="*/ 2147483647 h 300"/>
                <a:gd name="T54" fmla="*/ 2147483647 w 161"/>
                <a:gd name="T55" fmla="*/ 2147483647 h 300"/>
                <a:gd name="T56" fmla="*/ 2147483647 w 161"/>
                <a:gd name="T57" fmla="*/ 2147483647 h 300"/>
                <a:gd name="T58" fmla="*/ 2147483647 w 161"/>
                <a:gd name="T59" fmla="*/ 2147483647 h 300"/>
                <a:gd name="T60" fmla="*/ 2147483647 w 161"/>
                <a:gd name="T61" fmla="*/ 2147483647 h 300"/>
                <a:gd name="T62" fmla="*/ 2147483647 w 161"/>
                <a:gd name="T63" fmla="*/ 2147483647 h 300"/>
                <a:gd name="T64" fmla="*/ 2147483647 w 161"/>
                <a:gd name="T65" fmla="*/ 2147483647 h 300"/>
                <a:gd name="T66" fmla="*/ 2147483647 w 161"/>
                <a:gd name="T67" fmla="*/ 2147483647 h 300"/>
                <a:gd name="T68" fmla="*/ 2147483647 w 161"/>
                <a:gd name="T69" fmla="*/ 2147483647 h 300"/>
                <a:gd name="T70" fmla="*/ 2147483647 w 161"/>
                <a:gd name="T71" fmla="*/ 2147483647 h 300"/>
                <a:gd name="T72" fmla="*/ 2147483647 w 161"/>
                <a:gd name="T73" fmla="*/ 2147483647 h 300"/>
                <a:gd name="T74" fmla="*/ 2147483647 w 161"/>
                <a:gd name="T75" fmla="*/ 2147483647 h 300"/>
                <a:gd name="T76" fmla="*/ 2147483647 w 161"/>
                <a:gd name="T77" fmla="*/ 2147483647 h 300"/>
                <a:gd name="T78" fmla="*/ 2147483647 w 161"/>
                <a:gd name="T79" fmla="*/ 2147483647 h 300"/>
                <a:gd name="T80" fmla="*/ 2147483647 w 161"/>
                <a:gd name="T81" fmla="*/ 2147483647 h 300"/>
                <a:gd name="T82" fmla="*/ 2147483647 w 161"/>
                <a:gd name="T83" fmla="*/ 2147483647 h 300"/>
                <a:gd name="T84" fmla="*/ 2147483647 w 161"/>
                <a:gd name="T85" fmla="*/ 2147483647 h 300"/>
                <a:gd name="T86" fmla="*/ 2147483647 w 161"/>
                <a:gd name="T87" fmla="*/ 2147483647 h 300"/>
                <a:gd name="T88" fmla="*/ 2147483647 w 161"/>
                <a:gd name="T89" fmla="*/ 2147483647 h 300"/>
                <a:gd name="T90" fmla="*/ 2147483647 w 161"/>
                <a:gd name="T91" fmla="*/ 2147483647 h 300"/>
                <a:gd name="T92" fmla="*/ 2147483647 w 161"/>
                <a:gd name="T93" fmla="*/ 2147483647 h 300"/>
                <a:gd name="T94" fmla="*/ 2147483647 w 161"/>
                <a:gd name="T95" fmla="*/ 2147483647 h 300"/>
                <a:gd name="T96" fmla="*/ 2147483647 w 161"/>
                <a:gd name="T97" fmla="*/ 2147483647 h 300"/>
                <a:gd name="T98" fmla="*/ 2147483647 w 161"/>
                <a:gd name="T99" fmla="*/ 2147483647 h 300"/>
                <a:gd name="T100" fmla="*/ 2147483647 w 161"/>
                <a:gd name="T101" fmla="*/ 2147483647 h 300"/>
                <a:gd name="T102" fmla="*/ 2147483647 w 161"/>
                <a:gd name="T103" fmla="*/ 2147483647 h 300"/>
                <a:gd name="T104" fmla="*/ 2147483647 w 161"/>
                <a:gd name="T105" fmla="*/ 2147483647 h 300"/>
                <a:gd name="T106" fmla="*/ 0 w 161"/>
                <a:gd name="T107" fmla="*/ 2147483647 h 300"/>
                <a:gd name="T108" fmla="*/ 2147483647 w 161"/>
                <a:gd name="T109" fmla="*/ 2147483647 h 300"/>
                <a:gd name="T110" fmla="*/ 2147483647 w 161"/>
                <a:gd name="T111" fmla="*/ 2147483647 h 300"/>
                <a:gd name="T112" fmla="*/ 2147483647 w 161"/>
                <a:gd name="T113" fmla="*/ 2147483647 h 300"/>
                <a:gd name="T114" fmla="*/ 2147483647 w 161"/>
                <a:gd name="T115" fmla="*/ 2147483647 h 300"/>
                <a:gd name="T116" fmla="*/ 2147483647 w 161"/>
                <a:gd name="T117" fmla="*/ 2147483647 h 300"/>
                <a:gd name="T118" fmla="*/ 2147483647 w 161"/>
                <a:gd name="T119" fmla="*/ 2147483647 h 300"/>
                <a:gd name="T120" fmla="*/ 2147483647 w 161"/>
                <a:gd name="T121" fmla="*/ 2147483647 h 300"/>
                <a:gd name="T122" fmla="*/ 2147483647 w 161"/>
                <a:gd name="T123" fmla="*/ 2147483647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"/>
                <a:gd name="T187" fmla="*/ 0 h 300"/>
                <a:gd name="T188" fmla="*/ 161 w 161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" h="300">
                  <a:moveTo>
                    <a:pt x="22" y="19"/>
                  </a:moveTo>
                  <a:lnTo>
                    <a:pt x="23" y="2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5" y="9"/>
                  </a:lnTo>
                  <a:lnTo>
                    <a:pt x="67" y="0"/>
                  </a:lnTo>
                  <a:lnTo>
                    <a:pt x="75" y="16"/>
                  </a:lnTo>
                  <a:lnTo>
                    <a:pt x="86" y="12"/>
                  </a:lnTo>
                  <a:lnTo>
                    <a:pt x="94" y="25"/>
                  </a:lnTo>
                  <a:lnTo>
                    <a:pt x="97" y="23"/>
                  </a:lnTo>
                  <a:lnTo>
                    <a:pt x="98" y="26"/>
                  </a:lnTo>
                  <a:lnTo>
                    <a:pt x="103" y="25"/>
                  </a:lnTo>
                  <a:lnTo>
                    <a:pt x="108" y="22"/>
                  </a:lnTo>
                  <a:lnTo>
                    <a:pt x="110" y="23"/>
                  </a:lnTo>
                  <a:lnTo>
                    <a:pt x="114" y="31"/>
                  </a:lnTo>
                  <a:lnTo>
                    <a:pt x="116" y="38"/>
                  </a:lnTo>
                  <a:lnTo>
                    <a:pt x="117" y="45"/>
                  </a:lnTo>
                  <a:lnTo>
                    <a:pt x="123" y="42"/>
                  </a:lnTo>
                  <a:lnTo>
                    <a:pt x="135" y="56"/>
                  </a:lnTo>
                  <a:lnTo>
                    <a:pt x="132" y="58"/>
                  </a:lnTo>
                  <a:lnTo>
                    <a:pt x="141" y="66"/>
                  </a:lnTo>
                  <a:lnTo>
                    <a:pt x="148" y="67"/>
                  </a:lnTo>
                  <a:lnTo>
                    <a:pt x="155" y="73"/>
                  </a:lnTo>
                  <a:lnTo>
                    <a:pt x="139" y="88"/>
                  </a:lnTo>
                  <a:lnTo>
                    <a:pt x="145" y="97"/>
                  </a:lnTo>
                  <a:lnTo>
                    <a:pt x="148" y="95"/>
                  </a:lnTo>
                  <a:lnTo>
                    <a:pt x="161" y="113"/>
                  </a:lnTo>
                  <a:lnTo>
                    <a:pt x="148" y="126"/>
                  </a:lnTo>
                  <a:lnTo>
                    <a:pt x="149" y="129"/>
                  </a:lnTo>
                  <a:lnTo>
                    <a:pt x="148" y="132"/>
                  </a:lnTo>
                  <a:lnTo>
                    <a:pt x="157" y="141"/>
                  </a:lnTo>
                  <a:lnTo>
                    <a:pt x="151" y="141"/>
                  </a:lnTo>
                  <a:lnTo>
                    <a:pt x="157" y="158"/>
                  </a:lnTo>
                  <a:lnTo>
                    <a:pt x="151" y="162"/>
                  </a:lnTo>
                  <a:lnTo>
                    <a:pt x="152" y="165"/>
                  </a:lnTo>
                  <a:lnTo>
                    <a:pt x="147" y="170"/>
                  </a:lnTo>
                  <a:lnTo>
                    <a:pt x="148" y="177"/>
                  </a:lnTo>
                  <a:lnTo>
                    <a:pt x="145" y="182"/>
                  </a:lnTo>
                  <a:lnTo>
                    <a:pt x="142" y="192"/>
                  </a:lnTo>
                  <a:lnTo>
                    <a:pt x="138" y="193"/>
                  </a:lnTo>
                  <a:lnTo>
                    <a:pt x="132" y="189"/>
                  </a:lnTo>
                  <a:lnTo>
                    <a:pt x="111" y="199"/>
                  </a:lnTo>
                  <a:lnTo>
                    <a:pt x="111" y="205"/>
                  </a:lnTo>
                  <a:lnTo>
                    <a:pt x="113" y="208"/>
                  </a:lnTo>
                  <a:lnTo>
                    <a:pt x="114" y="211"/>
                  </a:lnTo>
                  <a:lnTo>
                    <a:pt x="119" y="212"/>
                  </a:lnTo>
                  <a:lnTo>
                    <a:pt x="123" y="217"/>
                  </a:lnTo>
                  <a:lnTo>
                    <a:pt x="122" y="230"/>
                  </a:lnTo>
                  <a:lnTo>
                    <a:pt x="126" y="240"/>
                  </a:lnTo>
                  <a:lnTo>
                    <a:pt x="130" y="243"/>
                  </a:lnTo>
                  <a:lnTo>
                    <a:pt x="132" y="258"/>
                  </a:lnTo>
                  <a:lnTo>
                    <a:pt x="138" y="269"/>
                  </a:lnTo>
                  <a:lnTo>
                    <a:pt x="141" y="268"/>
                  </a:lnTo>
                  <a:lnTo>
                    <a:pt x="144" y="268"/>
                  </a:lnTo>
                  <a:lnTo>
                    <a:pt x="144" y="267"/>
                  </a:lnTo>
                  <a:lnTo>
                    <a:pt x="145" y="268"/>
                  </a:lnTo>
                  <a:lnTo>
                    <a:pt x="148" y="265"/>
                  </a:lnTo>
                  <a:lnTo>
                    <a:pt x="148" y="267"/>
                  </a:lnTo>
                  <a:lnTo>
                    <a:pt x="148" y="268"/>
                  </a:lnTo>
                  <a:lnTo>
                    <a:pt x="152" y="269"/>
                  </a:lnTo>
                  <a:lnTo>
                    <a:pt x="155" y="272"/>
                  </a:lnTo>
                  <a:lnTo>
                    <a:pt x="154" y="274"/>
                  </a:lnTo>
                  <a:lnTo>
                    <a:pt x="149" y="272"/>
                  </a:lnTo>
                  <a:lnTo>
                    <a:pt x="147" y="274"/>
                  </a:lnTo>
                  <a:lnTo>
                    <a:pt x="149" y="277"/>
                  </a:lnTo>
                  <a:lnTo>
                    <a:pt x="147" y="278"/>
                  </a:lnTo>
                  <a:lnTo>
                    <a:pt x="144" y="277"/>
                  </a:lnTo>
                  <a:lnTo>
                    <a:pt x="139" y="277"/>
                  </a:lnTo>
                  <a:lnTo>
                    <a:pt x="136" y="284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9" y="286"/>
                  </a:lnTo>
                  <a:lnTo>
                    <a:pt x="129" y="290"/>
                  </a:lnTo>
                  <a:lnTo>
                    <a:pt x="127" y="290"/>
                  </a:lnTo>
                  <a:lnTo>
                    <a:pt x="125" y="291"/>
                  </a:lnTo>
                  <a:lnTo>
                    <a:pt x="110" y="287"/>
                  </a:lnTo>
                  <a:lnTo>
                    <a:pt x="107" y="286"/>
                  </a:lnTo>
                  <a:lnTo>
                    <a:pt x="105" y="284"/>
                  </a:lnTo>
                  <a:lnTo>
                    <a:pt x="103" y="284"/>
                  </a:lnTo>
                  <a:lnTo>
                    <a:pt x="101" y="287"/>
                  </a:lnTo>
                  <a:lnTo>
                    <a:pt x="100" y="286"/>
                  </a:lnTo>
                  <a:lnTo>
                    <a:pt x="98" y="286"/>
                  </a:lnTo>
                  <a:lnTo>
                    <a:pt x="91" y="280"/>
                  </a:lnTo>
                  <a:lnTo>
                    <a:pt x="83" y="275"/>
                  </a:lnTo>
                  <a:lnTo>
                    <a:pt x="81" y="272"/>
                  </a:lnTo>
                  <a:lnTo>
                    <a:pt x="76" y="271"/>
                  </a:lnTo>
                  <a:lnTo>
                    <a:pt x="73" y="271"/>
                  </a:lnTo>
                  <a:lnTo>
                    <a:pt x="70" y="269"/>
                  </a:lnTo>
                  <a:lnTo>
                    <a:pt x="69" y="271"/>
                  </a:lnTo>
                  <a:lnTo>
                    <a:pt x="67" y="252"/>
                  </a:lnTo>
                  <a:lnTo>
                    <a:pt x="64" y="247"/>
                  </a:lnTo>
                  <a:lnTo>
                    <a:pt x="59" y="245"/>
                  </a:lnTo>
                  <a:lnTo>
                    <a:pt x="56" y="242"/>
                  </a:lnTo>
                  <a:lnTo>
                    <a:pt x="56" y="239"/>
                  </a:lnTo>
                  <a:lnTo>
                    <a:pt x="57" y="224"/>
                  </a:lnTo>
                  <a:lnTo>
                    <a:pt x="60" y="220"/>
                  </a:lnTo>
                  <a:lnTo>
                    <a:pt x="61" y="214"/>
                  </a:lnTo>
                  <a:lnTo>
                    <a:pt x="63" y="209"/>
                  </a:lnTo>
                  <a:lnTo>
                    <a:pt x="63" y="208"/>
                  </a:lnTo>
                  <a:lnTo>
                    <a:pt x="61" y="205"/>
                  </a:lnTo>
                  <a:lnTo>
                    <a:pt x="60" y="202"/>
                  </a:lnTo>
                  <a:lnTo>
                    <a:pt x="59" y="201"/>
                  </a:lnTo>
                  <a:lnTo>
                    <a:pt x="53" y="196"/>
                  </a:lnTo>
                  <a:lnTo>
                    <a:pt x="51" y="190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1" y="184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48" y="173"/>
                  </a:lnTo>
                  <a:lnTo>
                    <a:pt x="47" y="171"/>
                  </a:lnTo>
                  <a:lnTo>
                    <a:pt x="42" y="165"/>
                  </a:lnTo>
                  <a:lnTo>
                    <a:pt x="42" y="164"/>
                  </a:lnTo>
                  <a:lnTo>
                    <a:pt x="40" y="157"/>
                  </a:lnTo>
                  <a:lnTo>
                    <a:pt x="40" y="155"/>
                  </a:lnTo>
                  <a:lnTo>
                    <a:pt x="38" y="154"/>
                  </a:lnTo>
                  <a:lnTo>
                    <a:pt x="38" y="152"/>
                  </a:lnTo>
                  <a:lnTo>
                    <a:pt x="37" y="152"/>
                  </a:lnTo>
                  <a:lnTo>
                    <a:pt x="37" y="151"/>
                  </a:lnTo>
                  <a:lnTo>
                    <a:pt x="32" y="142"/>
                  </a:lnTo>
                  <a:lnTo>
                    <a:pt x="31" y="141"/>
                  </a:lnTo>
                  <a:lnTo>
                    <a:pt x="29" y="139"/>
                  </a:lnTo>
                  <a:lnTo>
                    <a:pt x="31" y="136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28" y="130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26" y="116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2" y="108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20" y="83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5" y="61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22" y="19"/>
                  </a:lnTo>
                  <a:close/>
                  <a:moveTo>
                    <a:pt x="141" y="290"/>
                  </a:moveTo>
                  <a:lnTo>
                    <a:pt x="147" y="291"/>
                  </a:lnTo>
                  <a:lnTo>
                    <a:pt x="148" y="289"/>
                  </a:lnTo>
                  <a:lnTo>
                    <a:pt x="151" y="289"/>
                  </a:lnTo>
                  <a:lnTo>
                    <a:pt x="152" y="290"/>
                  </a:lnTo>
                  <a:lnTo>
                    <a:pt x="152" y="293"/>
                  </a:lnTo>
                  <a:lnTo>
                    <a:pt x="155" y="294"/>
                  </a:lnTo>
                  <a:lnTo>
                    <a:pt x="160" y="296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2" y="299"/>
                  </a:lnTo>
                  <a:lnTo>
                    <a:pt x="148" y="299"/>
                  </a:lnTo>
                  <a:lnTo>
                    <a:pt x="145" y="299"/>
                  </a:lnTo>
                  <a:lnTo>
                    <a:pt x="142" y="300"/>
                  </a:lnTo>
                  <a:lnTo>
                    <a:pt x="142" y="297"/>
                  </a:lnTo>
                  <a:lnTo>
                    <a:pt x="142" y="294"/>
                  </a:lnTo>
                  <a:lnTo>
                    <a:pt x="142" y="293"/>
                  </a:lnTo>
                  <a:lnTo>
                    <a:pt x="141" y="291"/>
                  </a:lnTo>
                  <a:lnTo>
                    <a:pt x="141" y="2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8" name="Freeform 267"/>
            <p:cNvSpPr>
              <a:spLocks noEditPoints="1"/>
            </p:cNvSpPr>
            <p:nvPr/>
          </p:nvSpPr>
          <p:spPr bwMode="auto">
            <a:xfrm rot="21334256">
              <a:off x="5792106" y="3858165"/>
              <a:ext cx="631360" cy="1136571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9" name="Freeform 268"/>
            <p:cNvSpPr>
              <a:spLocks/>
            </p:cNvSpPr>
            <p:nvPr/>
          </p:nvSpPr>
          <p:spPr bwMode="auto">
            <a:xfrm rot="21334256">
              <a:off x="5288026" y="2293167"/>
              <a:ext cx="713488" cy="1026269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0" name="Freeform 269"/>
            <p:cNvSpPr>
              <a:spLocks/>
            </p:cNvSpPr>
            <p:nvPr/>
          </p:nvSpPr>
          <p:spPr bwMode="auto">
            <a:xfrm rot="21334256">
              <a:off x="6100064" y="4798175"/>
              <a:ext cx="643740" cy="997136"/>
            </a:xfrm>
            <a:custGeom>
              <a:avLst/>
              <a:gdLst>
                <a:gd name="T0" fmla="*/ 2147483647 w 208"/>
                <a:gd name="T1" fmla="*/ 2147483647 h 274"/>
                <a:gd name="T2" fmla="*/ 2147483647 w 208"/>
                <a:gd name="T3" fmla="*/ 2147483647 h 274"/>
                <a:gd name="T4" fmla="*/ 2147483647 w 208"/>
                <a:gd name="T5" fmla="*/ 2147483647 h 274"/>
                <a:gd name="T6" fmla="*/ 2147483647 w 208"/>
                <a:gd name="T7" fmla="*/ 2147483647 h 274"/>
                <a:gd name="T8" fmla="*/ 2147483647 w 208"/>
                <a:gd name="T9" fmla="*/ 2147483647 h 274"/>
                <a:gd name="T10" fmla="*/ 2147483647 w 208"/>
                <a:gd name="T11" fmla="*/ 2147483647 h 274"/>
                <a:gd name="T12" fmla="*/ 2147483647 w 208"/>
                <a:gd name="T13" fmla="*/ 2147483647 h 274"/>
                <a:gd name="T14" fmla="*/ 2147483647 w 208"/>
                <a:gd name="T15" fmla="*/ 2147483647 h 274"/>
                <a:gd name="T16" fmla="*/ 2147483647 w 208"/>
                <a:gd name="T17" fmla="*/ 2147483647 h 274"/>
                <a:gd name="T18" fmla="*/ 2147483647 w 208"/>
                <a:gd name="T19" fmla="*/ 2147483647 h 274"/>
                <a:gd name="T20" fmla="*/ 2147483647 w 208"/>
                <a:gd name="T21" fmla="*/ 2147483647 h 274"/>
                <a:gd name="T22" fmla="*/ 2147483647 w 208"/>
                <a:gd name="T23" fmla="*/ 2147483647 h 274"/>
                <a:gd name="T24" fmla="*/ 2147483647 w 208"/>
                <a:gd name="T25" fmla="*/ 2147483647 h 274"/>
                <a:gd name="T26" fmla="*/ 2147483647 w 208"/>
                <a:gd name="T27" fmla="*/ 2147483647 h 274"/>
                <a:gd name="T28" fmla="*/ 2147483647 w 208"/>
                <a:gd name="T29" fmla="*/ 2147483647 h 274"/>
                <a:gd name="T30" fmla="*/ 2147483647 w 208"/>
                <a:gd name="T31" fmla="*/ 2147483647 h 274"/>
                <a:gd name="T32" fmla="*/ 2147483647 w 208"/>
                <a:gd name="T33" fmla="*/ 2147483647 h 274"/>
                <a:gd name="T34" fmla="*/ 2147483647 w 208"/>
                <a:gd name="T35" fmla="*/ 2147483647 h 274"/>
                <a:gd name="T36" fmla="*/ 2147483647 w 208"/>
                <a:gd name="T37" fmla="*/ 2147483647 h 274"/>
                <a:gd name="T38" fmla="*/ 2147483647 w 208"/>
                <a:gd name="T39" fmla="*/ 2147483647 h 274"/>
                <a:gd name="T40" fmla="*/ 2147483647 w 208"/>
                <a:gd name="T41" fmla="*/ 2147483647 h 274"/>
                <a:gd name="T42" fmla="*/ 2147483647 w 208"/>
                <a:gd name="T43" fmla="*/ 2147483647 h 274"/>
                <a:gd name="T44" fmla="*/ 2147483647 w 208"/>
                <a:gd name="T45" fmla="*/ 2147483647 h 274"/>
                <a:gd name="T46" fmla="*/ 2147483647 w 208"/>
                <a:gd name="T47" fmla="*/ 2147483647 h 274"/>
                <a:gd name="T48" fmla="*/ 2147483647 w 208"/>
                <a:gd name="T49" fmla="*/ 2147483647 h 274"/>
                <a:gd name="T50" fmla="*/ 2147483647 w 208"/>
                <a:gd name="T51" fmla="*/ 2147483647 h 274"/>
                <a:gd name="T52" fmla="*/ 2147483647 w 208"/>
                <a:gd name="T53" fmla="*/ 2147483647 h 274"/>
                <a:gd name="T54" fmla="*/ 2147483647 w 208"/>
                <a:gd name="T55" fmla="*/ 2147483647 h 274"/>
                <a:gd name="T56" fmla="*/ 2147483647 w 208"/>
                <a:gd name="T57" fmla="*/ 2147483647 h 274"/>
                <a:gd name="T58" fmla="*/ 2147483647 w 208"/>
                <a:gd name="T59" fmla="*/ 2147483647 h 274"/>
                <a:gd name="T60" fmla="*/ 2147483647 w 208"/>
                <a:gd name="T61" fmla="*/ 2147483647 h 274"/>
                <a:gd name="T62" fmla="*/ 2147483647 w 208"/>
                <a:gd name="T63" fmla="*/ 2147483647 h 274"/>
                <a:gd name="T64" fmla="*/ 2147483647 w 208"/>
                <a:gd name="T65" fmla="*/ 2147483647 h 274"/>
                <a:gd name="T66" fmla="*/ 2147483647 w 208"/>
                <a:gd name="T67" fmla="*/ 2147483647 h 274"/>
                <a:gd name="T68" fmla="*/ 2147483647 w 208"/>
                <a:gd name="T69" fmla="*/ 2147483647 h 274"/>
                <a:gd name="T70" fmla="*/ 2147483647 w 208"/>
                <a:gd name="T71" fmla="*/ 2147483647 h 274"/>
                <a:gd name="T72" fmla="*/ 2147483647 w 208"/>
                <a:gd name="T73" fmla="*/ 2147483647 h 274"/>
                <a:gd name="T74" fmla="*/ 2147483647 w 208"/>
                <a:gd name="T75" fmla="*/ 2147483647 h 274"/>
                <a:gd name="T76" fmla="*/ 2147483647 w 208"/>
                <a:gd name="T77" fmla="*/ 2147483647 h 274"/>
                <a:gd name="T78" fmla="*/ 2147483647 w 208"/>
                <a:gd name="T79" fmla="*/ 2147483647 h 274"/>
                <a:gd name="T80" fmla="*/ 2147483647 w 208"/>
                <a:gd name="T81" fmla="*/ 2147483647 h 274"/>
                <a:gd name="T82" fmla="*/ 2147483647 w 208"/>
                <a:gd name="T83" fmla="*/ 2147483647 h 274"/>
                <a:gd name="T84" fmla="*/ 2147483647 w 208"/>
                <a:gd name="T85" fmla="*/ 2147483647 h 274"/>
                <a:gd name="T86" fmla="*/ 2147483647 w 208"/>
                <a:gd name="T87" fmla="*/ 2147483647 h 274"/>
                <a:gd name="T88" fmla="*/ 2147483647 w 208"/>
                <a:gd name="T89" fmla="*/ 2147483647 h 274"/>
                <a:gd name="T90" fmla="*/ 2147483647 w 208"/>
                <a:gd name="T91" fmla="*/ 2147483647 h 274"/>
                <a:gd name="T92" fmla="*/ 2147483647 w 208"/>
                <a:gd name="T93" fmla="*/ 2147483647 h 274"/>
                <a:gd name="T94" fmla="*/ 2147483647 w 208"/>
                <a:gd name="T95" fmla="*/ 2147483647 h 274"/>
                <a:gd name="T96" fmla="*/ 2147483647 w 208"/>
                <a:gd name="T97" fmla="*/ 2147483647 h 274"/>
                <a:gd name="T98" fmla="*/ 2147483647 w 208"/>
                <a:gd name="T99" fmla="*/ 2147483647 h 274"/>
                <a:gd name="T100" fmla="*/ 2147483647 w 208"/>
                <a:gd name="T101" fmla="*/ 2147483647 h 274"/>
                <a:gd name="T102" fmla="*/ 2147483647 w 208"/>
                <a:gd name="T103" fmla="*/ 2147483647 h 274"/>
                <a:gd name="T104" fmla="*/ 2147483647 w 208"/>
                <a:gd name="T105" fmla="*/ 0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"/>
                <a:gd name="T160" fmla="*/ 0 h 274"/>
                <a:gd name="T161" fmla="*/ 208 w 208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" h="274">
                  <a:moveTo>
                    <a:pt x="134" y="0"/>
                  </a:moveTo>
                  <a:lnTo>
                    <a:pt x="134" y="2"/>
                  </a:lnTo>
                  <a:lnTo>
                    <a:pt x="137" y="15"/>
                  </a:lnTo>
                  <a:lnTo>
                    <a:pt x="137" y="18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1" y="10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9" y="25"/>
                  </a:lnTo>
                  <a:lnTo>
                    <a:pt x="162" y="38"/>
                  </a:lnTo>
                  <a:lnTo>
                    <a:pt x="163" y="44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7" y="51"/>
                  </a:lnTo>
                  <a:lnTo>
                    <a:pt x="172" y="50"/>
                  </a:lnTo>
                  <a:lnTo>
                    <a:pt x="179" y="48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82" y="56"/>
                  </a:lnTo>
                  <a:lnTo>
                    <a:pt x="184" y="59"/>
                  </a:lnTo>
                  <a:lnTo>
                    <a:pt x="184" y="62"/>
                  </a:lnTo>
                  <a:lnTo>
                    <a:pt x="185" y="63"/>
                  </a:lnTo>
                  <a:lnTo>
                    <a:pt x="189" y="62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0" y="63"/>
                  </a:lnTo>
                  <a:lnTo>
                    <a:pt x="201" y="65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7" y="68"/>
                  </a:lnTo>
                  <a:lnTo>
                    <a:pt x="208" y="69"/>
                  </a:lnTo>
                  <a:lnTo>
                    <a:pt x="208" y="73"/>
                  </a:lnTo>
                  <a:lnTo>
                    <a:pt x="207" y="76"/>
                  </a:lnTo>
                  <a:lnTo>
                    <a:pt x="200" y="79"/>
                  </a:lnTo>
                  <a:lnTo>
                    <a:pt x="197" y="79"/>
                  </a:lnTo>
                  <a:lnTo>
                    <a:pt x="197" y="81"/>
                  </a:lnTo>
                  <a:lnTo>
                    <a:pt x="197" y="82"/>
                  </a:lnTo>
                  <a:lnTo>
                    <a:pt x="195" y="85"/>
                  </a:lnTo>
                  <a:lnTo>
                    <a:pt x="195" y="94"/>
                  </a:lnTo>
                  <a:lnTo>
                    <a:pt x="194" y="98"/>
                  </a:lnTo>
                  <a:lnTo>
                    <a:pt x="191" y="98"/>
                  </a:lnTo>
                  <a:lnTo>
                    <a:pt x="186" y="98"/>
                  </a:lnTo>
                  <a:lnTo>
                    <a:pt x="179" y="98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5" y="101"/>
                  </a:lnTo>
                  <a:lnTo>
                    <a:pt x="176" y="107"/>
                  </a:lnTo>
                  <a:lnTo>
                    <a:pt x="176" y="110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0" y="111"/>
                  </a:lnTo>
                  <a:lnTo>
                    <a:pt x="169" y="111"/>
                  </a:lnTo>
                  <a:lnTo>
                    <a:pt x="166" y="113"/>
                  </a:lnTo>
                  <a:lnTo>
                    <a:pt x="164" y="113"/>
                  </a:lnTo>
                  <a:lnTo>
                    <a:pt x="167" y="119"/>
                  </a:lnTo>
                  <a:lnTo>
                    <a:pt x="172" y="122"/>
                  </a:lnTo>
                  <a:lnTo>
                    <a:pt x="178" y="123"/>
                  </a:lnTo>
                  <a:lnTo>
                    <a:pt x="184" y="126"/>
                  </a:lnTo>
                  <a:lnTo>
                    <a:pt x="186" y="126"/>
                  </a:lnTo>
                  <a:lnTo>
                    <a:pt x="189" y="129"/>
                  </a:lnTo>
                  <a:lnTo>
                    <a:pt x="194" y="132"/>
                  </a:lnTo>
                  <a:lnTo>
                    <a:pt x="195" y="135"/>
                  </a:lnTo>
                  <a:lnTo>
                    <a:pt x="203" y="147"/>
                  </a:lnTo>
                  <a:lnTo>
                    <a:pt x="204" y="151"/>
                  </a:lnTo>
                  <a:lnTo>
                    <a:pt x="206" y="154"/>
                  </a:lnTo>
                  <a:lnTo>
                    <a:pt x="206" y="155"/>
                  </a:lnTo>
                  <a:lnTo>
                    <a:pt x="204" y="160"/>
                  </a:lnTo>
                  <a:lnTo>
                    <a:pt x="203" y="163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0" y="172"/>
                  </a:lnTo>
                  <a:lnTo>
                    <a:pt x="198" y="176"/>
                  </a:lnTo>
                  <a:lnTo>
                    <a:pt x="197" y="179"/>
                  </a:lnTo>
                  <a:lnTo>
                    <a:pt x="195" y="182"/>
                  </a:lnTo>
                  <a:lnTo>
                    <a:pt x="194" y="186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2" y="194"/>
                  </a:lnTo>
                  <a:lnTo>
                    <a:pt x="189" y="195"/>
                  </a:lnTo>
                  <a:lnTo>
                    <a:pt x="189" y="196"/>
                  </a:lnTo>
                  <a:lnTo>
                    <a:pt x="186" y="198"/>
                  </a:lnTo>
                  <a:lnTo>
                    <a:pt x="185" y="199"/>
                  </a:lnTo>
                  <a:lnTo>
                    <a:pt x="185" y="201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2" y="204"/>
                  </a:lnTo>
                  <a:lnTo>
                    <a:pt x="179" y="207"/>
                  </a:lnTo>
                  <a:lnTo>
                    <a:pt x="178" y="208"/>
                  </a:lnTo>
                  <a:lnTo>
                    <a:pt x="178" y="211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7"/>
                  </a:lnTo>
                  <a:lnTo>
                    <a:pt x="172" y="217"/>
                  </a:lnTo>
                  <a:lnTo>
                    <a:pt x="167" y="220"/>
                  </a:lnTo>
                  <a:lnTo>
                    <a:pt x="164" y="220"/>
                  </a:lnTo>
                  <a:lnTo>
                    <a:pt x="160" y="221"/>
                  </a:lnTo>
                  <a:lnTo>
                    <a:pt x="154" y="224"/>
                  </a:lnTo>
                  <a:lnTo>
                    <a:pt x="150" y="226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5" y="240"/>
                  </a:lnTo>
                  <a:lnTo>
                    <a:pt x="142" y="242"/>
                  </a:lnTo>
                  <a:lnTo>
                    <a:pt x="142" y="243"/>
                  </a:lnTo>
                  <a:lnTo>
                    <a:pt x="142" y="248"/>
                  </a:lnTo>
                  <a:lnTo>
                    <a:pt x="141" y="248"/>
                  </a:lnTo>
                  <a:lnTo>
                    <a:pt x="137" y="248"/>
                  </a:lnTo>
                  <a:lnTo>
                    <a:pt x="132" y="246"/>
                  </a:lnTo>
                  <a:lnTo>
                    <a:pt x="128" y="245"/>
                  </a:lnTo>
                  <a:lnTo>
                    <a:pt x="123" y="245"/>
                  </a:lnTo>
                  <a:lnTo>
                    <a:pt x="122" y="245"/>
                  </a:lnTo>
                  <a:lnTo>
                    <a:pt x="122" y="248"/>
                  </a:lnTo>
                  <a:lnTo>
                    <a:pt x="123" y="252"/>
                  </a:lnTo>
                  <a:lnTo>
                    <a:pt x="122" y="259"/>
                  </a:lnTo>
                  <a:lnTo>
                    <a:pt x="122" y="262"/>
                  </a:lnTo>
                  <a:lnTo>
                    <a:pt x="119" y="262"/>
                  </a:lnTo>
                  <a:lnTo>
                    <a:pt x="112" y="262"/>
                  </a:lnTo>
                  <a:lnTo>
                    <a:pt x="115" y="265"/>
                  </a:lnTo>
                  <a:lnTo>
                    <a:pt x="112" y="267"/>
                  </a:lnTo>
                  <a:lnTo>
                    <a:pt x="110" y="267"/>
                  </a:lnTo>
                  <a:lnTo>
                    <a:pt x="109" y="267"/>
                  </a:lnTo>
                  <a:lnTo>
                    <a:pt x="104" y="267"/>
                  </a:lnTo>
                  <a:lnTo>
                    <a:pt x="101" y="268"/>
                  </a:lnTo>
                  <a:lnTo>
                    <a:pt x="100" y="270"/>
                  </a:lnTo>
                  <a:lnTo>
                    <a:pt x="100" y="271"/>
                  </a:lnTo>
                  <a:lnTo>
                    <a:pt x="99" y="274"/>
                  </a:lnTo>
                  <a:lnTo>
                    <a:pt x="97" y="273"/>
                  </a:lnTo>
                  <a:lnTo>
                    <a:pt x="96" y="271"/>
                  </a:lnTo>
                  <a:lnTo>
                    <a:pt x="93" y="265"/>
                  </a:lnTo>
                  <a:lnTo>
                    <a:pt x="93" y="262"/>
                  </a:lnTo>
                  <a:lnTo>
                    <a:pt x="91" y="262"/>
                  </a:lnTo>
                  <a:lnTo>
                    <a:pt x="90" y="262"/>
                  </a:lnTo>
                  <a:lnTo>
                    <a:pt x="88" y="259"/>
                  </a:lnTo>
                  <a:lnTo>
                    <a:pt x="87" y="258"/>
                  </a:lnTo>
                  <a:lnTo>
                    <a:pt x="85" y="259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7" y="265"/>
                  </a:lnTo>
                  <a:lnTo>
                    <a:pt x="88" y="267"/>
                  </a:lnTo>
                  <a:lnTo>
                    <a:pt x="88" y="270"/>
                  </a:lnTo>
                  <a:lnTo>
                    <a:pt x="88" y="271"/>
                  </a:lnTo>
                  <a:lnTo>
                    <a:pt x="85" y="270"/>
                  </a:lnTo>
                  <a:lnTo>
                    <a:pt x="84" y="271"/>
                  </a:lnTo>
                  <a:lnTo>
                    <a:pt x="81" y="271"/>
                  </a:lnTo>
                  <a:lnTo>
                    <a:pt x="79" y="274"/>
                  </a:lnTo>
                  <a:lnTo>
                    <a:pt x="77" y="273"/>
                  </a:lnTo>
                  <a:lnTo>
                    <a:pt x="74" y="273"/>
                  </a:lnTo>
                  <a:lnTo>
                    <a:pt x="72" y="271"/>
                  </a:lnTo>
                  <a:lnTo>
                    <a:pt x="69" y="268"/>
                  </a:lnTo>
                  <a:lnTo>
                    <a:pt x="69" y="264"/>
                  </a:lnTo>
                  <a:lnTo>
                    <a:pt x="66" y="261"/>
                  </a:lnTo>
                  <a:lnTo>
                    <a:pt x="68" y="258"/>
                  </a:lnTo>
                  <a:lnTo>
                    <a:pt x="72" y="258"/>
                  </a:lnTo>
                  <a:lnTo>
                    <a:pt x="74" y="255"/>
                  </a:lnTo>
                  <a:lnTo>
                    <a:pt x="75" y="254"/>
                  </a:lnTo>
                  <a:lnTo>
                    <a:pt x="74" y="252"/>
                  </a:lnTo>
                  <a:lnTo>
                    <a:pt x="71" y="254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6" y="255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3" y="258"/>
                  </a:lnTo>
                  <a:lnTo>
                    <a:pt x="62" y="259"/>
                  </a:lnTo>
                  <a:lnTo>
                    <a:pt x="60" y="259"/>
                  </a:lnTo>
                  <a:lnTo>
                    <a:pt x="59" y="257"/>
                  </a:lnTo>
                  <a:lnTo>
                    <a:pt x="57" y="257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60" y="251"/>
                  </a:lnTo>
                  <a:lnTo>
                    <a:pt x="65" y="246"/>
                  </a:lnTo>
                  <a:lnTo>
                    <a:pt x="65" y="243"/>
                  </a:lnTo>
                  <a:lnTo>
                    <a:pt x="63" y="240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5" y="233"/>
                  </a:lnTo>
                  <a:lnTo>
                    <a:pt x="66" y="235"/>
                  </a:lnTo>
                  <a:lnTo>
                    <a:pt x="68" y="239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3"/>
                  </a:lnTo>
                  <a:lnTo>
                    <a:pt x="69" y="230"/>
                  </a:lnTo>
                  <a:lnTo>
                    <a:pt x="66" y="229"/>
                  </a:lnTo>
                  <a:lnTo>
                    <a:pt x="62" y="226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2" y="223"/>
                  </a:lnTo>
                  <a:lnTo>
                    <a:pt x="49" y="223"/>
                  </a:lnTo>
                  <a:lnTo>
                    <a:pt x="44" y="221"/>
                  </a:lnTo>
                  <a:lnTo>
                    <a:pt x="41" y="220"/>
                  </a:lnTo>
                  <a:lnTo>
                    <a:pt x="41" y="217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6" y="218"/>
                  </a:lnTo>
                  <a:lnTo>
                    <a:pt x="30" y="217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5" y="211"/>
                  </a:lnTo>
                  <a:lnTo>
                    <a:pt x="28" y="204"/>
                  </a:lnTo>
                  <a:lnTo>
                    <a:pt x="33" y="204"/>
                  </a:lnTo>
                  <a:lnTo>
                    <a:pt x="36" y="205"/>
                  </a:lnTo>
                  <a:lnTo>
                    <a:pt x="38" y="204"/>
                  </a:lnTo>
                  <a:lnTo>
                    <a:pt x="36" y="201"/>
                  </a:lnTo>
                  <a:lnTo>
                    <a:pt x="38" y="199"/>
                  </a:lnTo>
                  <a:lnTo>
                    <a:pt x="43" y="201"/>
                  </a:lnTo>
                  <a:lnTo>
                    <a:pt x="44" y="199"/>
                  </a:lnTo>
                  <a:lnTo>
                    <a:pt x="41" y="196"/>
                  </a:lnTo>
                  <a:lnTo>
                    <a:pt x="37" y="195"/>
                  </a:lnTo>
                  <a:lnTo>
                    <a:pt x="37" y="194"/>
                  </a:lnTo>
                  <a:lnTo>
                    <a:pt x="37" y="192"/>
                  </a:lnTo>
                  <a:lnTo>
                    <a:pt x="34" y="195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7" y="196"/>
                  </a:lnTo>
                  <a:lnTo>
                    <a:pt x="21" y="185"/>
                  </a:lnTo>
                  <a:lnTo>
                    <a:pt x="19" y="170"/>
                  </a:lnTo>
                  <a:lnTo>
                    <a:pt x="15" y="167"/>
                  </a:lnTo>
                  <a:lnTo>
                    <a:pt x="11" y="157"/>
                  </a:lnTo>
                  <a:lnTo>
                    <a:pt x="12" y="144"/>
                  </a:lnTo>
                  <a:lnTo>
                    <a:pt x="8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21" y="116"/>
                  </a:lnTo>
                  <a:lnTo>
                    <a:pt x="27" y="120"/>
                  </a:lnTo>
                  <a:lnTo>
                    <a:pt x="31" y="119"/>
                  </a:lnTo>
                  <a:lnTo>
                    <a:pt x="34" y="109"/>
                  </a:lnTo>
                  <a:lnTo>
                    <a:pt x="37" y="104"/>
                  </a:lnTo>
                  <a:lnTo>
                    <a:pt x="36" y="97"/>
                  </a:lnTo>
                  <a:lnTo>
                    <a:pt x="41" y="92"/>
                  </a:lnTo>
                  <a:lnTo>
                    <a:pt x="40" y="89"/>
                  </a:lnTo>
                  <a:lnTo>
                    <a:pt x="46" y="85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37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4" y="47"/>
                  </a:lnTo>
                  <a:lnTo>
                    <a:pt x="87" y="34"/>
                  </a:lnTo>
                  <a:lnTo>
                    <a:pt x="84" y="31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4" y="16"/>
                  </a:lnTo>
                  <a:lnTo>
                    <a:pt x="107" y="13"/>
                  </a:lnTo>
                  <a:lnTo>
                    <a:pt x="103" y="7"/>
                  </a:lnTo>
                  <a:lnTo>
                    <a:pt x="101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1" name="Freeform 270"/>
            <p:cNvSpPr>
              <a:spLocks/>
            </p:cNvSpPr>
            <p:nvPr/>
          </p:nvSpPr>
          <p:spPr bwMode="auto">
            <a:xfrm rot="21334256">
              <a:off x="4648078" y="2364699"/>
              <a:ext cx="825932" cy="598292"/>
            </a:xfrm>
            <a:custGeom>
              <a:avLst/>
              <a:gdLst>
                <a:gd name="T0" fmla="*/ 2147483647 w 257"/>
                <a:gd name="T1" fmla="*/ 2147483647 h 163"/>
                <a:gd name="T2" fmla="*/ 2147483647 w 257"/>
                <a:gd name="T3" fmla="*/ 2147483647 h 163"/>
                <a:gd name="T4" fmla="*/ 2147483647 w 257"/>
                <a:gd name="T5" fmla="*/ 2147483647 h 163"/>
                <a:gd name="T6" fmla="*/ 2147483647 w 257"/>
                <a:gd name="T7" fmla="*/ 2147483647 h 163"/>
                <a:gd name="T8" fmla="*/ 2147483647 w 257"/>
                <a:gd name="T9" fmla="*/ 2147483647 h 163"/>
                <a:gd name="T10" fmla="*/ 2147483647 w 257"/>
                <a:gd name="T11" fmla="*/ 2147483647 h 163"/>
                <a:gd name="T12" fmla="*/ 2147483647 w 257"/>
                <a:gd name="T13" fmla="*/ 2147483647 h 163"/>
                <a:gd name="T14" fmla="*/ 2147483647 w 257"/>
                <a:gd name="T15" fmla="*/ 2147483647 h 163"/>
                <a:gd name="T16" fmla="*/ 2147483647 w 257"/>
                <a:gd name="T17" fmla="*/ 2147483647 h 163"/>
                <a:gd name="T18" fmla="*/ 2147483647 w 257"/>
                <a:gd name="T19" fmla="*/ 2147483647 h 163"/>
                <a:gd name="T20" fmla="*/ 2147483647 w 257"/>
                <a:gd name="T21" fmla="*/ 2147483647 h 163"/>
                <a:gd name="T22" fmla="*/ 2147483647 w 257"/>
                <a:gd name="T23" fmla="*/ 2147483647 h 163"/>
                <a:gd name="T24" fmla="*/ 2147483647 w 257"/>
                <a:gd name="T25" fmla="*/ 2147483647 h 163"/>
                <a:gd name="T26" fmla="*/ 2147483647 w 257"/>
                <a:gd name="T27" fmla="*/ 2147483647 h 163"/>
                <a:gd name="T28" fmla="*/ 2147483647 w 257"/>
                <a:gd name="T29" fmla="*/ 2147483647 h 163"/>
                <a:gd name="T30" fmla="*/ 2147483647 w 257"/>
                <a:gd name="T31" fmla="*/ 2147483647 h 163"/>
                <a:gd name="T32" fmla="*/ 2147483647 w 257"/>
                <a:gd name="T33" fmla="*/ 2147483647 h 163"/>
                <a:gd name="T34" fmla="*/ 2147483647 w 257"/>
                <a:gd name="T35" fmla="*/ 2147483647 h 163"/>
                <a:gd name="T36" fmla="*/ 2147483647 w 257"/>
                <a:gd name="T37" fmla="*/ 2147483647 h 163"/>
                <a:gd name="T38" fmla="*/ 2147483647 w 257"/>
                <a:gd name="T39" fmla="*/ 2147483647 h 163"/>
                <a:gd name="T40" fmla="*/ 2147483647 w 257"/>
                <a:gd name="T41" fmla="*/ 2147483647 h 163"/>
                <a:gd name="T42" fmla="*/ 2147483647 w 257"/>
                <a:gd name="T43" fmla="*/ 2147483647 h 163"/>
                <a:gd name="T44" fmla="*/ 2147483647 w 257"/>
                <a:gd name="T45" fmla="*/ 2147483647 h 163"/>
                <a:gd name="T46" fmla="*/ 0 w 257"/>
                <a:gd name="T47" fmla="*/ 2147483647 h 163"/>
                <a:gd name="T48" fmla="*/ 2147483647 w 257"/>
                <a:gd name="T49" fmla="*/ 2147483647 h 163"/>
                <a:gd name="T50" fmla="*/ 2147483647 w 257"/>
                <a:gd name="T51" fmla="*/ 2147483647 h 163"/>
                <a:gd name="T52" fmla="*/ 2147483647 w 257"/>
                <a:gd name="T53" fmla="*/ 2147483647 h 163"/>
                <a:gd name="T54" fmla="*/ 2147483647 w 257"/>
                <a:gd name="T55" fmla="*/ 2147483647 h 163"/>
                <a:gd name="T56" fmla="*/ 2147483647 w 257"/>
                <a:gd name="T57" fmla="*/ 2147483647 h 163"/>
                <a:gd name="T58" fmla="*/ 2147483647 w 257"/>
                <a:gd name="T59" fmla="*/ 2147483647 h 163"/>
                <a:gd name="T60" fmla="*/ 2147483647 w 257"/>
                <a:gd name="T61" fmla="*/ 2147483647 h 163"/>
                <a:gd name="T62" fmla="*/ 2147483647 w 257"/>
                <a:gd name="T63" fmla="*/ 2147483647 h 163"/>
                <a:gd name="T64" fmla="*/ 2147483647 w 257"/>
                <a:gd name="T65" fmla="*/ 2147483647 h 163"/>
                <a:gd name="T66" fmla="*/ 2147483647 w 257"/>
                <a:gd name="T67" fmla="*/ 2147483647 h 163"/>
                <a:gd name="T68" fmla="*/ 2147483647 w 257"/>
                <a:gd name="T69" fmla="*/ 2147483647 h 163"/>
                <a:gd name="T70" fmla="*/ 2147483647 w 257"/>
                <a:gd name="T71" fmla="*/ 2147483647 h 163"/>
                <a:gd name="T72" fmla="*/ 2147483647 w 257"/>
                <a:gd name="T73" fmla="*/ 2147483647 h 163"/>
                <a:gd name="T74" fmla="*/ 2147483647 w 257"/>
                <a:gd name="T75" fmla="*/ 2147483647 h 163"/>
                <a:gd name="T76" fmla="*/ 2147483647 w 257"/>
                <a:gd name="T77" fmla="*/ 2147483647 h 163"/>
                <a:gd name="T78" fmla="*/ 2147483647 w 257"/>
                <a:gd name="T79" fmla="*/ 2147483647 h 163"/>
                <a:gd name="T80" fmla="*/ 2147483647 w 257"/>
                <a:gd name="T81" fmla="*/ 2147483647 h 163"/>
                <a:gd name="T82" fmla="*/ 2147483647 w 257"/>
                <a:gd name="T83" fmla="*/ 0 h 163"/>
                <a:gd name="T84" fmla="*/ 2147483647 w 257"/>
                <a:gd name="T85" fmla="*/ 2147483647 h 163"/>
                <a:gd name="T86" fmla="*/ 2147483647 w 257"/>
                <a:gd name="T87" fmla="*/ 2147483647 h 163"/>
                <a:gd name="T88" fmla="*/ 2147483647 w 257"/>
                <a:gd name="T89" fmla="*/ 2147483647 h 1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163"/>
                <a:gd name="T137" fmla="*/ 257 w 257"/>
                <a:gd name="T138" fmla="*/ 163 h 1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163">
                  <a:moveTo>
                    <a:pt x="254" y="18"/>
                  </a:moveTo>
                  <a:lnTo>
                    <a:pt x="251" y="57"/>
                  </a:lnTo>
                  <a:lnTo>
                    <a:pt x="252" y="59"/>
                  </a:lnTo>
                  <a:lnTo>
                    <a:pt x="252" y="60"/>
                  </a:lnTo>
                  <a:lnTo>
                    <a:pt x="251" y="61"/>
                  </a:lnTo>
                  <a:lnTo>
                    <a:pt x="249" y="64"/>
                  </a:lnTo>
                  <a:lnTo>
                    <a:pt x="248" y="66"/>
                  </a:lnTo>
                  <a:lnTo>
                    <a:pt x="249" y="67"/>
                  </a:lnTo>
                  <a:lnTo>
                    <a:pt x="249" y="70"/>
                  </a:lnTo>
                  <a:lnTo>
                    <a:pt x="248" y="70"/>
                  </a:lnTo>
                  <a:lnTo>
                    <a:pt x="248" y="72"/>
                  </a:lnTo>
                  <a:lnTo>
                    <a:pt x="248" y="75"/>
                  </a:lnTo>
                  <a:lnTo>
                    <a:pt x="257" y="75"/>
                  </a:lnTo>
                  <a:lnTo>
                    <a:pt x="257" y="88"/>
                  </a:lnTo>
                  <a:lnTo>
                    <a:pt x="252" y="85"/>
                  </a:lnTo>
                  <a:lnTo>
                    <a:pt x="251" y="85"/>
                  </a:lnTo>
                  <a:lnTo>
                    <a:pt x="251" y="86"/>
                  </a:lnTo>
                  <a:lnTo>
                    <a:pt x="248" y="85"/>
                  </a:lnTo>
                  <a:lnTo>
                    <a:pt x="219" y="82"/>
                  </a:lnTo>
                  <a:lnTo>
                    <a:pt x="208" y="82"/>
                  </a:lnTo>
                  <a:lnTo>
                    <a:pt x="207" y="89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181" y="94"/>
                  </a:lnTo>
                  <a:lnTo>
                    <a:pt x="172" y="92"/>
                  </a:lnTo>
                  <a:lnTo>
                    <a:pt x="172" y="100"/>
                  </a:lnTo>
                  <a:lnTo>
                    <a:pt x="169" y="98"/>
                  </a:lnTo>
                  <a:lnTo>
                    <a:pt x="164" y="97"/>
                  </a:lnTo>
                  <a:lnTo>
                    <a:pt x="161" y="97"/>
                  </a:lnTo>
                  <a:lnTo>
                    <a:pt x="159" y="120"/>
                  </a:lnTo>
                  <a:lnTo>
                    <a:pt x="161" y="124"/>
                  </a:lnTo>
                  <a:lnTo>
                    <a:pt x="166" y="124"/>
                  </a:lnTo>
                  <a:lnTo>
                    <a:pt x="163" y="139"/>
                  </a:lnTo>
                  <a:lnTo>
                    <a:pt x="159" y="136"/>
                  </a:lnTo>
                  <a:lnTo>
                    <a:pt x="154" y="135"/>
                  </a:lnTo>
                  <a:lnTo>
                    <a:pt x="147" y="144"/>
                  </a:lnTo>
                  <a:lnTo>
                    <a:pt x="144" y="141"/>
                  </a:lnTo>
                  <a:lnTo>
                    <a:pt x="142" y="138"/>
                  </a:lnTo>
                  <a:lnTo>
                    <a:pt x="135" y="145"/>
                  </a:lnTo>
                  <a:lnTo>
                    <a:pt x="119" y="132"/>
                  </a:lnTo>
                  <a:lnTo>
                    <a:pt x="110" y="141"/>
                  </a:lnTo>
                  <a:lnTo>
                    <a:pt x="107" y="141"/>
                  </a:lnTo>
                  <a:lnTo>
                    <a:pt x="106" y="141"/>
                  </a:lnTo>
                  <a:lnTo>
                    <a:pt x="93" y="163"/>
                  </a:lnTo>
                  <a:lnTo>
                    <a:pt x="87" y="160"/>
                  </a:lnTo>
                  <a:lnTo>
                    <a:pt x="84" y="163"/>
                  </a:lnTo>
                  <a:lnTo>
                    <a:pt x="76" y="158"/>
                  </a:lnTo>
                  <a:lnTo>
                    <a:pt x="75" y="161"/>
                  </a:lnTo>
                  <a:lnTo>
                    <a:pt x="72" y="160"/>
                  </a:lnTo>
                  <a:lnTo>
                    <a:pt x="54" y="158"/>
                  </a:lnTo>
                  <a:lnTo>
                    <a:pt x="59" y="149"/>
                  </a:lnTo>
                  <a:lnTo>
                    <a:pt x="32" y="148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8"/>
                  </a:lnTo>
                  <a:lnTo>
                    <a:pt x="24" y="158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16" y="157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6" y="155"/>
                  </a:lnTo>
                  <a:lnTo>
                    <a:pt x="5" y="155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1"/>
                  </a:lnTo>
                  <a:lnTo>
                    <a:pt x="5" y="135"/>
                  </a:lnTo>
                  <a:lnTo>
                    <a:pt x="6" y="116"/>
                  </a:lnTo>
                  <a:lnTo>
                    <a:pt x="9" y="116"/>
                  </a:lnTo>
                  <a:lnTo>
                    <a:pt x="10" y="110"/>
                  </a:lnTo>
                  <a:lnTo>
                    <a:pt x="2" y="110"/>
                  </a:lnTo>
                  <a:lnTo>
                    <a:pt x="3" y="88"/>
                  </a:lnTo>
                  <a:lnTo>
                    <a:pt x="12" y="88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31" y="63"/>
                  </a:lnTo>
                  <a:lnTo>
                    <a:pt x="34" y="29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59" y="16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2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8" y="16"/>
                  </a:lnTo>
                  <a:lnTo>
                    <a:pt x="132" y="18"/>
                  </a:lnTo>
                  <a:lnTo>
                    <a:pt x="134" y="19"/>
                  </a:lnTo>
                  <a:lnTo>
                    <a:pt x="147" y="19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64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26"/>
                  </a:lnTo>
                  <a:lnTo>
                    <a:pt x="181" y="31"/>
                  </a:lnTo>
                  <a:lnTo>
                    <a:pt x="183" y="29"/>
                  </a:lnTo>
                  <a:lnTo>
                    <a:pt x="186" y="29"/>
                  </a:lnTo>
                  <a:lnTo>
                    <a:pt x="186" y="32"/>
                  </a:lnTo>
                  <a:lnTo>
                    <a:pt x="211" y="32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13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30" y="10"/>
                  </a:lnTo>
                  <a:lnTo>
                    <a:pt x="230" y="1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2" name="Freeform 271"/>
            <p:cNvSpPr>
              <a:spLocks noEditPoints="1"/>
            </p:cNvSpPr>
            <p:nvPr/>
          </p:nvSpPr>
          <p:spPr bwMode="auto">
            <a:xfrm rot="21334256">
              <a:off x="3039513" y="2271278"/>
              <a:ext cx="888581" cy="935356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3" name="Freeform 273"/>
            <p:cNvSpPr>
              <a:spLocks noEditPoints="1"/>
            </p:cNvSpPr>
            <p:nvPr/>
          </p:nvSpPr>
          <p:spPr bwMode="auto">
            <a:xfrm rot="21334256">
              <a:off x="2891293" y="3141434"/>
              <a:ext cx="547454" cy="948492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4" name="Freeform 274"/>
            <p:cNvSpPr>
              <a:spLocks/>
            </p:cNvSpPr>
            <p:nvPr/>
          </p:nvSpPr>
          <p:spPr bwMode="auto">
            <a:xfrm rot="21334256">
              <a:off x="3941513" y="1732157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5" name="Freeform 275"/>
            <p:cNvSpPr>
              <a:spLocks noEditPoints="1"/>
            </p:cNvSpPr>
            <p:nvPr/>
          </p:nvSpPr>
          <p:spPr bwMode="auto">
            <a:xfrm rot="21334256">
              <a:off x="5929474" y="4151082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6" name="Freeform 276"/>
            <p:cNvSpPr>
              <a:spLocks/>
            </p:cNvSpPr>
            <p:nvPr/>
          </p:nvSpPr>
          <p:spPr bwMode="auto">
            <a:xfrm rot="21334256">
              <a:off x="3140217" y="4559532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7" name="Freeform 277"/>
            <p:cNvSpPr>
              <a:spLocks/>
            </p:cNvSpPr>
            <p:nvPr/>
          </p:nvSpPr>
          <p:spPr bwMode="auto">
            <a:xfrm rot="21334256">
              <a:off x="4067050" y="4477305"/>
              <a:ext cx="694634" cy="721505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8" name="Freeform 278"/>
            <p:cNvSpPr>
              <a:spLocks/>
            </p:cNvSpPr>
            <p:nvPr/>
          </p:nvSpPr>
          <p:spPr bwMode="auto">
            <a:xfrm rot="21334256">
              <a:off x="2729755" y="4252057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9" name="Freeform 279"/>
            <p:cNvSpPr>
              <a:spLocks/>
            </p:cNvSpPr>
            <p:nvPr/>
          </p:nvSpPr>
          <p:spPr bwMode="auto">
            <a:xfrm rot="21334256">
              <a:off x="4367566" y="5553025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64" tIns="34282" rIns="68564" bIns="34282" anchor="ctr"/>
            <a:lstStyle/>
            <a:p>
              <a:pPr defTabSz="960120"/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0" name="Freeform 280"/>
            <p:cNvSpPr>
              <a:spLocks/>
            </p:cNvSpPr>
            <p:nvPr/>
          </p:nvSpPr>
          <p:spPr bwMode="auto">
            <a:xfrm rot="21334256">
              <a:off x="5024384" y="3369429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1" name="Freeform 281"/>
            <p:cNvSpPr>
              <a:spLocks noEditPoints="1"/>
            </p:cNvSpPr>
            <p:nvPr/>
          </p:nvSpPr>
          <p:spPr bwMode="auto">
            <a:xfrm rot="21334256">
              <a:off x="1936020" y="3544087"/>
              <a:ext cx="1061896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3" name="Freeform 283"/>
            <p:cNvSpPr>
              <a:spLocks/>
            </p:cNvSpPr>
            <p:nvPr/>
          </p:nvSpPr>
          <p:spPr bwMode="auto">
            <a:xfrm rot="21334256">
              <a:off x="4928234" y="2614152"/>
              <a:ext cx="654744" cy="812301"/>
            </a:xfrm>
            <a:custGeom>
              <a:avLst/>
              <a:gdLst>
                <a:gd name="T0" fmla="*/ 2147483647 w 212"/>
                <a:gd name="T1" fmla="*/ 2147483647 h 223"/>
                <a:gd name="T2" fmla="*/ 2147483647 w 212"/>
                <a:gd name="T3" fmla="*/ 2147483647 h 223"/>
                <a:gd name="T4" fmla="*/ 2147483647 w 212"/>
                <a:gd name="T5" fmla="*/ 2147483647 h 223"/>
                <a:gd name="T6" fmla="*/ 2147483647 w 212"/>
                <a:gd name="T7" fmla="*/ 2147483647 h 223"/>
                <a:gd name="T8" fmla="*/ 2147483647 w 212"/>
                <a:gd name="T9" fmla="*/ 2147483647 h 223"/>
                <a:gd name="T10" fmla="*/ 2147483647 w 212"/>
                <a:gd name="T11" fmla="*/ 2147483647 h 223"/>
                <a:gd name="T12" fmla="*/ 2147483647 w 212"/>
                <a:gd name="T13" fmla="*/ 2147483647 h 223"/>
                <a:gd name="T14" fmla="*/ 2147483647 w 212"/>
                <a:gd name="T15" fmla="*/ 2147483647 h 223"/>
                <a:gd name="T16" fmla="*/ 2147483647 w 212"/>
                <a:gd name="T17" fmla="*/ 2147483647 h 223"/>
                <a:gd name="T18" fmla="*/ 2147483647 w 212"/>
                <a:gd name="T19" fmla="*/ 2147483647 h 223"/>
                <a:gd name="T20" fmla="*/ 2147483647 w 212"/>
                <a:gd name="T21" fmla="*/ 2147483647 h 223"/>
                <a:gd name="T22" fmla="*/ 2147483647 w 212"/>
                <a:gd name="T23" fmla="*/ 2147483647 h 223"/>
                <a:gd name="T24" fmla="*/ 2147483647 w 212"/>
                <a:gd name="T25" fmla="*/ 2147483647 h 223"/>
                <a:gd name="T26" fmla="*/ 2147483647 w 212"/>
                <a:gd name="T27" fmla="*/ 2147483647 h 223"/>
                <a:gd name="T28" fmla="*/ 2147483647 w 212"/>
                <a:gd name="T29" fmla="*/ 2147483647 h 223"/>
                <a:gd name="T30" fmla="*/ 2147483647 w 212"/>
                <a:gd name="T31" fmla="*/ 2147483647 h 223"/>
                <a:gd name="T32" fmla="*/ 2147483647 w 212"/>
                <a:gd name="T33" fmla="*/ 2147483647 h 223"/>
                <a:gd name="T34" fmla="*/ 2147483647 w 212"/>
                <a:gd name="T35" fmla="*/ 2147483647 h 223"/>
                <a:gd name="T36" fmla="*/ 2147483647 w 212"/>
                <a:gd name="T37" fmla="*/ 2147483647 h 223"/>
                <a:gd name="T38" fmla="*/ 2147483647 w 212"/>
                <a:gd name="T39" fmla="*/ 2147483647 h 223"/>
                <a:gd name="T40" fmla="*/ 2147483647 w 212"/>
                <a:gd name="T41" fmla="*/ 2147483647 h 223"/>
                <a:gd name="T42" fmla="*/ 2147483647 w 212"/>
                <a:gd name="T43" fmla="*/ 2147483647 h 223"/>
                <a:gd name="T44" fmla="*/ 2147483647 w 212"/>
                <a:gd name="T45" fmla="*/ 2147483647 h 223"/>
                <a:gd name="T46" fmla="*/ 2147483647 w 212"/>
                <a:gd name="T47" fmla="*/ 2147483647 h 223"/>
                <a:gd name="T48" fmla="*/ 2147483647 w 212"/>
                <a:gd name="T49" fmla="*/ 2147483647 h 223"/>
                <a:gd name="T50" fmla="*/ 2147483647 w 212"/>
                <a:gd name="T51" fmla="*/ 2147483647 h 223"/>
                <a:gd name="T52" fmla="*/ 2147483647 w 212"/>
                <a:gd name="T53" fmla="*/ 2147483647 h 223"/>
                <a:gd name="T54" fmla="*/ 2147483647 w 212"/>
                <a:gd name="T55" fmla="*/ 2147483647 h 223"/>
                <a:gd name="T56" fmla="*/ 2147483647 w 212"/>
                <a:gd name="T57" fmla="*/ 2147483647 h 223"/>
                <a:gd name="T58" fmla="*/ 2147483647 w 212"/>
                <a:gd name="T59" fmla="*/ 2147483647 h 223"/>
                <a:gd name="T60" fmla="*/ 2147483647 w 212"/>
                <a:gd name="T61" fmla="*/ 2147483647 h 223"/>
                <a:gd name="T62" fmla="*/ 2147483647 w 212"/>
                <a:gd name="T63" fmla="*/ 2147483647 h 223"/>
                <a:gd name="T64" fmla="*/ 2147483647 w 212"/>
                <a:gd name="T65" fmla="*/ 2147483647 h 223"/>
                <a:gd name="T66" fmla="*/ 2147483647 w 212"/>
                <a:gd name="T67" fmla="*/ 2147483647 h 223"/>
                <a:gd name="T68" fmla="*/ 2147483647 w 212"/>
                <a:gd name="T69" fmla="*/ 2147483647 h 223"/>
                <a:gd name="T70" fmla="*/ 2147483647 w 212"/>
                <a:gd name="T71" fmla="*/ 2147483647 h 223"/>
                <a:gd name="T72" fmla="*/ 2147483647 w 212"/>
                <a:gd name="T73" fmla="*/ 2147483647 h 223"/>
                <a:gd name="T74" fmla="*/ 2147483647 w 212"/>
                <a:gd name="T75" fmla="*/ 2147483647 h 223"/>
                <a:gd name="T76" fmla="*/ 2147483647 w 212"/>
                <a:gd name="T77" fmla="*/ 2147483647 h 223"/>
                <a:gd name="T78" fmla="*/ 2147483647 w 212"/>
                <a:gd name="T79" fmla="*/ 2147483647 h 223"/>
                <a:gd name="T80" fmla="*/ 2147483647 w 212"/>
                <a:gd name="T81" fmla="*/ 0 h 2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23"/>
                <a:gd name="T125" fmla="*/ 212 w 212"/>
                <a:gd name="T126" fmla="*/ 223 h 2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23">
                  <a:moveTo>
                    <a:pt x="126" y="0"/>
                  </a:moveTo>
                  <a:lnTo>
                    <a:pt x="124" y="48"/>
                  </a:lnTo>
                  <a:lnTo>
                    <a:pt x="153" y="50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7" y="59"/>
                  </a:lnTo>
                  <a:lnTo>
                    <a:pt x="173" y="59"/>
                  </a:lnTo>
                  <a:lnTo>
                    <a:pt x="177" y="59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89" y="56"/>
                  </a:lnTo>
                  <a:lnTo>
                    <a:pt x="190" y="56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193" y="151"/>
                  </a:lnTo>
                  <a:lnTo>
                    <a:pt x="206" y="154"/>
                  </a:lnTo>
                  <a:lnTo>
                    <a:pt x="206" y="164"/>
                  </a:lnTo>
                  <a:lnTo>
                    <a:pt x="212" y="163"/>
                  </a:lnTo>
                  <a:lnTo>
                    <a:pt x="212" y="190"/>
                  </a:lnTo>
                  <a:lnTo>
                    <a:pt x="211" y="202"/>
                  </a:lnTo>
                  <a:lnTo>
                    <a:pt x="187" y="201"/>
                  </a:lnTo>
                  <a:lnTo>
                    <a:pt x="186" y="214"/>
                  </a:lnTo>
                  <a:lnTo>
                    <a:pt x="177" y="214"/>
                  </a:lnTo>
                  <a:lnTo>
                    <a:pt x="174" y="215"/>
                  </a:lnTo>
                  <a:lnTo>
                    <a:pt x="167" y="215"/>
                  </a:lnTo>
                  <a:lnTo>
                    <a:pt x="156" y="223"/>
                  </a:lnTo>
                  <a:lnTo>
                    <a:pt x="145" y="208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09" y="201"/>
                  </a:lnTo>
                  <a:lnTo>
                    <a:pt x="109" y="208"/>
                  </a:lnTo>
                  <a:lnTo>
                    <a:pt x="77" y="207"/>
                  </a:lnTo>
                  <a:lnTo>
                    <a:pt x="77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6" y="210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7" y="207"/>
                  </a:lnTo>
                  <a:lnTo>
                    <a:pt x="58" y="193"/>
                  </a:lnTo>
                  <a:lnTo>
                    <a:pt x="61" y="193"/>
                  </a:lnTo>
                  <a:lnTo>
                    <a:pt x="63" y="179"/>
                  </a:lnTo>
                  <a:lnTo>
                    <a:pt x="95" y="180"/>
                  </a:lnTo>
                  <a:lnTo>
                    <a:pt x="96" y="148"/>
                  </a:lnTo>
                  <a:lnTo>
                    <a:pt x="64" y="145"/>
                  </a:lnTo>
                  <a:lnTo>
                    <a:pt x="66" y="122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41" y="126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0" y="81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2" y="63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61" y="5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6" y="16"/>
                  </a:lnTo>
                  <a:lnTo>
                    <a:pt x="79" y="18"/>
                  </a:lnTo>
                  <a:lnTo>
                    <a:pt x="79" y="10"/>
                  </a:lnTo>
                  <a:lnTo>
                    <a:pt x="88" y="12"/>
                  </a:lnTo>
                  <a:lnTo>
                    <a:pt x="93" y="13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114" y="7"/>
                  </a:lnTo>
                  <a:lnTo>
                    <a:pt x="115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4" name="Freeform 284"/>
            <p:cNvSpPr>
              <a:spLocks/>
            </p:cNvSpPr>
            <p:nvPr/>
          </p:nvSpPr>
          <p:spPr bwMode="auto">
            <a:xfrm rot="21334256">
              <a:off x="3835598" y="4999431"/>
              <a:ext cx="889957" cy="771767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5" name="Freeform 285"/>
            <p:cNvSpPr>
              <a:spLocks/>
            </p:cNvSpPr>
            <p:nvPr/>
          </p:nvSpPr>
          <p:spPr bwMode="auto">
            <a:xfrm rot="21334256">
              <a:off x="6181586" y="416485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6" name="Freeform 286"/>
            <p:cNvSpPr>
              <a:spLocks/>
            </p:cNvSpPr>
            <p:nvPr/>
          </p:nvSpPr>
          <p:spPr bwMode="auto">
            <a:xfrm>
              <a:off x="4463992" y="3599428"/>
              <a:ext cx="741662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7" name="Freeform 287"/>
            <p:cNvSpPr>
              <a:spLocks noEditPoints="1"/>
            </p:cNvSpPr>
            <p:nvPr/>
          </p:nvSpPr>
          <p:spPr bwMode="auto">
            <a:xfrm rot="21334256">
              <a:off x="3649752" y="1411659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8" name="Rectangle 637"/>
            <p:cNvSpPr>
              <a:spLocks noChangeArrowheads="1"/>
            </p:cNvSpPr>
            <p:nvPr/>
          </p:nvSpPr>
          <p:spPr bwMode="auto">
            <a:xfrm rot="21334256">
              <a:off x="4837714" y="6120174"/>
              <a:ext cx="2340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г. Сочи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Rectangle 670"/>
            <p:cNvSpPr>
              <a:spLocks noChangeArrowheads="1"/>
            </p:cNvSpPr>
            <p:nvPr/>
          </p:nvSpPr>
          <p:spPr bwMode="auto">
            <a:xfrm rot="21334256">
              <a:off x="3967967" y="2507051"/>
              <a:ext cx="34144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Каневский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Rectangle 708"/>
            <p:cNvSpPr>
              <a:spLocks noChangeArrowheads="1"/>
            </p:cNvSpPr>
            <p:nvPr/>
          </p:nvSpPr>
          <p:spPr bwMode="auto">
            <a:xfrm>
              <a:off x="3078337" y="4119950"/>
              <a:ext cx="3382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Крымский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Rectangle 718"/>
            <p:cNvSpPr>
              <a:spLocks noChangeArrowheads="1"/>
            </p:cNvSpPr>
            <p:nvPr/>
          </p:nvSpPr>
          <p:spPr bwMode="auto">
            <a:xfrm rot="21334256">
              <a:off x="5665164" y="5507419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Мостовский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Rectangle 743"/>
            <p:cNvSpPr>
              <a:spLocks noChangeArrowheads="1"/>
            </p:cNvSpPr>
            <p:nvPr/>
          </p:nvSpPr>
          <p:spPr bwMode="auto">
            <a:xfrm rot="21334256">
              <a:off x="3005416" y="3457054"/>
              <a:ext cx="3767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Славянский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Rectangle 793"/>
            <p:cNvSpPr>
              <a:spLocks noChangeArrowheads="1"/>
            </p:cNvSpPr>
            <p:nvPr/>
          </p:nvSpPr>
          <p:spPr bwMode="auto">
            <a:xfrm rot="21334256">
              <a:off x="5418703" y="2648815"/>
              <a:ext cx="53540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Новопокровский</a:t>
              </a:r>
            </a:p>
          </p:txBody>
        </p:sp>
        <p:sp>
          <p:nvSpPr>
            <p:cNvPr id="395" name="Rectangle 808"/>
            <p:cNvSpPr>
              <a:spLocks noChangeArrowheads="1"/>
            </p:cNvSpPr>
            <p:nvPr/>
          </p:nvSpPr>
          <p:spPr bwMode="auto">
            <a:xfrm rot="21334256">
              <a:off x="5977372" y="3978706"/>
              <a:ext cx="4969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Новокубанский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Rectangle 826"/>
            <p:cNvSpPr>
              <a:spLocks noChangeArrowheads="1"/>
            </p:cNvSpPr>
            <p:nvPr/>
          </p:nvSpPr>
          <p:spPr bwMode="auto">
            <a:xfrm rot="21334256">
              <a:off x="3536103" y="3219626"/>
              <a:ext cx="42319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Калининский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Rectangle 834"/>
            <p:cNvSpPr>
              <a:spLocks noChangeArrowheads="1"/>
            </p:cNvSpPr>
            <p:nvPr/>
          </p:nvSpPr>
          <p:spPr bwMode="auto">
            <a:xfrm rot="21334256">
              <a:off x="6349580" y="4414902"/>
              <a:ext cx="346249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Успенски</a:t>
              </a:r>
              <a:r>
                <a:rPr lang="ru-RU" altLang="ru-RU" sz="675" i="1" dirty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altLang="ru-RU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Rectangle 836"/>
            <p:cNvSpPr>
              <a:spLocks noChangeArrowheads="1"/>
            </p:cNvSpPr>
            <p:nvPr/>
          </p:nvSpPr>
          <p:spPr bwMode="auto">
            <a:xfrm rot="21334256">
              <a:off x="3408369" y="3734446"/>
              <a:ext cx="58349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Красноармейский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Rectangle 843"/>
            <p:cNvSpPr>
              <a:spLocks noChangeArrowheads="1"/>
            </p:cNvSpPr>
            <p:nvPr/>
          </p:nvSpPr>
          <p:spPr bwMode="auto">
            <a:xfrm rot="21334256">
              <a:off x="6060057" y="2978790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Белоглинский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Rectangle 852"/>
            <p:cNvSpPr>
              <a:spLocks noChangeArrowheads="1"/>
            </p:cNvSpPr>
            <p:nvPr/>
          </p:nvSpPr>
          <p:spPr bwMode="auto">
            <a:xfrm rot="21334256">
              <a:off x="3212714" y="2838618"/>
              <a:ext cx="75180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Приморско-Ахтарский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Rectangle 870"/>
            <p:cNvSpPr>
              <a:spLocks noChangeArrowheads="1"/>
            </p:cNvSpPr>
            <p:nvPr/>
          </p:nvSpPr>
          <p:spPr bwMode="auto">
            <a:xfrm rot="21334256">
              <a:off x="4811761" y="3792614"/>
              <a:ext cx="5546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Усть-Лабинский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Rectangle 879"/>
            <p:cNvSpPr>
              <a:spLocks noChangeArrowheads="1"/>
            </p:cNvSpPr>
            <p:nvPr/>
          </p:nvSpPr>
          <p:spPr bwMode="auto">
            <a:xfrm rot="21334256">
              <a:off x="4238239" y="4789139"/>
              <a:ext cx="41436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Горячий Ключ</a:t>
              </a:r>
            </a:p>
          </p:txBody>
        </p:sp>
        <p:sp>
          <p:nvSpPr>
            <p:cNvPr id="416" name="Rectangle 960"/>
            <p:cNvSpPr>
              <a:spLocks noChangeArrowheads="1"/>
            </p:cNvSpPr>
            <p:nvPr/>
          </p:nvSpPr>
          <p:spPr bwMode="auto">
            <a:xfrm rot="21334256">
              <a:off x="3984396" y="4110990"/>
              <a:ext cx="44242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Краснодар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Rectangle 976"/>
            <p:cNvSpPr>
              <a:spLocks noChangeArrowheads="1"/>
            </p:cNvSpPr>
            <p:nvPr/>
          </p:nvSpPr>
          <p:spPr bwMode="auto">
            <a:xfrm rot="21334256">
              <a:off x="6059719" y="4230646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 г. Армавир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Rectangle 766"/>
            <p:cNvSpPr>
              <a:spLocks noChangeArrowheads="1"/>
            </p:cNvSpPr>
            <p:nvPr/>
          </p:nvSpPr>
          <p:spPr bwMode="auto">
            <a:xfrm rot="21334256">
              <a:off x="5879964" y="4975870"/>
              <a:ext cx="352661" cy="923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Rectangle 718"/>
            <p:cNvSpPr>
              <a:spLocks noChangeArrowheads="1"/>
            </p:cNvSpPr>
            <p:nvPr/>
          </p:nvSpPr>
          <p:spPr bwMode="auto">
            <a:xfrm rot="21334256">
              <a:off x="6289112" y="5252143"/>
              <a:ext cx="48410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Отрадненский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Rectangle 827"/>
            <p:cNvSpPr>
              <a:spLocks noChangeArrowheads="1"/>
            </p:cNvSpPr>
            <p:nvPr/>
          </p:nvSpPr>
          <p:spPr bwMode="auto">
            <a:xfrm rot="21334256">
              <a:off x="5092512" y="2112954"/>
              <a:ext cx="39433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Крыловский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Rectangle 683"/>
            <p:cNvSpPr>
              <a:spLocks noChangeArrowheads="1"/>
            </p:cNvSpPr>
            <p:nvPr/>
          </p:nvSpPr>
          <p:spPr bwMode="auto">
            <a:xfrm rot="21334256">
              <a:off x="4655544" y="1779107"/>
              <a:ext cx="35586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Кущевский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Rectangle 712"/>
            <p:cNvSpPr>
              <a:spLocks noChangeArrowheads="1"/>
            </p:cNvSpPr>
            <p:nvPr/>
          </p:nvSpPr>
          <p:spPr bwMode="auto">
            <a:xfrm rot="21334256">
              <a:off x="4836837" y="2527675"/>
              <a:ext cx="37991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Павловский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Rectangle 656"/>
            <p:cNvSpPr>
              <a:spLocks noChangeArrowheads="1"/>
            </p:cNvSpPr>
            <p:nvPr/>
          </p:nvSpPr>
          <p:spPr bwMode="auto">
            <a:xfrm rot="21334256">
              <a:off x="3856012" y="4657223"/>
              <a:ext cx="3366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Северский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Rectangle 823"/>
            <p:cNvSpPr>
              <a:spLocks noChangeArrowheads="1"/>
            </p:cNvSpPr>
            <p:nvPr/>
          </p:nvSpPr>
          <p:spPr bwMode="auto">
            <a:xfrm rot="21334256">
              <a:off x="4481038" y="3427698"/>
              <a:ext cx="41838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Кореновский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Freeform 265"/>
            <p:cNvSpPr>
              <a:spLocks noEditPoints="1"/>
            </p:cNvSpPr>
            <p:nvPr/>
          </p:nvSpPr>
          <p:spPr bwMode="auto">
            <a:xfrm>
              <a:off x="4247967" y="2026223"/>
              <a:ext cx="648072" cy="826715"/>
            </a:xfrm>
            <a:custGeom>
              <a:avLst/>
              <a:gdLst>
                <a:gd name="T0" fmla="*/ 29 w 196"/>
                <a:gd name="T1" fmla="*/ 53 h 193"/>
                <a:gd name="T2" fmla="*/ 39 w 196"/>
                <a:gd name="T3" fmla="*/ 26 h 193"/>
                <a:gd name="T4" fmla="*/ 48 w 196"/>
                <a:gd name="T5" fmla="*/ 25 h 193"/>
                <a:gd name="T6" fmla="*/ 57 w 196"/>
                <a:gd name="T7" fmla="*/ 21 h 193"/>
                <a:gd name="T8" fmla="*/ 56 w 196"/>
                <a:gd name="T9" fmla="*/ 12 h 193"/>
                <a:gd name="T10" fmla="*/ 69 w 196"/>
                <a:gd name="T11" fmla="*/ 12 h 193"/>
                <a:gd name="T12" fmla="*/ 78 w 196"/>
                <a:gd name="T13" fmla="*/ 12 h 193"/>
                <a:gd name="T14" fmla="*/ 95 w 196"/>
                <a:gd name="T15" fmla="*/ 10 h 193"/>
                <a:gd name="T16" fmla="*/ 101 w 196"/>
                <a:gd name="T17" fmla="*/ 13 h 193"/>
                <a:gd name="T18" fmla="*/ 104 w 196"/>
                <a:gd name="T19" fmla="*/ 1 h 193"/>
                <a:gd name="T20" fmla="*/ 123 w 196"/>
                <a:gd name="T21" fmla="*/ 0 h 193"/>
                <a:gd name="T22" fmla="*/ 149 w 196"/>
                <a:gd name="T23" fmla="*/ 47 h 193"/>
                <a:gd name="T24" fmla="*/ 152 w 196"/>
                <a:gd name="T25" fmla="*/ 62 h 193"/>
                <a:gd name="T26" fmla="*/ 174 w 196"/>
                <a:gd name="T27" fmla="*/ 66 h 193"/>
                <a:gd name="T28" fmla="*/ 170 w 196"/>
                <a:gd name="T29" fmla="*/ 73 h 193"/>
                <a:gd name="T30" fmla="*/ 173 w 196"/>
                <a:gd name="T31" fmla="*/ 76 h 193"/>
                <a:gd name="T32" fmla="*/ 170 w 196"/>
                <a:gd name="T33" fmla="*/ 104 h 193"/>
                <a:gd name="T34" fmla="*/ 157 w 196"/>
                <a:gd name="T35" fmla="*/ 107 h 193"/>
                <a:gd name="T36" fmla="*/ 145 w 196"/>
                <a:gd name="T37" fmla="*/ 117 h 193"/>
                <a:gd name="T38" fmla="*/ 138 w 196"/>
                <a:gd name="T39" fmla="*/ 148 h 193"/>
                <a:gd name="T40" fmla="*/ 135 w 196"/>
                <a:gd name="T41" fmla="*/ 151 h 193"/>
                <a:gd name="T42" fmla="*/ 133 w 196"/>
                <a:gd name="T43" fmla="*/ 155 h 193"/>
                <a:gd name="T44" fmla="*/ 130 w 196"/>
                <a:gd name="T45" fmla="*/ 157 h 193"/>
                <a:gd name="T46" fmla="*/ 127 w 196"/>
                <a:gd name="T47" fmla="*/ 157 h 193"/>
                <a:gd name="T48" fmla="*/ 123 w 196"/>
                <a:gd name="T49" fmla="*/ 160 h 193"/>
                <a:gd name="T50" fmla="*/ 123 w 196"/>
                <a:gd name="T51" fmla="*/ 176 h 193"/>
                <a:gd name="T52" fmla="*/ 101 w 196"/>
                <a:gd name="T53" fmla="*/ 174 h 193"/>
                <a:gd name="T54" fmla="*/ 67 w 196"/>
                <a:gd name="T55" fmla="*/ 173 h 193"/>
                <a:gd name="T56" fmla="*/ 57 w 196"/>
                <a:gd name="T57" fmla="*/ 182 h 193"/>
                <a:gd name="T58" fmla="*/ 56 w 196"/>
                <a:gd name="T59" fmla="*/ 186 h 193"/>
                <a:gd name="T60" fmla="*/ 61 w 196"/>
                <a:gd name="T61" fmla="*/ 189 h 193"/>
                <a:gd name="T62" fmla="*/ 64 w 196"/>
                <a:gd name="T63" fmla="*/ 190 h 193"/>
                <a:gd name="T64" fmla="*/ 50 w 196"/>
                <a:gd name="T65" fmla="*/ 188 h 193"/>
                <a:gd name="T66" fmla="*/ 29 w 196"/>
                <a:gd name="T67" fmla="*/ 185 h 193"/>
                <a:gd name="T68" fmla="*/ 22 w 196"/>
                <a:gd name="T69" fmla="*/ 179 h 193"/>
                <a:gd name="T70" fmla="*/ 28 w 196"/>
                <a:gd name="T71" fmla="*/ 144 h 193"/>
                <a:gd name="T72" fmla="*/ 31 w 196"/>
                <a:gd name="T73" fmla="*/ 147 h 193"/>
                <a:gd name="T74" fmla="*/ 34 w 196"/>
                <a:gd name="T75" fmla="*/ 147 h 193"/>
                <a:gd name="T76" fmla="*/ 35 w 196"/>
                <a:gd name="T77" fmla="*/ 126 h 193"/>
                <a:gd name="T78" fmla="*/ 39 w 196"/>
                <a:gd name="T79" fmla="*/ 107 h 193"/>
                <a:gd name="T80" fmla="*/ 32 w 196"/>
                <a:gd name="T81" fmla="*/ 107 h 193"/>
                <a:gd name="T82" fmla="*/ 17 w 196"/>
                <a:gd name="T83" fmla="*/ 107 h 193"/>
                <a:gd name="T84" fmla="*/ 13 w 196"/>
                <a:gd name="T85" fmla="*/ 104 h 193"/>
                <a:gd name="T86" fmla="*/ 10 w 196"/>
                <a:gd name="T87" fmla="*/ 94 h 193"/>
                <a:gd name="T88" fmla="*/ 7 w 196"/>
                <a:gd name="T89" fmla="*/ 88 h 193"/>
                <a:gd name="T90" fmla="*/ 6 w 196"/>
                <a:gd name="T91" fmla="*/ 88 h 193"/>
                <a:gd name="T92" fmla="*/ 1 w 196"/>
                <a:gd name="T93" fmla="*/ 91 h 193"/>
                <a:gd name="T94" fmla="*/ 0 w 196"/>
                <a:gd name="T95" fmla="*/ 60 h 193"/>
                <a:gd name="T96" fmla="*/ 3 w 196"/>
                <a:gd name="T97" fmla="*/ 56 h 193"/>
                <a:gd name="T98" fmla="*/ 9 w 196"/>
                <a:gd name="T99" fmla="*/ 51 h 193"/>
                <a:gd name="T100" fmla="*/ 13 w 196"/>
                <a:gd name="T101" fmla="*/ 45 h 193"/>
                <a:gd name="T102" fmla="*/ 192 w 196"/>
                <a:gd name="T103" fmla="*/ 67 h 193"/>
                <a:gd name="T104" fmla="*/ 187 w 196"/>
                <a:gd name="T105" fmla="*/ 5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09" name="Rectangle 865"/>
            <p:cNvSpPr>
              <a:spLocks noChangeArrowheads="1"/>
            </p:cNvSpPr>
            <p:nvPr/>
          </p:nvSpPr>
          <p:spPr bwMode="auto">
            <a:xfrm rot="21334256">
              <a:off x="4423591" y="2320362"/>
              <a:ext cx="49372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Ленинградский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Rectangle 766"/>
            <p:cNvSpPr>
              <a:spLocks noChangeArrowheads="1"/>
            </p:cNvSpPr>
            <p:nvPr/>
          </p:nvSpPr>
          <p:spPr bwMode="auto">
            <a:xfrm rot="21334256">
              <a:off x="4778471" y="4577892"/>
              <a:ext cx="47769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Белореченский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Rectangle 750"/>
            <p:cNvSpPr>
              <a:spLocks noChangeArrowheads="1"/>
            </p:cNvSpPr>
            <p:nvPr/>
          </p:nvSpPr>
          <p:spPr bwMode="auto">
            <a:xfrm rot="21334256">
              <a:off x="4709371" y="5075234"/>
              <a:ext cx="43762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Апшеронский</a:t>
              </a:r>
            </a:p>
          </p:txBody>
        </p:sp>
        <p:sp>
          <p:nvSpPr>
            <p:cNvPr id="414" name="Rectangle 915"/>
            <p:cNvSpPr>
              <a:spLocks noChangeArrowheads="1"/>
            </p:cNvSpPr>
            <p:nvPr/>
          </p:nvSpPr>
          <p:spPr bwMode="auto">
            <a:xfrm rot="21334256">
              <a:off x="4154322" y="1953715"/>
              <a:ext cx="49532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Староминский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Rectangle 833"/>
            <p:cNvSpPr>
              <a:spLocks noChangeArrowheads="1"/>
            </p:cNvSpPr>
            <p:nvPr/>
          </p:nvSpPr>
          <p:spPr bwMode="auto">
            <a:xfrm rot="21334256">
              <a:off x="5577387" y="3409543"/>
              <a:ext cx="37350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Кавказский</a:t>
              </a:r>
            </a:p>
          </p:txBody>
        </p:sp>
        <p:sp>
          <p:nvSpPr>
            <p:cNvPr id="240" name="Freeform 280"/>
            <p:cNvSpPr>
              <a:spLocks/>
            </p:cNvSpPr>
            <p:nvPr/>
          </p:nvSpPr>
          <p:spPr bwMode="auto">
            <a:xfrm rot="21236325">
              <a:off x="5015276" y="3355036"/>
              <a:ext cx="464790" cy="639856"/>
            </a:xfrm>
            <a:custGeom>
              <a:avLst/>
              <a:gdLst>
                <a:gd name="T0" fmla="*/ 91 w 142"/>
                <a:gd name="T1" fmla="*/ 29 h 175"/>
                <a:gd name="T2" fmla="*/ 100 w 142"/>
                <a:gd name="T3" fmla="*/ 27 h 175"/>
                <a:gd name="T4" fmla="*/ 134 w 142"/>
                <a:gd name="T5" fmla="*/ 29 h 175"/>
                <a:gd name="T6" fmla="*/ 128 w 142"/>
                <a:gd name="T7" fmla="*/ 36 h 175"/>
                <a:gd name="T8" fmla="*/ 126 w 142"/>
                <a:gd name="T9" fmla="*/ 46 h 175"/>
                <a:gd name="T10" fmla="*/ 117 w 142"/>
                <a:gd name="T11" fmla="*/ 45 h 175"/>
                <a:gd name="T12" fmla="*/ 112 w 142"/>
                <a:gd name="T13" fmla="*/ 51 h 175"/>
                <a:gd name="T14" fmla="*/ 113 w 142"/>
                <a:gd name="T15" fmla="*/ 58 h 175"/>
                <a:gd name="T16" fmla="*/ 114 w 142"/>
                <a:gd name="T17" fmla="*/ 85 h 175"/>
                <a:gd name="T18" fmla="*/ 114 w 142"/>
                <a:gd name="T19" fmla="*/ 99 h 175"/>
                <a:gd name="T20" fmla="*/ 110 w 142"/>
                <a:gd name="T21" fmla="*/ 99 h 175"/>
                <a:gd name="T22" fmla="*/ 107 w 142"/>
                <a:gd name="T23" fmla="*/ 101 h 175"/>
                <a:gd name="T24" fmla="*/ 106 w 142"/>
                <a:gd name="T25" fmla="*/ 107 h 175"/>
                <a:gd name="T26" fmla="*/ 109 w 142"/>
                <a:gd name="T27" fmla="*/ 107 h 175"/>
                <a:gd name="T28" fmla="*/ 104 w 142"/>
                <a:gd name="T29" fmla="*/ 107 h 175"/>
                <a:gd name="T30" fmla="*/ 101 w 142"/>
                <a:gd name="T31" fmla="*/ 107 h 175"/>
                <a:gd name="T32" fmla="*/ 97 w 142"/>
                <a:gd name="T33" fmla="*/ 107 h 175"/>
                <a:gd name="T34" fmla="*/ 94 w 142"/>
                <a:gd name="T35" fmla="*/ 107 h 175"/>
                <a:gd name="T36" fmla="*/ 91 w 142"/>
                <a:gd name="T37" fmla="*/ 107 h 175"/>
                <a:gd name="T38" fmla="*/ 91 w 142"/>
                <a:gd name="T39" fmla="*/ 102 h 175"/>
                <a:gd name="T40" fmla="*/ 84 w 142"/>
                <a:gd name="T41" fmla="*/ 102 h 175"/>
                <a:gd name="T42" fmla="*/ 101 w 142"/>
                <a:gd name="T43" fmla="*/ 114 h 175"/>
                <a:gd name="T44" fmla="*/ 123 w 142"/>
                <a:gd name="T45" fmla="*/ 109 h 175"/>
                <a:gd name="T46" fmla="*/ 120 w 142"/>
                <a:gd name="T47" fmla="*/ 117 h 175"/>
                <a:gd name="T48" fmla="*/ 138 w 142"/>
                <a:gd name="T49" fmla="*/ 126 h 175"/>
                <a:gd name="T50" fmla="*/ 142 w 142"/>
                <a:gd name="T51" fmla="*/ 139 h 175"/>
                <a:gd name="T52" fmla="*/ 139 w 142"/>
                <a:gd name="T53" fmla="*/ 148 h 175"/>
                <a:gd name="T54" fmla="*/ 136 w 142"/>
                <a:gd name="T55" fmla="*/ 170 h 175"/>
                <a:gd name="T56" fmla="*/ 132 w 142"/>
                <a:gd name="T57" fmla="*/ 168 h 175"/>
                <a:gd name="T58" fmla="*/ 131 w 142"/>
                <a:gd name="T59" fmla="*/ 170 h 175"/>
                <a:gd name="T60" fmla="*/ 128 w 142"/>
                <a:gd name="T61" fmla="*/ 167 h 175"/>
                <a:gd name="T62" fmla="*/ 123 w 142"/>
                <a:gd name="T63" fmla="*/ 167 h 175"/>
                <a:gd name="T64" fmla="*/ 123 w 142"/>
                <a:gd name="T65" fmla="*/ 174 h 175"/>
                <a:gd name="T66" fmla="*/ 104 w 142"/>
                <a:gd name="T67" fmla="*/ 161 h 175"/>
                <a:gd name="T68" fmla="*/ 94 w 142"/>
                <a:gd name="T69" fmla="*/ 165 h 175"/>
                <a:gd name="T70" fmla="*/ 90 w 142"/>
                <a:gd name="T71" fmla="*/ 167 h 175"/>
                <a:gd name="T72" fmla="*/ 88 w 142"/>
                <a:gd name="T73" fmla="*/ 175 h 175"/>
                <a:gd name="T74" fmla="*/ 72 w 142"/>
                <a:gd name="T75" fmla="*/ 171 h 175"/>
                <a:gd name="T76" fmla="*/ 60 w 142"/>
                <a:gd name="T77" fmla="*/ 170 h 175"/>
                <a:gd name="T78" fmla="*/ 56 w 142"/>
                <a:gd name="T79" fmla="*/ 171 h 175"/>
                <a:gd name="T80" fmla="*/ 56 w 142"/>
                <a:gd name="T81" fmla="*/ 143 h 175"/>
                <a:gd name="T82" fmla="*/ 56 w 142"/>
                <a:gd name="T83" fmla="*/ 131 h 175"/>
                <a:gd name="T84" fmla="*/ 53 w 142"/>
                <a:gd name="T85" fmla="*/ 136 h 175"/>
                <a:gd name="T86" fmla="*/ 50 w 142"/>
                <a:gd name="T87" fmla="*/ 136 h 175"/>
                <a:gd name="T88" fmla="*/ 41 w 142"/>
                <a:gd name="T89" fmla="*/ 140 h 175"/>
                <a:gd name="T90" fmla="*/ 40 w 142"/>
                <a:gd name="T91" fmla="*/ 117 h 175"/>
                <a:gd name="T92" fmla="*/ 43 w 142"/>
                <a:gd name="T93" fmla="*/ 96 h 175"/>
                <a:gd name="T94" fmla="*/ 40 w 142"/>
                <a:gd name="T95" fmla="*/ 71 h 175"/>
                <a:gd name="T96" fmla="*/ 38 w 142"/>
                <a:gd name="T97" fmla="*/ 58 h 175"/>
                <a:gd name="T98" fmla="*/ 28 w 142"/>
                <a:gd name="T99" fmla="*/ 55 h 175"/>
                <a:gd name="T100" fmla="*/ 18 w 142"/>
                <a:gd name="T101" fmla="*/ 52 h 175"/>
                <a:gd name="T102" fmla="*/ 0 w 142"/>
                <a:gd name="T103" fmla="*/ 39 h 175"/>
                <a:gd name="T104" fmla="*/ 28 w 142"/>
                <a:gd name="T105" fmla="*/ 24 h 175"/>
                <a:gd name="T106" fmla="*/ 32 w 142"/>
                <a:gd name="T107" fmla="*/ 11 h 175"/>
                <a:gd name="T108" fmla="*/ 29 w 142"/>
                <a:gd name="T109" fmla="*/ 4 h 175"/>
                <a:gd name="T110" fmla="*/ 40 w 142"/>
                <a:gd name="T111" fmla="*/ 7 h 175"/>
                <a:gd name="T112" fmla="*/ 60 w 142"/>
                <a:gd name="T113" fmla="*/ 5 h 175"/>
                <a:gd name="T114" fmla="*/ 92 w 142"/>
                <a:gd name="T115" fmla="*/ 1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12" name="Rectangle 895"/>
            <p:cNvSpPr>
              <a:spLocks noChangeArrowheads="1"/>
            </p:cNvSpPr>
            <p:nvPr/>
          </p:nvSpPr>
          <p:spPr bwMode="auto">
            <a:xfrm rot="21334256">
              <a:off x="5134848" y="3600101"/>
              <a:ext cx="3718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Тбилисский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Rectangle 862"/>
            <p:cNvSpPr>
              <a:spLocks noChangeArrowheads="1"/>
            </p:cNvSpPr>
            <p:nvPr/>
          </p:nvSpPr>
          <p:spPr bwMode="auto">
            <a:xfrm rot="21334256">
              <a:off x="5658602" y="3768926"/>
              <a:ext cx="46968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Гулькевичский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Rectangle 953"/>
            <p:cNvSpPr>
              <a:spLocks noChangeArrowheads="1"/>
            </p:cNvSpPr>
            <p:nvPr/>
          </p:nvSpPr>
          <p:spPr bwMode="auto">
            <a:xfrm>
              <a:off x="2604040" y="4599110"/>
              <a:ext cx="54502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Новороссийск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Rectangle 647"/>
            <p:cNvSpPr>
              <a:spLocks noChangeArrowheads="1"/>
            </p:cNvSpPr>
            <p:nvPr/>
          </p:nvSpPr>
          <p:spPr bwMode="auto">
            <a:xfrm rot="21334256">
              <a:off x="3432821" y="1939472"/>
              <a:ext cx="2308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Rectangle 696"/>
            <p:cNvSpPr>
              <a:spLocks noChangeArrowheads="1"/>
            </p:cNvSpPr>
            <p:nvPr/>
          </p:nvSpPr>
          <p:spPr bwMode="auto">
            <a:xfrm rot="21334256">
              <a:off x="4266293" y="5265590"/>
              <a:ext cx="410369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Туапсинский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Rectangle 806"/>
            <p:cNvSpPr>
              <a:spLocks noChangeArrowheads="1"/>
            </p:cNvSpPr>
            <p:nvPr/>
          </p:nvSpPr>
          <p:spPr bwMode="auto">
            <a:xfrm rot="21334256">
              <a:off x="4823704" y="3194310"/>
              <a:ext cx="4536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Выселковский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Rectangle 707"/>
            <p:cNvSpPr>
              <a:spLocks noChangeArrowheads="1"/>
            </p:cNvSpPr>
            <p:nvPr/>
          </p:nvSpPr>
          <p:spPr bwMode="auto">
            <a:xfrm rot="21334256">
              <a:off x="5226537" y="2980084"/>
              <a:ext cx="3767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Тихорецкий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Rectangle 847"/>
            <p:cNvSpPr>
              <a:spLocks noChangeArrowheads="1"/>
            </p:cNvSpPr>
            <p:nvPr/>
          </p:nvSpPr>
          <p:spPr bwMode="auto">
            <a:xfrm rot="21334256">
              <a:off x="4060931" y="2969904"/>
              <a:ext cx="42800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Брюховецкий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Rectangle 904"/>
            <p:cNvSpPr>
              <a:spLocks noChangeArrowheads="1"/>
            </p:cNvSpPr>
            <p:nvPr/>
          </p:nvSpPr>
          <p:spPr bwMode="auto">
            <a:xfrm rot="21334256">
              <a:off x="3508427" y="4981838"/>
              <a:ext cx="45525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Геленджик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Freeform 282"/>
            <p:cNvSpPr>
              <a:spLocks/>
            </p:cNvSpPr>
            <p:nvPr/>
          </p:nvSpPr>
          <p:spPr bwMode="auto">
            <a:xfrm>
              <a:off x="3807159" y="3043165"/>
              <a:ext cx="731291" cy="778807"/>
            </a:xfrm>
            <a:custGeom>
              <a:avLst/>
              <a:gdLst>
                <a:gd name="T0" fmla="*/ 17 w 243"/>
                <a:gd name="T1" fmla="*/ 10 h 174"/>
                <a:gd name="T2" fmla="*/ 20 w 243"/>
                <a:gd name="T3" fmla="*/ 9 h 174"/>
                <a:gd name="T4" fmla="*/ 25 w 243"/>
                <a:gd name="T5" fmla="*/ 6 h 174"/>
                <a:gd name="T6" fmla="*/ 28 w 243"/>
                <a:gd name="T7" fmla="*/ 6 h 174"/>
                <a:gd name="T8" fmla="*/ 29 w 243"/>
                <a:gd name="T9" fmla="*/ 12 h 174"/>
                <a:gd name="T10" fmla="*/ 36 w 243"/>
                <a:gd name="T11" fmla="*/ 10 h 174"/>
                <a:gd name="T12" fmla="*/ 38 w 243"/>
                <a:gd name="T13" fmla="*/ 12 h 174"/>
                <a:gd name="T14" fmla="*/ 41 w 243"/>
                <a:gd name="T15" fmla="*/ 12 h 174"/>
                <a:gd name="T16" fmla="*/ 42 w 243"/>
                <a:gd name="T17" fmla="*/ 4 h 174"/>
                <a:gd name="T18" fmla="*/ 50 w 243"/>
                <a:gd name="T19" fmla="*/ 6 h 174"/>
                <a:gd name="T20" fmla="*/ 50 w 243"/>
                <a:gd name="T21" fmla="*/ 9 h 174"/>
                <a:gd name="T22" fmla="*/ 51 w 243"/>
                <a:gd name="T23" fmla="*/ 13 h 174"/>
                <a:gd name="T24" fmla="*/ 55 w 243"/>
                <a:gd name="T25" fmla="*/ 0 h 174"/>
                <a:gd name="T26" fmla="*/ 102 w 243"/>
                <a:gd name="T27" fmla="*/ 25 h 174"/>
                <a:gd name="T28" fmla="*/ 143 w 243"/>
                <a:gd name="T29" fmla="*/ 26 h 174"/>
                <a:gd name="T30" fmla="*/ 149 w 243"/>
                <a:gd name="T31" fmla="*/ 32 h 174"/>
                <a:gd name="T32" fmla="*/ 168 w 243"/>
                <a:gd name="T33" fmla="*/ 28 h 174"/>
                <a:gd name="T34" fmla="*/ 165 w 243"/>
                <a:gd name="T35" fmla="*/ 15 h 174"/>
                <a:gd name="T36" fmla="*/ 174 w 243"/>
                <a:gd name="T37" fmla="*/ 21 h 174"/>
                <a:gd name="T38" fmla="*/ 201 w 243"/>
                <a:gd name="T39" fmla="*/ 26 h 174"/>
                <a:gd name="T40" fmla="*/ 230 w 243"/>
                <a:gd name="T41" fmla="*/ 28 h 174"/>
                <a:gd name="T42" fmla="*/ 242 w 243"/>
                <a:gd name="T43" fmla="*/ 34 h 174"/>
                <a:gd name="T44" fmla="*/ 239 w 243"/>
                <a:gd name="T45" fmla="*/ 48 h 174"/>
                <a:gd name="T46" fmla="*/ 242 w 243"/>
                <a:gd name="T47" fmla="*/ 56 h 174"/>
                <a:gd name="T48" fmla="*/ 231 w 243"/>
                <a:gd name="T49" fmla="*/ 63 h 174"/>
                <a:gd name="T50" fmla="*/ 220 w 243"/>
                <a:gd name="T51" fmla="*/ 60 h 174"/>
                <a:gd name="T52" fmla="*/ 198 w 243"/>
                <a:gd name="T53" fmla="*/ 57 h 174"/>
                <a:gd name="T54" fmla="*/ 196 w 243"/>
                <a:gd name="T55" fmla="*/ 63 h 174"/>
                <a:gd name="T56" fmla="*/ 192 w 243"/>
                <a:gd name="T57" fmla="*/ 67 h 174"/>
                <a:gd name="T58" fmla="*/ 187 w 243"/>
                <a:gd name="T59" fmla="*/ 69 h 174"/>
                <a:gd name="T60" fmla="*/ 186 w 243"/>
                <a:gd name="T61" fmla="*/ 70 h 174"/>
                <a:gd name="T62" fmla="*/ 182 w 243"/>
                <a:gd name="T63" fmla="*/ 73 h 174"/>
                <a:gd name="T64" fmla="*/ 177 w 243"/>
                <a:gd name="T65" fmla="*/ 76 h 174"/>
                <a:gd name="T66" fmla="*/ 176 w 243"/>
                <a:gd name="T67" fmla="*/ 73 h 174"/>
                <a:gd name="T68" fmla="*/ 173 w 243"/>
                <a:gd name="T69" fmla="*/ 73 h 174"/>
                <a:gd name="T70" fmla="*/ 170 w 243"/>
                <a:gd name="T71" fmla="*/ 79 h 174"/>
                <a:gd name="T72" fmla="*/ 171 w 243"/>
                <a:gd name="T73" fmla="*/ 86 h 174"/>
                <a:gd name="T74" fmla="*/ 167 w 243"/>
                <a:gd name="T75" fmla="*/ 86 h 174"/>
                <a:gd name="T76" fmla="*/ 164 w 243"/>
                <a:gd name="T77" fmla="*/ 86 h 174"/>
                <a:gd name="T78" fmla="*/ 155 w 243"/>
                <a:gd name="T79" fmla="*/ 123 h 174"/>
                <a:gd name="T80" fmla="*/ 158 w 243"/>
                <a:gd name="T81" fmla="*/ 169 h 174"/>
                <a:gd name="T82" fmla="*/ 145 w 243"/>
                <a:gd name="T83" fmla="*/ 169 h 174"/>
                <a:gd name="T84" fmla="*/ 139 w 243"/>
                <a:gd name="T85" fmla="*/ 171 h 174"/>
                <a:gd name="T86" fmla="*/ 104 w 243"/>
                <a:gd name="T87" fmla="*/ 170 h 174"/>
                <a:gd name="T88" fmla="*/ 80 w 243"/>
                <a:gd name="T89" fmla="*/ 157 h 174"/>
                <a:gd name="T90" fmla="*/ 80 w 243"/>
                <a:gd name="T91" fmla="*/ 147 h 174"/>
                <a:gd name="T92" fmla="*/ 66 w 243"/>
                <a:gd name="T93" fmla="*/ 144 h 174"/>
                <a:gd name="T94" fmla="*/ 55 w 243"/>
                <a:gd name="T95" fmla="*/ 107 h 174"/>
                <a:gd name="T96" fmla="*/ 6 w 243"/>
                <a:gd name="T97" fmla="*/ 75 h 174"/>
                <a:gd name="T98" fmla="*/ 22 w 243"/>
                <a:gd name="T99" fmla="*/ 53 h 174"/>
                <a:gd name="T100" fmla="*/ 25 w 243"/>
                <a:gd name="T101" fmla="*/ 40 h 174"/>
                <a:gd name="T102" fmla="*/ 23 w 243"/>
                <a:gd name="T103" fmla="*/ 35 h 174"/>
                <a:gd name="T104" fmla="*/ 14 w 243"/>
                <a:gd name="T105" fmla="*/ 28 h 174"/>
                <a:gd name="T106" fmla="*/ 13 w 243"/>
                <a:gd name="T107" fmla="*/ 26 h 174"/>
                <a:gd name="T108" fmla="*/ 7 w 243"/>
                <a:gd name="T109" fmla="*/ 22 h 174"/>
                <a:gd name="T110" fmla="*/ 4 w 243"/>
                <a:gd name="T111" fmla="*/ 13 h 174"/>
                <a:gd name="T112" fmla="*/ 0 w 243"/>
                <a:gd name="T113" fmla="*/ 7 h 174"/>
                <a:gd name="T114" fmla="*/ 4 w 243"/>
                <a:gd name="T115" fmla="*/ 3 h 174"/>
                <a:gd name="T116" fmla="*/ 7 w 243"/>
                <a:gd name="T117" fmla="*/ 6 h 174"/>
                <a:gd name="T118" fmla="*/ 13 w 243"/>
                <a:gd name="T119" fmla="*/ 3 h 174"/>
                <a:gd name="T120" fmla="*/ 14 w 243"/>
                <a:gd name="T121" fmla="*/ 3 h 174"/>
                <a:gd name="T122" fmla="*/ 14 w 243"/>
                <a:gd name="T123" fmla="*/ 6 h 174"/>
                <a:gd name="T124" fmla="*/ 16 w 243"/>
                <a:gd name="T125" fmla="*/ 7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174"/>
                <a:gd name="T191" fmla="*/ 243 w 243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174">
                  <a:moveTo>
                    <a:pt x="16" y="7"/>
                  </a:moveTo>
                  <a:lnTo>
                    <a:pt x="17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0"/>
                  </a:lnTo>
                  <a:lnTo>
                    <a:pt x="104" y="3"/>
                  </a:lnTo>
                  <a:lnTo>
                    <a:pt x="102" y="25"/>
                  </a:lnTo>
                  <a:lnTo>
                    <a:pt x="136" y="28"/>
                  </a:lnTo>
                  <a:lnTo>
                    <a:pt x="143" y="26"/>
                  </a:lnTo>
                  <a:lnTo>
                    <a:pt x="146" y="34"/>
                  </a:lnTo>
                  <a:lnTo>
                    <a:pt x="149" y="32"/>
                  </a:lnTo>
                  <a:lnTo>
                    <a:pt x="152" y="35"/>
                  </a:lnTo>
                  <a:lnTo>
                    <a:pt x="168" y="28"/>
                  </a:lnTo>
                  <a:lnTo>
                    <a:pt x="164" y="16"/>
                  </a:lnTo>
                  <a:lnTo>
                    <a:pt x="165" y="15"/>
                  </a:lnTo>
                  <a:lnTo>
                    <a:pt x="173" y="15"/>
                  </a:lnTo>
                  <a:lnTo>
                    <a:pt x="174" y="21"/>
                  </a:lnTo>
                  <a:lnTo>
                    <a:pt x="201" y="22"/>
                  </a:lnTo>
                  <a:lnTo>
                    <a:pt x="201" y="26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9" y="56"/>
                  </a:lnTo>
                  <a:lnTo>
                    <a:pt x="242" y="56"/>
                  </a:lnTo>
                  <a:lnTo>
                    <a:pt x="242" y="63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20" y="60"/>
                  </a:lnTo>
                  <a:lnTo>
                    <a:pt x="220" y="59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6" y="63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0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6" y="73"/>
                  </a:lnTo>
                  <a:lnTo>
                    <a:pt x="173" y="73"/>
                  </a:lnTo>
                  <a:lnTo>
                    <a:pt x="171" y="78"/>
                  </a:lnTo>
                  <a:lnTo>
                    <a:pt x="170" y="79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70" y="88"/>
                  </a:lnTo>
                  <a:lnTo>
                    <a:pt x="167" y="86"/>
                  </a:lnTo>
                  <a:lnTo>
                    <a:pt x="165" y="86"/>
                  </a:lnTo>
                  <a:lnTo>
                    <a:pt x="164" y="86"/>
                  </a:lnTo>
                  <a:lnTo>
                    <a:pt x="158" y="85"/>
                  </a:lnTo>
                  <a:lnTo>
                    <a:pt x="155" y="123"/>
                  </a:lnTo>
                  <a:lnTo>
                    <a:pt x="161" y="125"/>
                  </a:lnTo>
                  <a:lnTo>
                    <a:pt x="158" y="169"/>
                  </a:lnTo>
                  <a:lnTo>
                    <a:pt x="151" y="166"/>
                  </a:lnTo>
                  <a:lnTo>
                    <a:pt x="145" y="169"/>
                  </a:lnTo>
                  <a:lnTo>
                    <a:pt x="142" y="170"/>
                  </a:lnTo>
                  <a:lnTo>
                    <a:pt x="139" y="171"/>
                  </a:lnTo>
                  <a:lnTo>
                    <a:pt x="136" y="174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80" y="157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6" y="144"/>
                  </a:lnTo>
                  <a:lnTo>
                    <a:pt x="79" y="129"/>
                  </a:lnTo>
                  <a:lnTo>
                    <a:pt x="55" y="107"/>
                  </a:lnTo>
                  <a:lnTo>
                    <a:pt x="47" y="114"/>
                  </a:lnTo>
                  <a:lnTo>
                    <a:pt x="6" y="75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31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6" name="Rectangle 821"/>
            <p:cNvSpPr>
              <a:spLocks noChangeArrowheads="1"/>
            </p:cNvSpPr>
            <p:nvPr/>
          </p:nvSpPr>
          <p:spPr bwMode="auto">
            <a:xfrm rot="21334256">
              <a:off x="4026431" y="3305758"/>
              <a:ext cx="44082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Тимашевский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Rectangle 704"/>
            <p:cNvSpPr>
              <a:spLocks noChangeArrowheads="1"/>
            </p:cNvSpPr>
            <p:nvPr/>
          </p:nvSpPr>
          <p:spPr bwMode="auto">
            <a:xfrm rot="21334256">
              <a:off x="4348542" y="3906168"/>
              <a:ext cx="27251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Динской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Rectangle 845"/>
            <p:cNvSpPr>
              <a:spLocks noChangeArrowheads="1"/>
            </p:cNvSpPr>
            <p:nvPr/>
          </p:nvSpPr>
          <p:spPr bwMode="auto">
            <a:xfrm rot="21334256">
              <a:off x="2573763" y="4208834"/>
              <a:ext cx="26930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Анапа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Rectangle 708"/>
            <p:cNvSpPr>
              <a:spLocks noChangeArrowheads="1"/>
            </p:cNvSpPr>
            <p:nvPr/>
          </p:nvSpPr>
          <p:spPr bwMode="auto">
            <a:xfrm>
              <a:off x="3422754" y="4356266"/>
              <a:ext cx="30777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reeform 266"/>
            <p:cNvSpPr>
              <a:spLocks/>
            </p:cNvSpPr>
            <p:nvPr/>
          </p:nvSpPr>
          <p:spPr bwMode="auto">
            <a:xfrm rot="21414072">
              <a:off x="5442995" y="4618869"/>
              <a:ext cx="534981" cy="1843087"/>
            </a:xfrm>
            <a:custGeom>
              <a:avLst/>
              <a:gdLst>
                <a:gd name="T0" fmla="*/ 76 w 187"/>
                <a:gd name="T1" fmla="*/ 0 h 517"/>
                <a:gd name="T2" fmla="*/ 89 w 187"/>
                <a:gd name="T3" fmla="*/ 10 h 517"/>
                <a:gd name="T4" fmla="*/ 88 w 187"/>
                <a:gd name="T5" fmla="*/ 45 h 517"/>
                <a:gd name="T6" fmla="*/ 107 w 187"/>
                <a:gd name="T7" fmla="*/ 52 h 517"/>
                <a:gd name="T8" fmla="*/ 111 w 187"/>
                <a:gd name="T9" fmla="*/ 79 h 517"/>
                <a:gd name="T10" fmla="*/ 111 w 187"/>
                <a:gd name="T11" fmla="*/ 96 h 517"/>
                <a:gd name="T12" fmla="*/ 114 w 187"/>
                <a:gd name="T13" fmla="*/ 110 h 517"/>
                <a:gd name="T14" fmla="*/ 115 w 187"/>
                <a:gd name="T15" fmla="*/ 114 h 517"/>
                <a:gd name="T16" fmla="*/ 99 w 187"/>
                <a:gd name="T17" fmla="*/ 118 h 517"/>
                <a:gd name="T18" fmla="*/ 117 w 187"/>
                <a:gd name="T19" fmla="*/ 126 h 517"/>
                <a:gd name="T20" fmla="*/ 143 w 187"/>
                <a:gd name="T21" fmla="*/ 133 h 517"/>
                <a:gd name="T22" fmla="*/ 152 w 187"/>
                <a:gd name="T23" fmla="*/ 148 h 517"/>
                <a:gd name="T24" fmla="*/ 162 w 187"/>
                <a:gd name="T25" fmla="*/ 167 h 517"/>
                <a:gd name="T26" fmla="*/ 165 w 187"/>
                <a:gd name="T27" fmla="*/ 183 h 517"/>
                <a:gd name="T28" fmla="*/ 177 w 187"/>
                <a:gd name="T29" fmla="*/ 202 h 517"/>
                <a:gd name="T30" fmla="*/ 170 w 187"/>
                <a:gd name="T31" fmla="*/ 236 h 517"/>
                <a:gd name="T32" fmla="*/ 178 w 187"/>
                <a:gd name="T33" fmla="*/ 265 h 517"/>
                <a:gd name="T34" fmla="*/ 174 w 187"/>
                <a:gd name="T35" fmla="*/ 283 h 517"/>
                <a:gd name="T36" fmla="*/ 187 w 187"/>
                <a:gd name="T37" fmla="*/ 284 h 517"/>
                <a:gd name="T38" fmla="*/ 177 w 187"/>
                <a:gd name="T39" fmla="*/ 287 h 517"/>
                <a:gd name="T40" fmla="*/ 181 w 187"/>
                <a:gd name="T41" fmla="*/ 302 h 517"/>
                <a:gd name="T42" fmla="*/ 180 w 187"/>
                <a:gd name="T43" fmla="*/ 321 h 517"/>
                <a:gd name="T44" fmla="*/ 168 w 187"/>
                <a:gd name="T45" fmla="*/ 338 h 517"/>
                <a:gd name="T46" fmla="*/ 156 w 187"/>
                <a:gd name="T47" fmla="*/ 348 h 517"/>
                <a:gd name="T48" fmla="*/ 134 w 187"/>
                <a:gd name="T49" fmla="*/ 367 h 517"/>
                <a:gd name="T50" fmla="*/ 120 w 187"/>
                <a:gd name="T51" fmla="*/ 400 h 517"/>
                <a:gd name="T52" fmla="*/ 123 w 187"/>
                <a:gd name="T53" fmla="*/ 426 h 517"/>
                <a:gd name="T54" fmla="*/ 102 w 187"/>
                <a:gd name="T55" fmla="*/ 436 h 517"/>
                <a:gd name="T56" fmla="*/ 105 w 187"/>
                <a:gd name="T57" fmla="*/ 467 h 517"/>
                <a:gd name="T58" fmla="*/ 112 w 187"/>
                <a:gd name="T59" fmla="*/ 491 h 517"/>
                <a:gd name="T60" fmla="*/ 108 w 187"/>
                <a:gd name="T61" fmla="*/ 511 h 517"/>
                <a:gd name="T62" fmla="*/ 104 w 187"/>
                <a:gd name="T63" fmla="*/ 514 h 517"/>
                <a:gd name="T64" fmla="*/ 89 w 187"/>
                <a:gd name="T65" fmla="*/ 499 h 517"/>
                <a:gd name="T66" fmla="*/ 58 w 187"/>
                <a:gd name="T67" fmla="*/ 477 h 517"/>
                <a:gd name="T68" fmla="*/ 33 w 187"/>
                <a:gd name="T69" fmla="*/ 464 h 517"/>
                <a:gd name="T70" fmla="*/ 29 w 187"/>
                <a:gd name="T71" fmla="*/ 444 h 517"/>
                <a:gd name="T72" fmla="*/ 4 w 187"/>
                <a:gd name="T73" fmla="*/ 425 h 517"/>
                <a:gd name="T74" fmla="*/ 7 w 187"/>
                <a:gd name="T75" fmla="*/ 411 h 517"/>
                <a:gd name="T76" fmla="*/ 20 w 187"/>
                <a:gd name="T77" fmla="*/ 373 h 517"/>
                <a:gd name="T78" fmla="*/ 42 w 187"/>
                <a:gd name="T79" fmla="*/ 328 h 517"/>
                <a:gd name="T80" fmla="*/ 30 w 187"/>
                <a:gd name="T81" fmla="*/ 303 h 517"/>
                <a:gd name="T82" fmla="*/ 32 w 187"/>
                <a:gd name="T83" fmla="*/ 269 h 517"/>
                <a:gd name="T84" fmla="*/ 27 w 187"/>
                <a:gd name="T85" fmla="*/ 243 h 517"/>
                <a:gd name="T86" fmla="*/ 27 w 187"/>
                <a:gd name="T87" fmla="*/ 230 h 517"/>
                <a:gd name="T88" fmla="*/ 19 w 187"/>
                <a:gd name="T89" fmla="*/ 219 h 517"/>
                <a:gd name="T90" fmla="*/ 20 w 187"/>
                <a:gd name="T91" fmla="*/ 208 h 517"/>
                <a:gd name="T92" fmla="*/ 48 w 187"/>
                <a:gd name="T93" fmla="*/ 189 h 517"/>
                <a:gd name="T94" fmla="*/ 47 w 187"/>
                <a:gd name="T95" fmla="*/ 156 h 517"/>
                <a:gd name="T96" fmla="*/ 36 w 187"/>
                <a:gd name="T97" fmla="*/ 136 h 517"/>
                <a:gd name="T98" fmla="*/ 32 w 187"/>
                <a:gd name="T99" fmla="*/ 118 h 517"/>
                <a:gd name="T100" fmla="*/ 33 w 187"/>
                <a:gd name="T101" fmla="*/ 110 h 517"/>
                <a:gd name="T102" fmla="*/ 38 w 187"/>
                <a:gd name="T103" fmla="*/ 95 h 517"/>
                <a:gd name="T104" fmla="*/ 26 w 187"/>
                <a:gd name="T105" fmla="*/ 76 h 517"/>
                <a:gd name="T106" fmla="*/ 23 w 187"/>
                <a:gd name="T107" fmla="*/ 64 h 517"/>
                <a:gd name="T108" fmla="*/ 19 w 187"/>
                <a:gd name="T109" fmla="*/ 50 h 517"/>
                <a:gd name="T110" fmla="*/ 26 w 187"/>
                <a:gd name="T111" fmla="*/ 39 h 517"/>
                <a:gd name="T112" fmla="*/ 33 w 187"/>
                <a:gd name="T113" fmla="*/ 33 h 517"/>
                <a:gd name="T114" fmla="*/ 27 w 187"/>
                <a:gd name="T115" fmla="*/ 26 h 517"/>
                <a:gd name="T116" fmla="*/ 30 w 187"/>
                <a:gd name="T117" fmla="*/ 17 h 517"/>
                <a:gd name="T118" fmla="*/ 42 w 187"/>
                <a:gd name="T119" fmla="*/ 11 h 517"/>
                <a:gd name="T120" fmla="*/ 5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47" name="Rectangle 718"/>
            <p:cNvSpPr>
              <a:spLocks noChangeArrowheads="1"/>
            </p:cNvSpPr>
            <p:nvPr/>
          </p:nvSpPr>
          <p:spPr bwMode="auto">
            <a:xfrm>
              <a:off x="5436104" y="5394282"/>
              <a:ext cx="555806" cy="69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45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Мостовский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Rectangle 766"/>
            <p:cNvSpPr>
              <a:spLocks noChangeArrowheads="1"/>
            </p:cNvSpPr>
            <p:nvPr/>
          </p:nvSpPr>
          <p:spPr bwMode="auto">
            <a:xfrm rot="21334256">
              <a:off x="5540368" y="4196358"/>
              <a:ext cx="45365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Курганинский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Rectangle 703"/>
            <p:cNvSpPr>
              <a:spLocks noChangeArrowheads="1"/>
            </p:cNvSpPr>
            <p:nvPr/>
          </p:nvSpPr>
          <p:spPr bwMode="auto">
            <a:xfrm rot="21334256">
              <a:off x="2397441" y="3881946"/>
              <a:ext cx="40075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Темрюкский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Rectangle 860"/>
            <p:cNvSpPr>
              <a:spLocks noChangeArrowheads="1"/>
            </p:cNvSpPr>
            <p:nvPr/>
          </p:nvSpPr>
          <p:spPr bwMode="auto">
            <a:xfrm rot="21334256">
              <a:off x="3726524" y="1798015"/>
              <a:ext cx="53685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Щербиновский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xmlns="" id="{6E2832D7-E51F-488F-9A4C-96046FB84C54}"/>
                </a:ext>
              </a:extLst>
            </p:cNvPr>
            <p:cNvSpPr txBox="1"/>
            <p:nvPr/>
          </p:nvSpPr>
          <p:spPr>
            <a:xfrm>
              <a:off x="5977360" y="6014143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КАРАЧАЕВО-ЧЕРКЕССКАЯ</a:t>
              </a:r>
            </a:p>
            <a:p>
              <a:pPr algn="ctr"/>
              <a:r>
                <a:rPr lang="ru-RU" sz="900" dirty="0"/>
                <a:t>РЕСПУБЛИКА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882C0ECD-3995-45E2-A2FC-4A6B65633E71}"/>
                </a:ext>
              </a:extLst>
            </p:cNvPr>
            <p:cNvSpPr txBox="1"/>
            <p:nvPr/>
          </p:nvSpPr>
          <p:spPr>
            <a:xfrm>
              <a:off x="5356020" y="6478096"/>
              <a:ext cx="6335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АБХАЗИЯ</a:t>
              </a:r>
            </a:p>
          </p:txBody>
        </p:sp>
        <p:sp>
          <p:nvSpPr>
            <p:cNvPr id="219" name="Скругленный прямоугольник 218"/>
            <p:cNvSpPr/>
            <p:nvPr/>
          </p:nvSpPr>
          <p:spPr>
            <a:xfrm>
              <a:off x="2766980" y="642914"/>
              <a:ext cx="3202464" cy="944447"/>
            </a:xfrm>
            <a:prstGeom prst="roundRect">
              <a:avLst/>
            </a:prstGeom>
            <a:solidFill>
              <a:srgbClr val="FFC000">
                <a:alpha val="85000"/>
              </a:srgb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Существует вероятность возникновения происшествий, связанных с: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порывами  линий связи  и электропередачи, повалом деревьев;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обрушением  </a:t>
              </a:r>
              <a:r>
                <a:rPr lang="ru-RU" sz="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слабозакрепленных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конструкций,  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повреждением  кровли 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зданий;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работы систем жизнеобеспечения населения;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нарушением в работе всех видов транспорта;</a:t>
              </a:r>
            </a:p>
            <a:p>
              <a:pPr marL="128588" indent="-128588" algn="ctr">
                <a:buFontTx/>
                <a:buChar char="-"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затруднением движения и образованием заторов на автодорогах федерального и регионального значения, увеличением ДТП.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57473" y="5481275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180090" y="6613989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8001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16003002" y="3932256"/>
            <a:ext cx="624483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16306203" y="3751901"/>
            <a:ext cx="624483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15624726" y="3807235"/>
            <a:ext cx="601099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4663481" y="3801563"/>
            <a:ext cx="687757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16826820" y="4608206"/>
            <a:ext cx="768912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17945320" y="2098722"/>
            <a:ext cx="703986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17017996" y="3945528"/>
            <a:ext cx="507564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16198342" y="2543485"/>
            <a:ext cx="84594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17046938" y="2698721"/>
            <a:ext cx="581842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17690799" y="3425088"/>
            <a:ext cx="740026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16265490" y="3428431"/>
            <a:ext cx="782666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15366468" y="1245189"/>
            <a:ext cx="810177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17683576" y="3038075"/>
            <a:ext cx="678128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15617256" y="2870929"/>
            <a:ext cx="825308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16132680" y="1947692"/>
            <a:ext cx="892708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16457729" y="3022209"/>
            <a:ext cx="504814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15697226" y="3159902"/>
            <a:ext cx="678128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17146457" y="1663707"/>
            <a:ext cx="689132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15188060" y="3785627"/>
            <a:ext cx="702887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17587500" y="3731366"/>
            <a:ext cx="832186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16772947" y="1308134"/>
            <a:ext cx="801925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18135749" y="4379624"/>
            <a:ext cx="49656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16644124" y="1874361"/>
            <a:ext cx="6066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17811988" y="4434955"/>
            <a:ext cx="579092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18186036" y="3674937"/>
            <a:ext cx="631360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17688591" y="2125261"/>
            <a:ext cx="658871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18490907" y="4614944"/>
            <a:ext cx="64374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17004581" y="2154573"/>
            <a:ext cx="793670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15427879" y="2180717"/>
            <a:ext cx="888581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15282133" y="2958206"/>
            <a:ext cx="547454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16332355" y="1548931"/>
            <a:ext cx="528197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18320319" y="3967854"/>
            <a:ext cx="335625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15531059" y="4376305"/>
            <a:ext cx="748279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16457891" y="4294077"/>
            <a:ext cx="694634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15120594" y="4068829"/>
            <a:ext cx="420907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17415228" y="3186201"/>
            <a:ext cx="440165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4326860" y="3360859"/>
            <a:ext cx="1061896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16196231" y="2905837"/>
            <a:ext cx="751030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17319076" y="2430924"/>
            <a:ext cx="654744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16226440" y="4816201"/>
            <a:ext cx="889957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18572429" y="3981623"/>
            <a:ext cx="448418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16911792" y="3416200"/>
            <a:ext cx="690508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16040592" y="1228433"/>
            <a:ext cx="493810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17158826" y="5936946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15823665" y="1756244"/>
            <a:ext cx="2308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16246855" y="4473995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16358808" y="2323823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17046386" y="1595878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16572963" y="5146882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4788283" y="3698719"/>
            <a:ext cx="400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16613425" y="3657440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17617380" y="2796856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15468980" y="3952122"/>
            <a:ext cx="3382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17227679" y="2385452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18018039" y="5308358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15396260" y="327382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17100213" y="4892006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15879462" y="4206775"/>
            <a:ext cx="3077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17809545" y="2465587"/>
            <a:ext cx="5354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17214544" y="3011082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18368213" y="379547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16417274" y="3122530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16871879" y="3244470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15926943" y="303639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17483353" y="1929726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17968230" y="3226314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18740423" y="4231674"/>
            <a:ext cx="346249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15799211" y="3551218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18450899" y="2795562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4894876" y="4025606"/>
            <a:ext cx="4087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16451773" y="2786676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15707816" y="2670444"/>
            <a:ext cx="7518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16162377" y="1589966"/>
            <a:ext cx="4857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18049444" y="3585697"/>
            <a:ext cx="4696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16814433" y="2137134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17202606" y="3609386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16654962" y="4582590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17601688" y="3432671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15839156" y="4798610"/>
            <a:ext cx="5754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16545165" y="1770487"/>
            <a:ext cx="495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4875862" y="4295669"/>
            <a:ext cx="6652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16401408" y="3988581"/>
            <a:ext cx="562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18390450" y="4047418"/>
            <a:ext cx="4921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18270804" y="4792642"/>
            <a:ext cx="3526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17931207" y="4013130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17169313" y="4394663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18679953" y="5068915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16741889" y="5389795"/>
            <a:ext cx="1371387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59572" y="5094737"/>
            <a:ext cx="1995378" cy="1768684"/>
            <a:chOff x="3881366" y="6078911"/>
            <a:chExt cx="1921164" cy="739142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078911"/>
              <a:ext cx="1921164" cy="73914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32994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436" name="Прямоугольник 435"/>
          <p:cNvSpPr/>
          <p:nvPr/>
        </p:nvSpPr>
        <p:spPr>
          <a:xfrm>
            <a:off x="6471198" y="631985"/>
            <a:ext cx="2665330" cy="193899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4500" algn="just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Краснодарского центра по гидрометеорологии и мониторингу окружающей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среды:</a:t>
            </a:r>
            <a:endParaRPr lang="ru-RU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800" b="1" dirty="0">
                <a:latin typeface="Times New Roman"/>
                <a:ea typeface="MS Mincho"/>
              </a:rPr>
              <a:t>По Краснодарскому краю:</a:t>
            </a:r>
            <a:r>
              <a:rPr lang="ru-RU" sz="800" dirty="0">
                <a:latin typeface="Times New Roman"/>
                <a:ea typeface="Times New Roman"/>
              </a:rPr>
              <a:t> </a:t>
            </a:r>
            <a:r>
              <a:rPr lang="ru-RU" sz="800" dirty="0" smtClean="0">
                <a:latin typeface="Times New Roman"/>
                <a:ea typeface="Times New Roman"/>
              </a:rPr>
              <a:t>переменная </a:t>
            </a:r>
            <a:r>
              <a:rPr lang="ru-RU" sz="800" dirty="0">
                <a:latin typeface="Times New Roman"/>
                <a:ea typeface="Times New Roman"/>
              </a:rPr>
              <a:t>облачность. Ночью в большинстве районов, днем местами осадки в виде дождя, вечером 05.02 местами с мокрым снегом. Местами сильные осадки. Ветер западной четверти 7-12 м/с, местами порывы 15-20 м/с. Температура воздуха ночью 3…8°, в юго-восточных предгорьях -2…3°; днем 5…10°, в южной половине до 13°. </a:t>
            </a:r>
            <a:endParaRPr lang="ru-RU" sz="800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800" b="1" dirty="0" smtClean="0">
                <a:latin typeface="Times New Roman"/>
                <a:ea typeface="MS Mincho"/>
              </a:rPr>
              <a:t>На </a:t>
            </a:r>
            <a:r>
              <a:rPr lang="ru-RU" sz="800" b="1" dirty="0">
                <a:latin typeface="Times New Roman"/>
                <a:ea typeface="MS Mincho"/>
              </a:rPr>
              <a:t>Черноморском </a:t>
            </a:r>
            <a:r>
              <a:rPr lang="ru-RU" sz="800" b="1" dirty="0" smtClean="0">
                <a:latin typeface="Times New Roman"/>
                <a:ea typeface="MS Mincho"/>
              </a:rPr>
              <a:t>побережье</a:t>
            </a:r>
            <a:r>
              <a:rPr lang="ru-RU" sz="800" dirty="0" smtClean="0">
                <a:latin typeface="Times New Roman"/>
                <a:ea typeface="MS Mincho"/>
              </a:rPr>
              <a:t>: </a:t>
            </a:r>
            <a:r>
              <a:rPr lang="ru-RU" sz="800" dirty="0" smtClean="0">
                <a:latin typeface="Times New Roman"/>
                <a:ea typeface="Times New Roman"/>
              </a:rPr>
              <a:t>переменная </a:t>
            </a:r>
            <a:r>
              <a:rPr lang="ru-RU" sz="800" dirty="0">
                <a:latin typeface="Times New Roman"/>
                <a:ea typeface="Times New Roman"/>
              </a:rPr>
              <a:t>облачность. Дождь, утром местами сильный. Ветер западной четверти 9-14 м/с, порывы 13-18 м/с. Температура воздуха ночью 4…9°, днем 8…13°..</a:t>
            </a:r>
            <a:endParaRPr lang="ru-RU" sz="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-9557" y="-2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МЕТЕОРОЛОГИЧЕСКАЯ ОБСТАНОВКА НА ТЕРРИТОРИИ КРАСНОДАРСКОГО КРАЯ НА ПРЕДСТОЯЩИЙ ПЕРИОД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АИУС РСЧС,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САЦ Минэнерго)</a:t>
            </a:r>
          </a:p>
        </p:txBody>
      </p:sp>
      <p:sp>
        <p:nvSpPr>
          <p:cNvPr id="217" name="Полилиния 4"/>
          <p:cNvSpPr>
            <a:spLocks/>
          </p:cNvSpPr>
          <p:nvPr/>
        </p:nvSpPr>
        <p:spPr bwMode="auto">
          <a:xfrm>
            <a:off x="7227297" y="543909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82876" y="56247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42000" y="5479527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3-9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35305" y="587955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90884" y="606524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66447" y="5920861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м/с</a:t>
            </a: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49692" y="63088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84150" y="6397736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9-11 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75778" y="653975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155" y="2688530"/>
            <a:ext cx="2525298" cy="1523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6" name="TextBox 215"/>
          <p:cNvSpPr txBox="1"/>
          <p:nvPr/>
        </p:nvSpPr>
        <p:spPr>
          <a:xfrm>
            <a:off x="6949061" y="2609862"/>
            <a:ext cx="2028536" cy="19049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78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78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379" y="1901747"/>
            <a:ext cx="2205203" cy="1443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28" y="2274888"/>
            <a:ext cx="91811" cy="10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" name="TextBox 317"/>
          <p:cNvSpPr txBox="1"/>
          <p:nvPr/>
        </p:nvSpPr>
        <p:spPr>
          <a:xfrm>
            <a:off x="29234" y="1903211"/>
            <a:ext cx="1997489" cy="20348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снежного покрова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245" y="3372056"/>
            <a:ext cx="2197254" cy="1746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4" name="TextBox 243"/>
          <p:cNvSpPr txBox="1"/>
          <p:nvPr/>
        </p:nvSpPr>
        <p:spPr>
          <a:xfrm>
            <a:off x="112236" y="3405986"/>
            <a:ext cx="1956865" cy="20348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21" y="4026714"/>
            <a:ext cx="80318" cy="106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" y="5145279"/>
            <a:ext cx="2176310" cy="1697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03" y="5772637"/>
            <a:ext cx="85686" cy="107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" name="TextBox 240"/>
          <p:cNvSpPr txBox="1"/>
          <p:nvPr/>
        </p:nvSpPr>
        <p:spPr>
          <a:xfrm>
            <a:off x="112109" y="5122339"/>
            <a:ext cx="1977309" cy="203487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ветра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0893"/>
            <a:ext cx="9138270" cy="638175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(с использованием информационных ресурсов </a:t>
            </a:r>
            <a:r>
              <a:rPr lang="en-US" sz="1200" dirty="0" err="1" smtClean="0"/>
              <a:t>Ventusky</a:t>
            </a:r>
            <a:r>
              <a:rPr lang="ru-RU" sz="1200" dirty="0" smtClean="0"/>
              <a:t>, </a:t>
            </a:r>
            <a:r>
              <a:rPr lang="en-US" sz="1200" dirty="0" smtClean="0"/>
              <a:t>Windy)</a:t>
            </a:r>
            <a:endParaRPr lang="ru-RU" sz="1200" dirty="0"/>
          </a:p>
        </p:txBody>
      </p:sp>
      <p:sp>
        <p:nvSpPr>
          <p:cNvPr id="264" name="TextBox 263"/>
          <p:cNvSpPr txBox="1"/>
          <p:nvPr/>
        </p:nvSpPr>
        <p:spPr>
          <a:xfrm>
            <a:off x="0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Порывы ветра, м/с</a:t>
            </a:r>
          </a:p>
          <a:p>
            <a:r>
              <a:rPr lang="ru-RU" dirty="0" smtClean="0"/>
              <a:t>06.00 05.02.2021</a:t>
            </a:r>
            <a:endParaRPr lang="ru-RU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6874410" y="2777660"/>
            <a:ext cx="2263863" cy="1250662"/>
            <a:chOff x="6479404" y="4986230"/>
            <a:chExt cx="2557092" cy="1244431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479405" y="5257757"/>
              <a:ext cx="2557090" cy="97290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620 688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479404" y="4986230"/>
              <a:ext cx="2557092" cy="338071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  <a:ex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  <a:endPara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072444" y="3405675"/>
            <a:ext cx="1357098" cy="678055"/>
            <a:chOff x="3785506" y="3091444"/>
            <a:chExt cx="1357098" cy="678055"/>
          </a:xfrm>
        </p:grpSpPr>
        <p:sp>
          <p:nvSpPr>
            <p:cNvPr id="197" name="Прямоугольник 196"/>
            <p:cNvSpPr/>
            <p:nvPr/>
          </p:nvSpPr>
          <p:spPr bwMode="auto">
            <a:xfrm>
              <a:off x="4134015" y="342821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4134015" y="3600835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Прямоугольник 198"/>
            <p:cNvSpPr/>
            <p:nvPr/>
          </p:nvSpPr>
          <p:spPr bwMode="auto">
            <a:xfrm>
              <a:off x="4134016" y="325255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00" name="Прямоугольник 199"/>
            <p:cNvSpPr/>
            <p:nvPr/>
          </p:nvSpPr>
          <p:spPr bwMode="auto">
            <a:xfrm>
              <a:off x="4362346" y="32563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Прямоугольник 200"/>
            <p:cNvSpPr/>
            <p:nvPr/>
          </p:nvSpPr>
          <p:spPr bwMode="auto">
            <a:xfrm>
              <a:off x="4583056" y="32564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Text Box 182"/>
            <p:cNvSpPr txBox="1">
              <a:spLocks noChangeArrowheads="1"/>
            </p:cNvSpPr>
            <p:nvPr/>
          </p:nvSpPr>
          <p:spPr bwMode="auto">
            <a:xfrm>
              <a:off x="3957292" y="30914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 smtClean="0"/>
                <a:t>Выселковский</a:t>
              </a:r>
              <a:r>
                <a:rPr lang="ru-RU" altLang="ru-RU" dirty="0" smtClean="0"/>
                <a:t> район</a:t>
              </a:r>
              <a:endParaRPr lang="ru-RU" altLang="ru-RU" dirty="0"/>
            </a:p>
          </p:txBody>
        </p:sp>
        <p:sp>
          <p:nvSpPr>
            <p:cNvPr id="140" name="Прямоугольник 139"/>
            <p:cNvSpPr/>
            <p:nvPr/>
          </p:nvSpPr>
          <p:spPr bwMode="auto">
            <a:xfrm>
              <a:off x="3785506" y="3246554"/>
              <a:ext cx="336655" cy="180140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477062" y="4266816"/>
            <a:ext cx="1241699" cy="645069"/>
            <a:chOff x="2002643" y="4244165"/>
            <a:chExt cx="1241699" cy="645069"/>
          </a:xfrm>
        </p:grpSpPr>
        <p:sp>
          <p:nvSpPr>
            <p:cNvPr id="116" name="Прямоугольник 115"/>
            <p:cNvSpPr/>
            <p:nvPr/>
          </p:nvSpPr>
          <p:spPr bwMode="auto">
            <a:xfrm>
              <a:off x="2329675" y="455472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2329675" y="4727343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 bwMode="auto">
            <a:xfrm>
              <a:off x="2329676" y="4379061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 bwMode="auto">
            <a:xfrm>
              <a:off x="2558006" y="4382873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 bwMode="auto">
            <a:xfrm>
              <a:off x="2778716" y="4392504"/>
              <a:ext cx="298729" cy="163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 Box 182"/>
            <p:cNvSpPr txBox="1">
              <a:spLocks noChangeArrowheads="1"/>
            </p:cNvSpPr>
            <p:nvPr/>
          </p:nvSpPr>
          <p:spPr bwMode="auto">
            <a:xfrm>
              <a:off x="2210149" y="4244165"/>
              <a:ext cx="1034193" cy="14833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sp>
          <p:nvSpPr>
            <p:cNvPr id="141" name="Прямоугольник 140"/>
            <p:cNvSpPr/>
            <p:nvPr/>
          </p:nvSpPr>
          <p:spPr bwMode="auto">
            <a:xfrm>
              <a:off x="2002643" y="4388712"/>
              <a:ext cx="336655" cy="154847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37850" y="5075072"/>
            <a:ext cx="1408394" cy="671460"/>
            <a:chOff x="3017004" y="5181947"/>
            <a:chExt cx="1408394" cy="671460"/>
          </a:xfrm>
        </p:grpSpPr>
        <p:sp>
          <p:nvSpPr>
            <p:cNvPr id="83" name="Text Box 182"/>
            <p:cNvSpPr txBox="1">
              <a:spLocks noChangeArrowheads="1"/>
            </p:cNvSpPr>
            <p:nvPr/>
          </p:nvSpPr>
          <p:spPr bwMode="auto">
            <a:xfrm>
              <a:off x="3017004" y="5181947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 smtClean="0">
                  <a:solidFill>
                    <a:schemeClr val="tx1"/>
                  </a:solidFill>
                </a:rPr>
                <a:t>Туапсинский район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 bwMode="auto">
            <a:xfrm>
              <a:off x="3345324" y="551889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49308" y="5691516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 bwMode="auto">
            <a:xfrm>
              <a:off x="3345325" y="534323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 bwMode="auto">
            <a:xfrm>
              <a:off x="3573655" y="534704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 bwMode="auto">
            <a:xfrm>
              <a:off x="3794365" y="5347179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 bwMode="auto">
            <a:xfrm>
              <a:off x="3025242" y="5344877"/>
              <a:ext cx="306526" cy="174886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984948" y="5746532"/>
            <a:ext cx="1220809" cy="638324"/>
            <a:chOff x="4168110" y="5987650"/>
            <a:chExt cx="1220809" cy="638324"/>
          </a:xfrm>
        </p:grpSpPr>
        <p:sp>
          <p:nvSpPr>
            <p:cNvPr id="84" name="Text Box 182"/>
            <p:cNvSpPr txBox="1">
              <a:spLocks noChangeArrowheads="1"/>
            </p:cNvSpPr>
            <p:nvPr/>
          </p:nvSpPr>
          <p:spPr bwMode="auto">
            <a:xfrm>
              <a:off x="4354726" y="5987650"/>
              <a:ext cx="1034193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111" name="Прямоугольник 110"/>
            <p:cNvSpPr/>
            <p:nvPr/>
          </p:nvSpPr>
          <p:spPr bwMode="auto">
            <a:xfrm>
              <a:off x="4502657" y="6309052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4502657" y="6481672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 bwMode="auto">
            <a:xfrm>
              <a:off x="4502658" y="6133389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 bwMode="auto">
            <a:xfrm>
              <a:off x="4730988" y="612925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 bwMode="auto">
            <a:xfrm>
              <a:off x="4951698" y="6137334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 bwMode="auto">
            <a:xfrm>
              <a:off x="4168110" y="6120358"/>
              <a:ext cx="332076" cy="20567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890889" y="2284341"/>
            <a:ext cx="1623725" cy="773274"/>
            <a:chOff x="1701830" y="2380392"/>
            <a:chExt cx="1486227" cy="773274"/>
          </a:xfrm>
        </p:grpSpPr>
        <p:sp>
          <p:nvSpPr>
            <p:cNvPr id="81" name="Text Box 182"/>
            <p:cNvSpPr txBox="1">
              <a:spLocks noChangeArrowheads="1"/>
            </p:cNvSpPr>
            <p:nvPr/>
          </p:nvSpPr>
          <p:spPr bwMode="auto">
            <a:xfrm>
              <a:off x="1701830" y="2380392"/>
              <a:ext cx="1486227" cy="2649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err="1"/>
                <a:t>Приморско-Ахтарский</a:t>
              </a:r>
              <a:r>
                <a:rPr lang="ru-RU" altLang="ru-RU" dirty="0"/>
                <a:t> район</a:t>
              </a: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2054312" y="2819156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2054312" y="2991775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 bwMode="auto">
            <a:xfrm>
              <a:off x="2054313" y="2643493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4" name="Прямоугольник 103"/>
            <p:cNvSpPr/>
            <p:nvPr/>
          </p:nvSpPr>
          <p:spPr bwMode="auto">
            <a:xfrm>
              <a:off x="2282643" y="264730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2503353" y="264743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 bwMode="auto">
            <a:xfrm>
              <a:off x="1736928" y="2640449"/>
              <a:ext cx="313575" cy="153812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408172" y="2434798"/>
            <a:ext cx="1411826" cy="669817"/>
            <a:chOff x="4085567" y="1876124"/>
            <a:chExt cx="1411826" cy="669817"/>
          </a:xfrm>
        </p:grpSpPr>
        <p:sp>
          <p:nvSpPr>
            <p:cNvPr id="134" name="Прямоугольник 133"/>
            <p:cNvSpPr/>
            <p:nvPr/>
          </p:nvSpPr>
          <p:spPr bwMode="auto">
            <a:xfrm>
              <a:off x="4434012" y="22046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4434012" y="2377277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 bwMode="auto">
            <a:xfrm>
              <a:off x="4434013" y="2028995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 bwMode="auto">
            <a:xfrm>
              <a:off x="4662343" y="2032807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 bwMode="auto">
            <a:xfrm>
              <a:off x="4883053" y="2032940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Text Box 182"/>
            <p:cNvSpPr txBox="1">
              <a:spLocks noChangeArrowheads="1"/>
            </p:cNvSpPr>
            <p:nvPr/>
          </p:nvSpPr>
          <p:spPr bwMode="auto">
            <a:xfrm>
              <a:off x="4257288" y="1876124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Ленинградский район</a:t>
              </a:r>
              <a:endParaRPr lang="ru-RU" altLang="ru-RU" dirty="0"/>
            </a:p>
          </p:txBody>
        </p:sp>
        <p:sp>
          <p:nvSpPr>
            <p:cNvPr id="146" name="Прямоугольник 145"/>
            <p:cNvSpPr/>
            <p:nvPr/>
          </p:nvSpPr>
          <p:spPr bwMode="auto">
            <a:xfrm>
              <a:off x="4085567" y="2037248"/>
              <a:ext cx="339832" cy="132693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76910" y="3427524"/>
            <a:ext cx="1315163" cy="678055"/>
            <a:chOff x="1030212" y="3466747"/>
            <a:chExt cx="1315163" cy="678055"/>
          </a:xfrm>
        </p:grpSpPr>
        <p:sp>
          <p:nvSpPr>
            <p:cNvPr id="82" name="Text Box 182"/>
            <p:cNvSpPr txBox="1">
              <a:spLocks noChangeArrowheads="1"/>
            </p:cNvSpPr>
            <p:nvPr/>
          </p:nvSpPr>
          <p:spPr bwMode="auto">
            <a:xfrm>
              <a:off x="1240175" y="3466747"/>
              <a:ext cx="1105200" cy="162385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Темрюкский район</a:t>
              </a:r>
            </a:p>
          </p:txBody>
        </p:sp>
        <p:sp>
          <p:nvSpPr>
            <p:cNvPr id="96" name="Прямоугольник 95"/>
            <p:cNvSpPr/>
            <p:nvPr/>
          </p:nvSpPr>
          <p:spPr bwMode="auto">
            <a:xfrm>
              <a:off x="1416898" y="380351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416898" y="3976138"/>
              <a:ext cx="747770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1416899" y="3627856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1645229" y="3631668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1865939" y="3631801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 bwMode="auto">
            <a:xfrm>
              <a:off x="1030212" y="3622743"/>
              <a:ext cx="377927" cy="179891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86708" y="1479189"/>
            <a:ext cx="1144349" cy="662669"/>
            <a:chOff x="2481718" y="1333995"/>
            <a:chExt cx="1144349" cy="662669"/>
          </a:xfrm>
        </p:grpSpPr>
        <p:sp>
          <p:nvSpPr>
            <p:cNvPr id="80" name="Text Box 182"/>
            <p:cNvSpPr txBox="1">
              <a:spLocks noChangeArrowheads="1"/>
            </p:cNvSpPr>
            <p:nvPr/>
          </p:nvSpPr>
          <p:spPr bwMode="auto">
            <a:xfrm>
              <a:off x="2692433" y="1333995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>
              <a:off x="2796879" y="166215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800863" y="1834773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 bwMode="auto">
            <a:xfrm>
              <a:off x="2796880" y="1486491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 bwMode="auto">
            <a:xfrm>
              <a:off x="3025210" y="1482065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3245920" y="1482198"/>
              <a:ext cx="298729" cy="172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 bwMode="auto">
            <a:xfrm>
              <a:off x="2481718" y="1496582"/>
              <a:ext cx="325721" cy="165505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26536" y="3914537"/>
            <a:ext cx="1389535" cy="672758"/>
            <a:chOff x="3380457" y="3901459"/>
            <a:chExt cx="1389535" cy="672758"/>
          </a:xfrm>
        </p:grpSpPr>
        <p:sp>
          <p:nvSpPr>
            <p:cNvPr id="85" name="Text Box 182"/>
            <p:cNvSpPr txBox="1">
              <a:spLocks noChangeArrowheads="1"/>
            </p:cNvSpPr>
            <p:nvPr/>
          </p:nvSpPr>
          <p:spPr bwMode="auto">
            <a:xfrm>
              <a:off x="3735799" y="3901459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3866436" y="4239707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 bwMode="auto">
            <a:xfrm>
              <a:off x="3866437" y="40640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Прямоугольник 206"/>
            <p:cNvSpPr/>
            <p:nvPr/>
          </p:nvSpPr>
          <p:spPr bwMode="auto">
            <a:xfrm>
              <a:off x="3380457" y="4060470"/>
              <a:ext cx="472096" cy="187454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6897577" y="4113555"/>
            <a:ext cx="2605321" cy="2732512"/>
            <a:chOff x="6897577" y="4113555"/>
            <a:chExt cx="2605321" cy="2732512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732512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67316"/>
              <a:ext cx="170970" cy="163882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367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0–7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2022"/>
              <a:ext cx="224362" cy="143923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859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8–12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0641"/>
              <a:ext cx="246245" cy="186534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03376"/>
              <a:ext cx="199533" cy="113561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0347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13–17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599932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в диапазоне 18-25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21429"/>
              <a:ext cx="199533" cy="130003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19604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ветра свыше 25 м/с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0" name="Text Box 97"/>
            <p:cNvSpPr txBox="1">
              <a:spLocks noChangeArrowheads="1"/>
            </p:cNvSpPr>
            <p:nvPr/>
          </p:nvSpPr>
          <p:spPr bwMode="auto">
            <a:xfrm>
              <a:off x="7534191" y="6400559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cs typeface="Arial" panose="020B0604020202020204" pitchFamily="34" charset="0"/>
                </a:rPr>
                <a:t>скорость и направление ветра</a:t>
              </a:r>
              <a:endParaRPr lang="ru-RU" altLang="ru-RU" sz="675" b="0" kern="0" dirty="0">
                <a:cs typeface="Arial" panose="020B0604020202020204" pitchFamily="34" charset="0"/>
              </a:endParaRP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4974670"/>
              <a:ext cx="1506131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79324"/>
              <a:ext cx="1018906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788967"/>
              <a:ext cx="422408" cy="10408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726910"/>
              <a:ext cx="1440241" cy="23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604234"/>
              <a:ext cx="415956" cy="1226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75101"/>
              <a:ext cx="1788099" cy="184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1" y="4539777"/>
              <a:ext cx="2037287" cy="23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49351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14496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7462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5097922" y="4879217"/>
            <a:ext cx="1258898" cy="682072"/>
            <a:chOff x="3511095" y="3892145"/>
            <a:chExt cx="1258898" cy="682072"/>
          </a:xfrm>
        </p:grpSpPr>
        <p:sp>
          <p:nvSpPr>
            <p:cNvPr id="159" name="Text Box 182"/>
            <p:cNvSpPr txBox="1">
              <a:spLocks noChangeArrowheads="1"/>
            </p:cNvSpPr>
            <p:nvPr/>
          </p:nvSpPr>
          <p:spPr bwMode="auto">
            <a:xfrm>
              <a:off x="3664519" y="3892145"/>
              <a:ext cx="1105474" cy="168326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Мостовской район</a:t>
              </a:r>
              <a:endParaRPr lang="ru-RU" altLang="ru-RU" dirty="0"/>
            </a:p>
          </p:txBody>
        </p:sp>
        <p:sp>
          <p:nvSpPr>
            <p:cNvPr id="160" name="Прямоугольник 159"/>
            <p:cNvSpPr/>
            <p:nvPr/>
          </p:nvSpPr>
          <p:spPr bwMode="auto">
            <a:xfrm>
              <a:off x="3833350" y="424351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6357/19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3866436" y="4412326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650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50 362/497 806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 bwMode="auto">
            <a:xfrm>
              <a:off x="3866437" y="4064044"/>
              <a:ext cx="220710" cy="17261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63" name="Прямоугольник 162"/>
            <p:cNvSpPr/>
            <p:nvPr/>
          </p:nvSpPr>
          <p:spPr bwMode="auto">
            <a:xfrm>
              <a:off x="4094767" y="4067856"/>
              <a:ext cx="220710" cy="1726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/>
            <p:cNvSpPr/>
            <p:nvPr/>
          </p:nvSpPr>
          <p:spPr bwMode="auto">
            <a:xfrm>
              <a:off x="4315477" y="4060471"/>
              <a:ext cx="298729" cy="1801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 bwMode="auto">
            <a:xfrm>
              <a:off x="3511095" y="4060470"/>
              <a:ext cx="341457" cy="171719"/>
            </a:xfrm>
            <a:prstGeom prst="rect">
              <a:avLst/>
            </a:prstGeom>
            <a:solidFill>
              <a:srgbClr val="4ADF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9℃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137" y="6426357"/>
            <a:ext cx="354925" cy="2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898" y="678533"/>
            <a:ext cx="3071373" cy="2037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6163902" y="665330"/>
            <a:ext cx="289473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порывов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ветра 18.00 05.02.2021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43" y="1254936"/>
            <a:ext cx="121443" cy="147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3" y="5776563"/>
            <a:ext cx="2780432" cy="1161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876"/>
            <a:ext cx="9144000" cy="639412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ИНФОРМАЦИОННЫЕ МАТЕРИАЛЫ ПО </a:t>
            </a:r>
            <a:r>
              <a:rPr lang="ru-RU" sz="1200" dirty="0" smtClean="0">
                <a:solidFill>
                  <a:prstClr val="white"/>
                </a:solidFill>
              </a:rPr>
              <a:t>МЕТЕООБСТАНОВКЕ</a:t>
            </a:r>
            <a:endParaRPr lang="ru-RU" sz="1200" dirty="0">
              <a:solidFill>
                <a:prstClr val="white"/>
              </a:solidFill>
            </a:endParaRPr>
          </a:p>
          <a:p>
            <a:r>
              <a:rPr lang="ru-RU" sz="1200" dirty="0">
                <a:solidFill>
                  <a:prstClr val="white"/>
                </a:solidFill>
              </a:rPr>
              <a:t>НА ТЕРРИТОРИИ КРАСНОДАРСКОГО </a:t>
            </a:r>
            <a:r>
              <a:rPr lang="ru-RU" sz="1200" dirty="0" smtClean="0">
                <a:solidFill>
                  <a:prstClr val="white"/>
                </a:solidFill>
              </a:rPr>
              <a:t>КРАЯ</a:t>
            </a:r>
          </a:p>
          <a:p>
            <a:r>
              <a:rPr lang="ru-RU" sz="1200" dirty="0" smtClean="0"/>
              <a:t>(</a:t>
            </a:r>
            <a:r>
              <a:rPr lang="ru-RU" sz="1200" dirty="0"/>
              <a:t>использовались данные, представленные в информационном ресурсе погоды </a:t>
            </a:r>
            <a:r>
              <a:rPr lang="en-US" sz="1200" dirty="0"/>
              <a:t>Windy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sp>
        <p:nvSpPr>
          <p:cNvPr id="229" name="Text Box 182"/>
          <p:cNvSpPr txBox="1">
            <a:spLocks noChangeArrowheads="1"/>
          </p:cNvSpPr>
          <p:nvPr/>
        </p:nvSpPr>
        <p:spPr bwMode="auto">
          <a:xfrm>
            <a:off x="5004453" y="4109628"/>
            <a:ext cx="678643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230" name="Text Box 182"/>
          <p:cNvSpPr txBox="1">
            <a:spLocks noChangeArrowheads="1"/>
          </p:cNvSpPr>
          <p:nvPr/>
        </p:nvSpPr>
        <p:spPr bwMode="auto">
          <a:xfrm>
            <a:off x="3810833" y="4771161"/>
            <a:ext cx="761167" cy="167454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Черное море</a:t>
            </a:r>
            <a:endParaRPr lang="ru-RU" altLang="ru-RU" dirty="0"/>
          </a:p>
        </p:txBody>
      </p:sp>
      <p:sp>
        <p:nvSpPr>
          <p:cNvPr id="236" name="Text Box 182"/>
          <p:cNvSpPr txBox="1">
            <a:spLocks noChangeArrowheads="1"/>
          </p:cNvSpPr>
          <p:nvPr/>
        </p:nvSpPr>
        <p:spPr bwMode="auto">
          <a:xfrm>
            <a:off x="4982793" y="3459470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Ростов-на-Дону</a:t>
            </a:r>
            <a:endParaRPr lang="ru-RU" altLang="ru-RU" dirty="0"/>
          </a:p>
        </p:txBody>
      </p:sp>
      <p:sp>
        <p:nvSpPr>
          <p:cNvPr id="6" name="Полилиния 5"/>
          <p:cNvSpPr/>
          <p:nvPr/>
        </p:nvSpPr>
        <p:spPr>
          <a:xfrm rot="2711695" flipH="1" flipV="1">
            <a:off x="929940" y="1992248"/>
            <a:ext cx="230315" cy="90346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832353" y="1618213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6785853" y="3753221"/>
            <a:ext cx="903372" cy="1590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Астрахань</a:t>
            </a:r>
            <a:endParaRPr lang="ru-RU" alt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98837" y="1416524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 rot="17501156" flipV="1">
            <a:off x="3033752" y="1747372"/>
            <a:ext cx="296678" cy="96666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4976512" flipH="1" flipV="1">
            <a:off x="1525077" y="5501375"/>
            <a:ext cx="324591" cy="102453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20724422">
            <a:off x="8783375" y="1084860"/>
            <a:ext cx="45719" cy="75288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7316032" flipH="1">
            <a:off x="5983220" y="1799999"/>
            <a:ext cx="218231" cy="96374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28074" y="5254017"/>
            <a:ext cx="2318085" cy="276997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Область высокого давления </a:t>
            </a:r>
            <a:r>
              <a:rPr lang="en-US" dirty="0" smtClean="0"/>
              <a:t>H</a:t>
            </a:r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 rot="16462504" flipV="1">
            <a:off x="5288938" y="5907043"/>
            <a:ext cx="198342" cy="75437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558997" y="4250404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3" name="Полилиния 32"/>
          <p:cNvSpPr/>
          <p:nvPr/>
        </p:nvSpPr>
        <p:spPr>
          <a:xfrm rot="17081591" flipV="1">
            <a:off x="3627045" y="3796928"/>
            <a:ext cx="523942" cy="7844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6973808" flipH="1">
            <a:off x="7357553" y="4617348"/>
            <a:ext cx="321978" cy="76813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0" y="3539931"/>
            <a:ext cx="2318085" cy="276997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 rot="5015075" flipH="1">
            <a:off x="1108780" y="3786630"/>
            <a:ext cx="321978" cy="76813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538780</TotalTime>
  <Words>674</Words>
  <Application>Microsoft Office PowerPoint</Application>
  <PresentationFormat>Экран (4:3)</PresentationFormat>
  <Paragraphs>234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dEDDS</cp:lastModifiedBy>
  <cp:revision>24141</cp:revision>
  <cp:lastPrinted>2021-01-26T18:01:10Z</cp:lastPrinted>
  <dcterms:created xsi:type="dcterms:W3CDTF">2014-09-08T13:21:12Z</dcterms:created>
  <dcterms:modified xsi:type="dcterms:W3CDTF">2021-02-04T13:57:36Z</dcterms:modified>
</cp:coreProperties>
</file>