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E1AD0"/>
    <a:srgbClr val="FF0000"/>
    <a:srgbClr val="3DF353"/>
    <a:srgbClr val="EFF4ED"/>
    <a:srgbClr val="4ADFE6"/>
    <a:srgbClr val="181DF8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10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27.02.2021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27.02.2021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27.02.2021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80.jpeg"/><Relationship Id="rId7" Type="http://schemas.openxmlformats.org/officeDocument/2006/relationships/image" Target="../media/image72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70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3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jpe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7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3.emf"/><Relationship Id="rId5" Type="http://schemas.openxmlformats.org/officeDocument/2006/relationships/image" Target="../media/image72.png"/><Relationship Id="rId4" Type="http://schemas.openxmlformats.org/officeDocument/2006/relationships/image" Target="../media/image71.png"/><Relationship Id="rId9" Type="http://schemas.openxmlformats.org/officeDocument/2006/relationships/image" Target="../media/image6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0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0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77" name="Группа 176"/>
          <p:cNvGrpSpPr/>
          <p:nvPr/>
        </p:nvGrpSpPr>
        <p:grpSpPr>
          <a:xfrm>
            <a:off x="4442103" y="1038980"/>
            <a:ext cx="1134357" cy="485706"/>
            <a:chOff x="2319112" y="3750101"/>
            <a:chExt cx="1134357" cy="22936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>
              <a:off x="3256495" y="3766825"/>
              <a:ext cx="0" cy="1739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8006" y="106418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0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grpSp>
        <p:nvGrpSpPr>
          <p:cNvPr id="941" name="Группа 940"/>
          <p:cNvGrpSpPr/>
          <p:nvPr/>
        </p:nvGrpSpPr>
        <p:grpSpPr>
          <a:xfrm>
            <a:off x="4442103" y="1038980"/>
            <a:ext cx="1134357" cy="485706"/>
            <a:chOff x="2319112" y="3750101"/>
            <a:chExt cx="1134357" cy="229362"/>
          </a:xfrm>
        </p:grpSpPr>
        <p:sp>
          <p:nvSpPr>
            <p:cNvPr id="946" name="Прямоугольник 945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7" name="Прямая со стрелкой 946"/>
            <p:cNvCxnSpPr/>
            <p:nvPr/>
          </p:nvCxnSpPr>
          <p:spPr>
            <a:xfrm>
              <a:off x="3069363" y="3766291"/>
              <a:ext cx="23206" cy="20422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8006" y="1064184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60931" y="2969904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3134115" y="5949110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0" name="Рисунок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16897"/>
            <a:ext cx="2146614" cy="125634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9" y="1873241"/>
            <a:ext cx="2150296" cy="155795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31196"/>
            <a:ext cx="2148976" cy="166223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42" y="5113512"/>
            <a:ext cx="2158279" cy="173513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4253288" y="633470"/>
            <a:ext cx="4902449" cy="1200329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44500" algn="just">
              <a:spcAft>
                <a:spcPts val="0"/>
              </a:spcAft>
            </a:pPr>
            <a:r>
              <a:rPr lang="ru-RU" sz="800" b="1" dirty="0">
                <a:latin typeface="Times New Roman" panose="02020603050405020304" pitchFamily="18" charset="0"/>
                <a:cs typeface="Times New Roman" pitchFamily="18" charset="0"/>
              </a:rPr>
              <a:t>По информации «КЦГМС» - филиала ФГБУ «Северо-Кавказское УГМС» на территории </a:t>
            </a:r>
            <a:r>
              <a:rPr lang="ru-RU" sz="800" b="1" dirty="0">
                <a:latin typeface="Times New Roman"/>
                <a:ea typeface="Times New Roman"/>
              </a:rPr>
              <a:t>Краснодарского </a:t>
            </a:r>
            <a:r>
              <a:rPr lang="ru-RU" sz="800" b="1" dirty="0">
                <a:latin typeface="Times New Roman" panose="02020603050405020304" pitchFamily="18" charset="0"/>
                <a:cs typeface="Times New Roman" pitchFamily="18" charset="0"/>
              </a:rPr>
              <a:t>края</a:t>
            </a:r>
            <a:r>
              <a:rPr lang="ru-RU" sz="800" dirty="0">
                <a:latin typeface="Times New Roman"/>
                <a:ea typeface="Times New Roman"/>
              </a:rPr>
              <a:t>:</a:t>
            </a:r>
          </a:p>
          <a:p>
            <a:pPr indent="444500"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По </a:t>
            </a:r>
            <a:r>
              <a:rPr lang="ru-RU" sz="800" b="1" dirty="0">
                <a:latin typeface="Times New Roman"/>
                <a:ea typeface="MS Mincho"/>
              </a:rPr>
              <a:t>Краснодарскому краю:</a:t>
            </a:r>
            <a:r>
              <a:rPr lang="ru-RU" sz="800" dirty="0">
                <a:latin typeface="Times New Roman"/>
                <a:ea typeface="Times New Roman"/>
              </a:rPr>
              <a:t> облачно с прояснениями. В большинстве районов края осадки в виде дождя, мокрого снега. Местами налипание мокрого снега, ночью и утром местами туман.  Ветер западной  четверти  4-9 м/с, местами порывы  13-18 м/с.  Температура воздуха ночью -2…+3°, днем  1…6°.</a:t>
            </a:r>
          </a:p>
          <a:p>
            <a:pPr indent="444500"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На </a:t>
            </a:r>
            <a:r>
              <a:rPr lang="ru-RU" sz="800" b="1" dirty="0">
                <a:latin typeface="Times New Roman"/>
                <a:ea typeface="MS Mincho"/>
              </a:rPr>
              <a:t>Черноморском побережье</a:t>
            </a:r>
            <a:r>
              <a:rPr lang="ru-RU" sz="800" dirty="0">
                <a:latin typeface="Times New Roman"/>
                <a:ea typeface="MS Mincho"/>
              </a:rPr>
              <a:t>:</a:t>
            </a:r>
            <a:r>
              <a:rPr lang="ru-RU" sz="800" dirty="0">
                <a:latin typeface="Times New Roman"/>
                <a:ea typeface="Times New Roman"/>
              </a:rPr>
              <a:t> переменная облачность. Временами дождь, днем на участке от Джубги до </a:t>
            </a:r>
            <a:r>
              <a:rPr lang="ru-RU" sz="800" dirty="0" err="1">
                <a:latin typeface="Times New Roman"/>
                <a:ea typeface="Times New Roman"/>
              </a:rPr>
              <a:t>Магри</a:t>
            </a:r>
            <a:r>
              <a:rPr lang="ru-RU" sz="800" dirty="0">
                <a:latin typeface="Times New Roman"/>
                <a:ea typeface="Times New Roman"/>
              </a:rPr>
              <a:t> местами сильный, в горных районах с мокрым снегом.  Ветер южный и юго-западный с переходом на северо-западный 6-11 м/с, местами порывы 12-17 м/с. Температура воздуха ночью 1…6°, днем 4…9°.</a:t>
            </a:r>
            <a:endParaRPr lang="ru-RU" sz="8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2-7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8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13-15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6949061" y="2609862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2679" y="2369989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29234" y="1903211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112236" y="3405986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1904" y="4034511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12109" y="5122339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6385" y="5763928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35175" y="897550"/>
            <a:ext cx="113801" cy="96730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642773" y="2805810"/>
            <a:ext cx="2509881" cy="1304564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3001"/>
            <a:ext cx="9144000" cy="6194999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5998" y="654148"/>
            <a:ext cx="3278605" cy="208386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9924" y="5126440"/>
            <a:ext cx="2914925" cy="171962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06.00 28.02.2021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3723093" y="2828695"/>
            <a:ext cx="1357098" cy="678055"/>
            <a:chOff x="3785506" y="3091444"/>
            <a:chExt cx="1357098" cy="678055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957292" y="3091444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46554"/>
              <a:ext cx="336655" cy="18014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160438" y="4204569"/>
            <a:ext cx="1079537" cy="645069"/>
            <a:chOff x="2002643" y="4244165"/>
            <a:chExt cx="1079537" cy="6450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47987" y="4244165"/>
              <a:ext cx="1034193" cy="14833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2986828" y="5402719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813514" y="6098167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581069" y="1883192"/>
            <a:ext cx="1623725" cy="773274"/>
            <a:chOff x="1701830" y="2380392"/>
            <a:chExt cx="1486227" cy="773274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701830" y="2380392"/>
              <a:ext cx="1486227" cy="2649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357004" y="1495429"/>
            <a:ext cx="1411826" cy="669817"/>
            <a:chOff x="4085567" y="1876124"/>
            <a:chExt cx="1411826" cy="669817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257288" y="1876124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593994" y="3205113"/>
            <a:ext cx="1134456" cy="661902"/>
            <a:chOff x="1030212" y="3482900"/>
            <a:chExt cx="1134456" cy="661902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59467" y="3482900"/>
              <a:ext cx="1105200" cy="162385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424831" y="720337"/>
            <a:ext cx="1144349" cy="662669"/>
            <a:chOff x="2481718" y="1333995"/>
            <a:chExt cx="1144349" cy="662669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92433" y="1333995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81718" y="1496582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257929" y="3697266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315590" y="4776208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" name="TextBox 124"/>
          <p:cNvSpPr txBox="1"/>
          <p:nvPr/>
        </p:nvSpPr>
        <p:spPr>
          <a:xfrm>
            <a:off x="18653" y="4965216"/>
            <a:ext cx="2791125" cy="238525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 Туапсинский район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28.02.2021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525"/>
            <a:ext cx="9144000" cy="6792686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3906311" y="3940757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461041" y="4474953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3980728" y="342845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0" name="Полилиния 29"/>
          <p:cNvSpPr/>
          <p:nvPr/>
        </p:nvSpPr>
        <p:spPr>
          <a:xfrm rot="15316820" flipV="1">
            <a:off x="6965899" y="4033462"/>
            <a:ext cx="277263" cy="88298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6825914" y="5010729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4" name="Полилиния 23"/>
          <p:cNvSpPr/>
          <p:nvPr/>
        </p:nvSpPr>
        <p:spPr>
          <a:xfrm flipH="1">
            <a:off x="8551633" y="1920294"/>
            <a:ext cx="272516" cy="52965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2201032" flipV="1">
            <a:off x="6536818" y="2654950"/>
            <a:ext cx="578194" cy="104112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5489873" flipV="1">
            <a:off x="958687" y="5797175"/>
            <a:ext cx="771385" cy="57559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5403696" flipV="1">
            <a:off x="5157266" y="5829074"/>
            <a:ext cx="608543" cy="44406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21374284" flipH="1" flipV="1">
            <a:off x="2230117" y="1322809"/>
            <a:ext cx="636694" cy="61574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163816" y="4236719"/>
            <a:ext cx="537195" cy="13102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19" name="TextBox 18"/>
          <p:cNvSpPr txBox="1"/>
          <p:nvPr/>
        </p:nvSpPr>
        <p:spPr>
          <a:xfrm>
            <a:off x="5666872" y="1454729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3" name="Полилиния 22"/>
          <p:cNvSpPr/>
          <p:nvPr/>
        </p:nvSpPr>
        <p:spPr>
          <a:xfrm rot="1967115" flipH="1" flipV="1">
            <a:off x="2637137" y="3725691"/>
            <a:ext cx="315720" cy="78440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20245587" flipH="1" flipV="1">
            <a:off x="949853" y="2351043"/>
            <a:ext cx="280377" cy="62130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TextBox 21"/>
          <p:cNvSpPr txBox="1"/>
          <p:nvPr/>
        </p:nvSpPr>
        <p:spPr>
          <a:xfrm>
            <a:off x="2499540" y="6582214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7" name="TextBox 26"/>
          <p:cNvSpPr txBox="1"/>
          <p:nvPr/>
        </p:nvSpPr>
        <p:spPr>
          <a:xfrm>
            <a:off x="230379" y="3324369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13885163" flipH="1" flipV="1">
            <a:off x="8137653" y="3986519"/>
            <a:ext cx="507091" cy="81004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99" name="Группа 198"/>
          <p:cNvGrpSpPr/>
          <p:nvPr/>
        </p:nvGrpSpPr>
        <p:grpSpPr>
          <a:xfrm>
            <a:off x="5506458" y="4874449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13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>
              <a:off x="3133850" y="3750101"/>
              <a:ext cx="29791" cy="222272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6981" y="491889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81066" y="2643557"/>
            <a:ext cx="2662933" cy="15695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91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37" name="Группа 2136"/>
          <p:cNvGrpSpPr/>
          <p:nvPr/>
        </p:nvGrpSpPr>
        <p:grpSpPr>
          <a:xfrm>
            <a:off x="194282" y="3651178"/>
            <a:ext cx="1134357" cy="485706"/>
            <a:chOff x="2319112" y="3750101"/>
            <a:chExt cx="1134357" cy="229362"/>
          </a:xfrm>
        </p:grpSpPr>
        <p:sp>
          <p:nvSpPr>
            <p:cNvPr id="2138" name="Прямоугольник 213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13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39" name="Прямая со стрелкой 2138"/>
            <p:cNvCxnSpPr/>
            <p:nvPr/>
          </p:nvCxnSpPr>
          <p:spPr>
            <a:xfrm>
              <a:off x="3163641" y="3776054"/>
              <a:ext cx="36456" cy="18294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143" y="369158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07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194282" y="3651178"/>
            <a:ext cx="1134357" cy="485706"/>
            <a:chOff x="2319112" y="3750101"/>
            <a:chExt cx="1134357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13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>
              <a:off x="3163641" y="3776054"/>
              <a:ext cx="36456" cy="18294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143" y="369158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3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194282" y="3651178"/>
            <a:ext cx="1134357" cy="485706"/>
            <a:chOff x="2319112" y="375010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13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>
              <a:off x="3163641" y="3776054"/>
              <a:ext cx="36456" cy="18294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143" y="369158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194282" y="3651178"/>
            <a:ext cx="1134357" cy="485706"/>
            <a:chOff x="2319112" y="375010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13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1" name="Прямая со стрелкой 530"/>
            <p:cNvCxnSpPr/>
            <p:nvPr/>
          </p:nvCxnSpPr>
          <p:spPr>
            <a:xfrm>
              <a:off x="3163641" y="3776054"/>
              <a:ext cx="36456" cy="18294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143" y="369158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539316</TotalTime>
  <Words>2263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24230</cp:revision>
  <cp:lastPrinted>2021-01-26T18:01:10Z</cp:lastPrinted>
  <dcterms:created xsi:type="dcterms:W3CDTF">2014-09-08T13:21:12Z</dcterms:created>
  <dcterms:modified xsi:type="dcterms:W3CDTF">2021-02-27T10:54:20Z</dcterms:modified>
</cp:coreProperties>
</file>