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5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1" d="100"/>
          <a:sy n="111" d="100"/>
        </p:scale>
        <p:origin x="-20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5" y="502568"/>
            <a:ext cx="9165749" cy="63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983" y="503840"/>
            <a:ext cx="2074898" cy="141299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561" name="Соединительная линия уступом 23560"/>
          <p:cNvCxnSpPr>
            <a:stCxn id="145" idx="0"/>
            <a:endCxn id="144" idx="3"/>
          </p:cNvCxnSpPr>
          <p:nvPr/>
        </p:nvCxnSpPr>
        <p:spPr>
          <a:xfrm rot="16200000" flipV="1">
            <a:off x="2552460" y="2742173"/>
            <a:ext cx="2408710" cy="1840240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>
            <a:stCxn id="151" idx="0"/>
          </p:cNvCxnSpPr>
          <p:nvPr/>
        </p:nvCxnSpPr>
        <p:spPr>
          <a:xfrm rot="16200000" flipV="1">
            <a:off x="3843570" y="1125980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- 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801" y="11846853"/>
            <a:ext cx="115733" cy="135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791594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1755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10439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29932" y="2220671"/>
            <a:ext cx="1438068" cy="2850798"/>
          </a:xfrm>
          <a:prstGeom prst="bentConnector3">
            <a:avLst>
              <a:gd name="adj1" fmla="val 57286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88222" y="513035"/>
            <a:ext cx="4038508" cy="140379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78652" y="4212860"/>
            <a:ext cx="1036290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30833" y="3863726"/>
            <a:ext cx="63780" cy="2568142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077261" y="5500992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23" y="516217"/>
            <a:ext cx="115733" cy="1400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85425" y="503831"/>
            <a:ext cx="2043412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26950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"/>
            <a:ext cx="9144000" cy="685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981111" y="199362"/>
            <a:ext cx="3886415" cy="6043250"/>
            <a:chOff x="2835156" y="778110"/>
            <a:chExt cx="2446103" cy="5641740"/>
          </a:xfrm>
        </p:grpSpPr>
        <p:sp>
          <p:nvSpPr>
            <p:cNvPr id="486" name="Полилиния 485"/>
            <p:cNvSpPr/>
            <p:nvPr/>
          </p:nvSpPr>
          <p:spPr>
            <a:xfrm>
              <a:off x="2835156" y="778110"/>
              <a:ext cx="2441630" cy="5636746"/>
            </a:xfrm>
            <a:custGeom>
              <a:avLst/>
              <a:gdLst>
                <a:gd name="connsiteX0" fmla="*/ 1112808 w 5408762"/>
                <a:gd name="connsiteY0" fmla="*/ 0 h 5986732"/>
                <a:gd name="connsiteX1" fmla="*/ 1104181 w 5408762"/>
                <a:gd name="connsiteY1" fmla="*/ 60384 h 5986732"/>
                <a:gd name="connsiteX2" fmla="*/ 1155940 w 5408762"/>
                <a:gd name="connsiteY2" fmla="*/ 103517 h 5986732"/>
                <a:gd name="connsiteX3" fmla="*/ 1207698 w 5408762"/>
                <a:gd name="connsiteY3" fmla="*/ 129396 h 5986732"/>
                <a:gd name="connsiteX4" fmla="*/ 1259457 w 5408762"/>
                <a:gd name="connsiteY4" fmla="*/ 215660 h 5986732"/>
                <a:gd name="connsiteX5" fmla="*/ 1199072 w 5408762"/>
                <a:gd name="connsiteY5" fmla="*/ 267418 h 5986732"/>
                <a:gd name="connsiteX6" fmla="*/ 1138687 w 5408762"/>
                <a:gd name="connsiteY6" fmla="*/ 327803 h 5986732"/>
                <a:gd name="connsiteX7" fmla="*/ 1052423 w 5408762"/>
                <a:gd name="connsiteY7" fmla="*/ 405441 h 5986732"/>
                <a:gd name="connsiteX8" fmla="*/ 923027 w 5408762"/>
                <a:gd name="connsiteY8" fmla="*/ 431320 h 5986732"/>
                <a:gd name="connsiteX9" fmla="*/ 871268 w 5408762"/>
                <a:gd name="connsiteY9" fmla="*/ 560717 h 5986732"/>
                <a:gd name="connsiteX10" fmla="*/ 785004 w 5408762"/>
                <a:gd name="connsiteY10" fmla="*/ 664234 h 5986732"/>
                <a:gd name="connsiteX11" fmla="*/ 750498 w 5408762"/>
                <a:gd name="connsiteY11" fmla="*/ 715992 h 5986732"/>
                <a:gd name="connsiteX12" fmla="*/ 690113 w 5408762"/>
                <a:gd name="connsiteY12" fmla="*/ 785003 h 5986732"/>
                <a:gd name="connsiteX13" fmla="*/ 707366 w 5408762"/>
                <a:gd name="connsiteY13" fmla="*/ 897147 h 5986732"/>
                <a:gd name="connsiteX14" fmla="*/ 681487 w 5408762"/>
                <a:gd name="connsiteY14" fmla="*/ 1017917 h 5986732"/>
                <a:gd name="connsiteX15" fmla="*/ 672861 w 5408762"/>
                <a:gd name="connsiteY15" fmla="*/ 1155939 h 5986732"/>
                <a:gd name="connsiteX16" fmla="*/ 638355 w 5408762"/>
                <a:gd name="connsiteY16" fmla="*/ 1250830 h 5986732"/>
                <a:gd name="connsiteX17" fmla="*/ 586596 w 5408762"/>
                <a:gd name="connsiteY17" fmla="*/ 1276709 h 5986732"/>
                <a:gd name="connsiteX18" fmla="*/ 474453 w 5408762"/>
                <a:gd name="connsiteY18" fmla="*/ 1337094 h 5986732"/>
                <a:gd name="connsiteX19" fmla="*/ 388189 w 5408762"/>
                <a:gd name="connsiteY19" fmla="*/ 1406105 h 5986732"/>
                <a:gd name="connsiteX20" fmla="*/ 276046 w 5408762"/>
                <a:gd name="connsiteY20" fmla="*/ 1397479 h 5986732"/>
                <a:gd name="connsiteX21" fmla="*/ 232913 w 5408762"/>
                <a:gd name="connsiteY21" fmla="*/ 1414732 h 5986732"/>
                <a:gd name="connsiteX22" fmla="*/ 181155 w 5408762"/>
                <a:gd name="connsiteY22" fmla="*/ 1466490 h 5986732"/>
                <a:gd name="connsiteX23" fmla="*/ 207034 w 5408762"/>
                <a:gd name="connsiteY23" fmla="*/ 1595886 h 5986732"/>
                <a:gd name="connsiteX24" fmla="*/ 94891 w 5408762"/>
                <a:gd name="connsiteY24" fmla="*/ 1630392 h 5986732"/>
                <a:gd name="connsiteX25" fmla="*/ 43132 w 5408762"/>
                <a:gd name="connsiteY25" fmla="*/ 1647645 h 5986732"/>
                <a:gd name="connsiteX26" fmla="*/ 0 w 5408762"/>
                <a:gd name="connsiteY26" fmla="*/ 1768415 h 5986732"/>
                <a:gd name="connsiteX27" fmla="*/ 43132 w 5408762"/>
                <a:gd name="connsiteY27" fmla="*/ 1897811 h 5986732"/>
                <a:gd name="connsiteX28" fmla="*/ 86264 w 5408762"/>
                <a:gd name="connsiteY28" fmla="*/ 1966822 h 5986732"/>
                <a:gd name="connsiteX29" fmla="*/ 284672 w 5408762"/>
                <a:gd name="connsiteY29" fmla="*/ 2242867 h 5986732"/>
                <a:gd name="connsiteX30" fmla="*/ 439947 w 5408762"/>
                <a:gd name="connsiteY30" fmla="*/ 2337758 h 5986732"/>
                <a:gd name="connsiteX31" fmla="*/ 569344 w 5408762"/>
                <a:gd name="connsiteY31" fmla="*/ 2415396 h 5986732"/>
                <a:gd name="connsiteX32" fmla="*/ 741872 w 5408762"/>
                <a:gd name="connsiteY32" fmla="*/ 2527539 h 5986732"/>
                <a:gd name="connsiteX33" fmla="*/ 905774 w 5408762"/>
                <a:gd name="connsiteY33" fmla="*/ 2700067 h 5986732"/>
                <a:gd name="connsiteX34" fmla="*/ 1052423 w 5408762"/>
                <a:gd name="connsiteY34" fmla="*/ 2881222 h 5986732"/>
                <a:gd name="connsiteX35" fmla="*/ 1242204 w 5408762"/>
                <a:gd name="connsiteY35" fmla="*/ 3045124 h 5986732"/>
                <a:gd name="connsiteX36" fmla="*/ 1440612 w 5408762"/>
                <a:gd name="connsiteY36" fmla="*/ 3226279 h 5986732"/>
                <a:gd name="connsiteX37" fmla="*/ 1587261 w 5408762"/>
                <a:gd name="connsiteY37" fmla="*/ 3433313 h 5986732"/>
                <a:gd name="connsiteX38" fmla="*/ 1690778 w 5408762"/>
                <a:gd name="connsiteY38" fmla="*/ 3640347 h 5986732"/>
                <a:gd name="connsiteX39" fmla="*/ 1863306 w 5408762"/>
                <a:gd name="connsiteY39" fmla="*/ 3778369 h 5986732"/>
                <a:gd name="connsiteX40" fmla="*/ 2027208 w 5408762"/>
                <a:gd name="connsiteY40" fmla="*/ 3942271 h 5986732"/>
                <a:gd name="connsiteX41" fmla="*/ 2225615 w 5408762"/>
                <a:gd name="connsiteY41" fmla="*/ 4166558 h 5986732"/>
                <a:gd name="connsiteX42" fmla="*/ 2355012 w 5408762"/>
                <a:gd name="connsiteY42" fmla="*/ 4295954 h 5986732"/>
                <a:gd name="connsiteX43" fmla="*/ 2467155 w 5408762"/>
                <a:gd name="connsiteY43" fmla="*/ 4459856 h 5986732"/>
                <a:gd name="connsiteX44" fmla="*/ 2700068 w 5408762"/>
                <a:gd name="connsiteY44" fmla="*/ 4623758 h 5986732"/>
                <a:gd name="connsiteX45" fmla="*/ 2846717 w 5408762"/>
                <a:gd name="connsiteY45" fmla="*/ 4787660 h 5986732"/>
                <a:gd name="connsiteX46" fmla="*/ 2924355 w 5408762"/>
                <a:gd name="connsiteY46" fmla="*/ 4986067 h 5986732"/>
                <a:gd name="connsiteX47" fmla="*/ 3079630 w 5408762"/>
                <a:gd name="connsiteY47" fmla="*/ 5149969 h 5986732"/>
                <a:gd name="connsiteX48" fmla="*/ 3398808 w 5408762"/>
                <a:gd name="connsiteY48" fmla="*/ 5305245 h 5986732"/>
                <a:gd name="connsiteX49" fmla="*/ 3605842 w 5408762"/>
                <a:gd name="connsiteY49" fmla="*/ 5477773 h 5986732"/>
                <a:gd name="connsiteX50" fmla="*/ 3743864 w 5408762"/>
                <a:gd name="connsiteY50" fmla="*/ 5641675 h 5986732"/>
                <a:gd name="connsiteX51" fmla="*/ 3812876 w 5408762"/>
                <a:gd name="connsiteY51" fmla="*/ 5805577 h 5986732"/>
                <a:gd name="connsiteX52" fmla="*/ 3873261 w 5408762"/>
                <a:gd name="connsiteY52" fmla="*/ 5986732 h 5986732"/>
                <a:gd name="connsiteX53" fmla="*/ 3950898 w 5408762"/>
                <a:gd name="connsiteY53" fmla="*/ 5891841 h 5986732"/>
                <a:gd name="connsiteX54" fmla="*/ 4114800 w 5408762"/>
                <a:gd name="connsiteY54" fmla="*/ 5719313 h 5986732"/>
                <a:gd name="connsiteX55" fmla="*/ 4201064 w 5408762"/>
                <a:gd name="connsiteY55" fmla="*/ 5564037 h 5986732"/>
                <a:gd name="connsiteX56" fmla="*/ 4218317 w 5408762"/>
                <a:gd name="connsiteY56" fmla="*/ 5262113 h 5986732"/>
                <a:gd name="connsiteX57" fmla="*/ 4278702 w 5408762"/>
                <a:gd name="connsiteY57" fmla="*/ 5072332 h 5986732"/>
                <a:gd name="connsiteX58" fmla="*/ 4330461 w 5408762"/>
                <a:gd name="connsiteY58" fmla="*/ 4942935 h 5986732"/>
                <a:gd name="connsiteX59" fmla="*/ 4433978 w 5408762"/>
                <a:gd name="connsiteY59" fmla="*/ 4787660 h 5986732"/>
                <a:gd name="connsiteX60" fmla="*/ 4692770 w 5408762"/>
                <a:gd name="connsiteY60" fmla="*/ 4649637 h 5986732"/>
                <a:gd name="connsiteX61" fmla="*/ 4891178 w 5408762"/>
                <a:gd name="connsiteY61" fmla="*/ 4572000 h 5986732"/>
                <a:gd name="connsiteX62" fmla="*/ 5141344 w 5408762"/>
                <a:gd name="connsiteY62" fmla="*/ 4433977 h 5986732"/>
                <a:gd name="connsiteX63" fmla="*/ 5296619 w 5408762"/>
                <a:gd name="connsiteY63" fmla="*/ 4313207 h 5986732"/>
                <a:gd name="connsiteX64" fmla="*/ 5408762 w 5408762"/>
                <a:gd name="connsiteY64" fmla="*/ 4330460 h 5986732"/>
                <a:gd name="connsiteX0" fmla="*/ 1112808 w 5408762"/>
                <a:gd name="connsiteY0" fmla="*/ 0 h 5986732"/>
                <a:gd name="connsiteX1" fmla="*/ 1104181 w 5408762"/>
                <a:gd name="connsiteY1" fmla="*/ 60384 h 5986732"/>
                <a:gd name="connsiteX2" fmla="*/ 1155940 w 5408762"/>
                <a:gd name="connsiteY2" fmla="*/ 103517 h 5986732"/>
                <a:gd name="connsiteX3" fmla="*/ 1207698 w 5408762"/>
                <a:gd name="connsiteY3" fmla="*/ 129396 h 5986732"/>
                <a:gd name="connsiteX4" fmla="*/ 1259457 w 5408762"/>
                <a:gd name="connsiteY4" fmla="*/ 215660 h 5986732"/>
                <a:gd name="connsiteX5" fmla="*/ 1199072 w 5408762"/>
                <a:gd name="connsiteY5" fmla="*/ 267418 h 5986732"/>
                <a:gd name="connsiteX6" fmla="*/ 1138687 w 5408762"/>
                <a:gd name="connsiteY6" fmla="*/ 327803 h 5986732"/>
                <a:gd name="connsiteX7" fmla="*/ 1052423 w 5408762"/>
                <a:gd name="connsiteY7" fmla="*/ 405441 h 5986732"/>
                <a:gd name="connsiteX8" fmla="*/ 923027 w 5408762"/>
                <a:gd name="connsiteY8" fmla="*/ 431320 h 5986732"/>
                <a:gd name="connsiteX9" fmla="*/ 871268 w 5408762"/>
                <a:gd name="connsiteY9" fmla="*/ 560717 h 5986732"/>
                <a:gd name="connsiteX10" fmla="*/ 785004 w 5408762"/>
                <a:gd name="connsiteY10" fmla="*/ 664234 h 5986732"/>
                <a:gd name="connsiteX11" fmla="*/ 750498 w 5408762"/>
                <a:gd name="connsiteY11" fmla="*/ 715992 h 5986732"/>
                <a:gd name="connsiteX12" fmla="*/ 690113 w 5408762"/>
                <a:gd name="connsiteY12" fmla="*/ 785003 h 5986732"/>
                <a:gd name="connsiteX13" fmla="*/ 707366 w 5408762"/>
                <a:gd name="connsiteY13" fmla="*/ 897147 h 5986732"/>
                <a:gd name="connsiteX14" fmla="*/ 681487 w 5408762"/>
                <a:gd name="connsiteY14" fmla="*/ 1017917 h 5986732"/>
                <a:gd name="connsiteX15" fmla="*/ 672861 w 5408762"/>
                <a:gd name="connsiteY15" fmla="*/ 1155939 h 5986732"/>
                <a:gd name="connsiteX16" fmla="*/ 638355 w 5408762"/>
                <a:gd name="connsiteY16" fmla="*/ 1250830 h 5986732"/>
                <a:gd name="connsiteX17" fmla="*/ 586596 w 5408762"/>
                <a:gd name="connsiteY17" fmla="*/ 1276709 h 5986732"/>
                <a:gd name="connsiteX18" fmla="*/ 474453 w 5408762"/>
                <a:gd name="connsiteY18" fmla="*/ 1337094 h 5986732"/>
                <a:gd name="connsiteX19" fmla="*/ 388189 w 5408762"/>
                <a:gd name="connsiteY19" fmla="*/ 1406105 h 5986732"/>
                <a:gd name="connsiteX20" fmla="*/ 276046 w 5408762"/>
                <a:gd name="connsiteY20" fmla="*/ 1397479 h 5986732"/>
                <a:gd name="connsiteX21" fmla="*/ 232913 w 5408762"/>
                <a:gd name="connsiteY21" fmla="*/ 1414732 h 5986732"/>
                <a:gd name="connsiteX22" fmla="*/ 181155 w 5408762"/>
                <a:gd name="connsiteY22" fmla="*/ 1466490 h 5986732"/>
                <a:gd name="connsiteX23" fmla="*/ 207034 w 5408762"/>
                <a:gd name="connsiteY23" fmla="*/ 1595886 h 5986732"/>
                <a:gd name="connsiteX24" fmla="*/ 94891 w 5408762"/>
                <a:gd name="connsiteY24" fmla="*/ 1630392 h 5986732"/>
                <a:gd name="connsiteX25" fmla="*/ 43132 w 5408762"/>
                <a:gd name="connsiteY25" fmla="*/ 1647645 h 5986732"/>
                <a:gd name="connsiteX26" fmla="*/ 0 w 5408762"/>
                <a:gd name="connsiteY26" fmla="*/ 1768415 h 5986732"/>
                <a:gd name="connsiteX27" fmla="*/ 43132 w 5408762"/>
                <a:gd name="connsiteY27" fmla="*/ 1897811 h 5986732"/>
                <a:gd name="connsiteX28" fmla="*/ 86264 w 5408762"/>
                <a:gd name="connsiteY28" fmla="*/ 1966822 h 5986732"/>
                <a:gd name="connsiteX29" fmla="*/ 284672 w 5408762"/>
                <a:gd name="connsiteY29" fmla="*/ 2242867 h 5986732"/>
                <a:gd name="connsiteX30" fmla="*/ 439947 w 5408762"/>
                <a:gd name="connsiteY30" fmla="*/ 2337758 h 5986732"/>
                <a:gd name="connsiteX31" fmla="*/ 569344 w 5408762"/>
                <a:gd name="connsiteY31" fmla="*/ 2415396 h 5986732"/>
                <a:gd name="connsiteX32" fmla="*/ 741872 w 5408762"/>
                <a:gd name="connsiteY32" fmla="*/ 2527539 h 5986732"/>
                <a:gd name="connsiteX33" fmla="*/ 905774 w 5408762"/>
                <a:gd name="connsiteY33" fmla="*/ 2700067 h 5986732"/>
                <a:gd name="connsiteX34" fmla="*/ 1052423 w 5408762"/>
                <a:gd name="connsiteY34" fmla="*/ 2881222 h 5986732"/>
                <a:gd name="connsiteX35" fmla="*/ 1242204 w 5408762"/>
                <a:gd name="connsiteY35" fmla="*/ 3045124 h 5986732"/>
                <a:gd name="connsiteX36" fmla="*/ 1440612 w 5408762"/>
                <a:gd name="connsiteY36" fmla="*/ 3226279 h 5986732"/>
                <a:gd name="connsiteX37" fmla="*/ 1587261 w 5408762"/>
                <a:gd name="connsiteY37" fmla="*/ 3433313 h 5986732"/>
                <a:gd name="connsiteX38" fmla="*/ 1690778 w 5408762"/>
                <a:gd name="connsiteY38" fmla="*/ 3640347 h 5986732"/>
                <a:gd name="connsiteX39" fmla="*/ 1863306 w 5408762"/>
                <a:gd name="connsiteY39" fmla="*/ 3778369 h 5986732"/>
                <a:gd name="connsiteX40" fmla="*/ 2027208 w 5408762"/>
                <a:gd name="connsiteY40" fmla="*/ 3942271 h 5986732"/>
                <a:gd name="connsiteX41" fmla="*/ 2225615 w 5408762"/>
                <a:gd name="connsiteY41" fmla="*/ 4166558 h 5986732"/>
                <a:gd name="connsiteX42" fmla="*/ 2355012 w 5408762"/>
                <a:gd name="connsiteY42" fmla="*/ 4295954 h 5986732"/>
                <a:gd name="connsiteX43" fmla="*/ 2467155 w 5408762"/>
                <a:gd name="connsiteY43" fmla="*/ 4459856 h 5986732"/>
                <a:gd name="connsiteX44" fmla="*/ 2700068 w 5408762"/>
                <a:gd name="connsiteY44" fmla="*/ 4623758 h 5986732"/>
                <a:gd name="connsiteX45" fmla="*/ 2846717 w 5408762"/>
                <a:gd name="connsiteY45" fmla="*/ 4787660 h 5986732"/>
                <a:gd name="connsiteX46" fmla="*/ 2924355 w 5408762"/>
                <a:gd name="connsiteY46" fmla="*/ 4986067 h 5986732"/>
                <a:gd name="connsiteX47" fmla="*/ 3079630 w 5408762"/>
                <a:gd name="connsiteY47" fmla="*/ 5149969 h 5986732"/>
                <a:gd name="connsiteX48" fmla="*/ 3398808 w 5408762"/>
                <a:gd name="connsiteY48" fmla="*/ 5305245 h 5986732"/>
                <a:gd name="connsiteX49" fmla="*/ 3605842 w 5408762"/>
                <a:gd name="connsiteY49" fmla="*/ 5477773 h 5986732"/>
                <a:gd name="connsiteX50" fmla="*/ 3743864 w 5408762"/>
                <a:gd name="connsiteY50" fmla="*/ 5641675 h 5986732"/>
                <a:gd name="connsiteX51" fmla="*/ 3812876 w 5408762"/>
                <a:gd name="connsiteY51" fmla="*/ 5805577 h 5986732"/>
                <a:gd name="connsiteX52" fmla="*/ 3873261 w 5408762"/>
                <a:gd name="connsiteY52" fmla="*/ 5986732 h 5986732"/>
                <a:gd name="connsiteX53" fmla="*/ 3950898 w 5408762"/>
                <a:gd name="connsiteY53" fmla="*/ 5891841 h 5986732"/>
                <a:gd name="connsiteX54" fmla="*/ 4114800 w 5408762"/>
                <a:gd name="connsiteY54" fmla="*/ 5719313 h 5986732"/>
                <a:gd name="connsiteX55" fmla="*/ 4218317 w 5408762"/>
                <a:gd name="connsiteY55" fmla="*/ 5262113 h 5986732"/>
                <a:gd name="connsiteX56" fmla="*/ 4278702 w 5408762"/>
                <a:gd name="connsiteY56" fmla="*/ 5072332 h 5986732"/>
                <a:gd name="connsiteX57" fmla="*/ 4330461 w 5408762"/>
                <a:gd name="connsiteY57" fmla="*/ 4942935 h 5986732"/>
                <a:gd name="connsiteX58" fmla="*/ 4433978 w 5408762"/>
                <a:gd name="connsiteY58" fmla="*/ 4787660 h 5986732"/>
                <a:gd name="connsiteX59" fmla="*/ 4692770 w 5408762"/>
                <a:gd name="connsiteY59" fmla="*/ 4649637 h 5986732"/>
                <a:gd name="connsiteX60" fmla="*/ 4891178 w 5408762"/>
                <a:gd name="connsiteY60" fmla="*/ 4572000 h 5986732"/>
                <a:gd name="connsiteX61" fmla="*/ 5141344 w 5408762"/>
                <a:gd name="connsiteY61" fmla="*/ 4433977 h 5986732"/>
                <a:gd name="connsiteX62" fmla="*/ 5296619 w 5408762"/>
                <a:gd name="connsiteY62" fmla="*/ 4313207 h 5986732"/>
                <a:gd name="connsiteX63" fmla="*/ 5408762 w 5408762"/>
                <a:gd name="connsiteY63" fmla="*/ 4330460 h 5986732"/>
                <a:gd name="connsiteX0" fmla="*/ 1112808 w 5408762"/>
                <a:gd name="connsiteY0" fmla="*/ 0 h 5986732"/>
                <a:gd name="connsiteX1" fmla="*/ 1104181 w 5408762"/>
                <a:gd name="connsiteY1" fmla="*/ 60384 h 5986732"/>
                <a:gd name="connsiteX2" fmla="*/ 1155940 w 5408762"/>
                <a:gd name="connsiteY2" fmla="*/ 103517 h 5986732"/>
                <a:gd name="connsiteX3" fmla="*/ 1207698 w 5408762"/>
                <a:gd name="connsiteY3" fmla="*/ 129396 h 5986732"/>
                <a:gd name="connsiteX4" fmla="*/ 1259457 w 5408762"/>
                <a:gd name="connsiteY4" fmla="*/ 215660 h 5986732"/>
                <a:gd name="connsiteX5" fmla="*/ 1199072 w 5408762"/>
                <a:gd name="connsiteY5" fmla="*/ 267418 h 5986732"/>
                <a:gd name="connsiteX6" fmla="*/ 1138687 w 5408762"/>
                <a:gd name="connsiteY6" fmla="*/ 327803 h 5986732"/>
                <a:gd name="connsiteX7" fmla="*/ 1052423 w 5408762"/>
                <a:gd name="connsiteY7" fmla="*/ 405441 h 5986732"/>
                <a:gd name="connsiteX8" fmla="*/ 923027 w 5408762"/>
                <a:gd name="connsiteY8" fmla="*/ 431320 h 5986732"/>
                <a:gd name="connsiteX9" fmla="*/ 871268 w 5408762"/>
                <a:gd name="connsiteY9" fmla="*/ 560717 h 5986732"/>
                <a:gd name="connsiteX10" fmla="*/ 785004 w 5408762"/>
                <a:gd name="connsiteY10" fmla="*/ 664234 h 5986732"/>
                <a:gd name="connsiteX11" fmla="*/ 750498 w 5408762"/>
                <a:gd name="connsiteY11" fmla="*/ 715992 h 5986732"/>
                <a:gd name="connsiteX12" fmla="*/ 690113 w 5408762"/>
                <a:gd name="connsiteY12" fmla="*/ 785003 h 5986732"/>
                <a:gd name="connsiteX13" fmla="*/ 707366 w 5408762"/>
                <a:gd name="connsiteY13" fmla="*/ 897147 h 5986732"/>
                <a:gd name="connsiteX14" fmla="*/ 681487 w 5408762"/>
                <a:gd name="connsiteY14" fmla="*/ 1017917 h 5986732"/>
                <a:gd name="connsiteX15" fmla="*/ 672861 w 5408762"/>
                <a:gd name="connsiteY15" fmla="*/ 1155939 h 5986732"/>
                <a:gd name="connsiteX16" fmla="*/ 638355 w 5408762"/>
                <a:gd name="connsiteY16" fmla="*/ 1250830 h 5986732"/>
                <a:gd name="connsiteX17" fmla="*/ 586596 w 5408762"/>
                <a:gd name="connsiteY17" fmla="*/ 1276709 h 5986732"/>
                <a:gd name="connsiteX18" fmla="*/ 474453 w 5408762"/>
                <a:gd name="connsiteY18" fmla="*/ 1337094 h 5986732"/>
                <a:gd name="connsiteX19" fmla="*/ 388189 w 5408762"/>
                <a:gd name="connsiteY19" fmla="*/ 1406105 h 5986732"/>
                <a:gd name="connsiteX20" fmla="*/ 276046 w 5408762"/>
                <a:gd name="connsiteY20" fmla="*/ 1397479 h 5986732"/>
                <a:gd name="connsiteX21" fmla="*/ 232913 w 5408762"/>
                <a:gd name="connsiteY21" fmla="*/ 1414732 h 5986732"/>
                <a:gd name="connsiteX22" fmla="*/ 181155 w 5408762"/>
                <a:gd name="connsiteY22" fmla="*/ 1466490 h 5986732"/>
                <a:gd name="connsiteX23" fmla="*/ 207034 w 5408762"/>
                <a:gd name="connsiteY23" fmla="*/ 1595886 h 5986732"/>
                <a:gd name="connsiteX24" fmla="*/ 94891 w 5408762"/>
                <a:gd name="connsiteY24" fmla="*/ 1630392 h 5986732"/>
                <a:gd name="connsiteX25" fmla="*/ 43132 w 5408762"/>
                <a:gd name="connsiteY25" fmla="*/ 1647645 h 5986732"/>
                <a:gd name="connsiteX26" fmla="*/ 0 w 5408762"/>
                <a:gd name="connsiteY26" fmla="*/ 1768415 h 5986732"/>
                <a:gd name="connsiteX27" fmla="*/ 43132 w 5408762"/>
                <a:gd name="connsiteY27" fmla="*/ 1897811 h 5986732"/>
                <a:gd name="connsiteX28" fmla="*/ 86264 w 5408762"/>
                <a:gd name="connsiteY28" fmla="*/ 1966822 h 5986732"/>
                <a:gd name="connsiteX29" fmla="*/ 284672 w 5408762"/>
                <a:gd name="connsiteY29" fmla="*/ 2242867 h 5986732"/>
                <a:gd name="connsiteX30" fmla="*/ 439947 w 5408762"/>
                <a:gd name="connsiteY30" fmla="*/ 2337758 h 5986732"/>
                <a:gd name="connsiteX31" fmla="*/ 569344 w 5408762"/>
                <a:gd name="connsiteY31" fmla="*/ 2415396 h 5986732"/>
                <a:gd name="connsiteX32" fmla="*/ 741872 w 5408762"/>
                <a:gd name="connsiteY32" fmla="*/ 2527539 h 5986732"/>
                <a:gd name="connsiteX33" fmla="*/ 905774 w 5408762"/>
                <a:gd name="connsiteY33" fmla="*/ 2700067 h 5986732"/>
                <a:gd name="connsiteX34" fmla="*/ 1052423 w 5408762"/>
                <a:gd name="connsiteY34" fmla="*/ 2881222 h 5986732"/>
                <a:gd name="connsiteX35" fmla="*/ 1242204 w 5408762"/>
                <a:gd name="connsiteY35" fmla="*/ 3045124 h 5986732"/>
                <a:gd name="connsiteX36" fmla="*/ 1440612 w 5408762"/>
                <a:gd name="connsiteY36" fmla="*/ 3226279 h 5986732"/>
                <a:gd name="connsiteX37" fmla="*/ 1587261 w 5408762"/>
                <a:gd name="connsiteY37" fmla="*/ 3433313 h 5986732"/>
                <a:gd name="connsiteX38" fmla="*/ 1690778 w 5408762"/>
                <a:gd name="connsiteY38" fmla="*/ 3640347 h 5986732"/>
                <a:gd name="connsiteX39" fmla="*/ 1863306 w 5408762"/>
                <a:gd name="connsiteY39" fmla="*/ 3778369 h 5986732"/>
                <a:gd name="connsiteX40" fmla="*/ 2027208 w 5408762"/>
                <a:gd name="connsiteY40" fmla="*/ 3942271 h 5986732"/>
                <a:gd name="connsiteX41" fmla="*/ 2225615 w 5408762"/>
                <a:gd name="connsiteY41" fmla="*/ 4166558 h 5986732"/>
                <a:gd name="connsiteX42" fmla="*/ 2355012 w 5408762"/>
                <a:gd name="connsiteY42" fmla="*/ 4295954 h 5986732"/>
                <a:gd name="connsiteX43" fmla="*/ 2467155 w 5408762"/>
                <a:gd name="connsiteY43" fmla="*/ 4459856 h 5986732"/>
                <a:gd name="connsiteX44" fmla="*/ 2700068 w 5408762"/>
                <a:gd name="connsiteY44" fmla="*/ 4623758 h 5986732"/>
                <a:gd name="connsiteX45" fmla="*/ 2846717 w 5408762"/>
                <a:gd name="connsiteY45" fmla="*/ 4787660 h 5986732"/>
                <a:gd name="connsiteX46" fmla="*/ 2924355 w 5408762"/>
                <a:gd name="connsiteY46" fmla="*/ 4986067 h 5986732"/>
                <a:gd name="connsiteX47" fmla="*/ 3079630 w 5408762"/>
                <a:gd name="connsiteY47" fmla="*/ 5149969 h 5986732"/>
                <a:gd name="connsiteX48" fmla="*/ 3398808 w 5408762"/>
                <a:gd name="connsiteY48" fmla="*/ 5305245 h 5986732"/>
                <a:gd name="connsiteX49" fmla="*/ 3605842 w 5408762"/>
                <a:gd name="connsiteY49" fmla="*/ 5477773 h 5986732"/>
                <a:gd name="connsiteX50" fmla="*/ 3743864 w 5408762"/>
                <a:gd name="connsiteY50" fmla="*/ 5641675 h 5986732"/>
                <a:gd name="connsiteX51" fmla="*/ 3812876 w 5408762"/>
                <a:gd name="connsiteY51" fmla="*/ 5805577 h 5986732"/>
                <a:gd name="connsiteX52" fmla="*/ 3873261 w 5408762"/>
                <a:gd name="connsiteY52" fmla="*/ 5986732 h 5986732"/>
                <a:gd name="connsiteX53" fmla="*/ 3950898 w 5408762"/>
                <a:gd name="connsiteY53" fmla="*/ 5891841 h 5986732"/>
                <a:gd name="connsiteX54" fmla="*/ 4114800 w 5408762"/>
                <a:gd name="connsiteY54" fmla="*/ 5719313 h 5986732"/>
                <a:gd name="connsiteX55" fmla="*/ 4218317 w 5408762"/>
                <a:gd name="connsiteY55" fmla="*/ 5262113 h 5986732"/>
                <a:gd name="connsiteX56" fmla="*/ 4278702 w 5408762"/>
                <a:gd name="connsiteY56" fmla="*/ 5072332 h 5986732"/>
                <a:gd name="connsiteX57" fmla="*/ 4330461 w 5408762"/>
                <a:gd name="connsiteY57" fmla="*/ 4942935 h 5986732"/>
                <a:gd name="connsiteX58" fmla="*/ 4433978 w 5408762"/>
                <a:gd name="connsiteY58" fmla="*/ 4787660 h 5986732"/>
                <a:gd name="connsiteX59" fmla="*/ 4692770 w 5408762"/>
                <a:gd name="connsiteY59" fmla="*/ 4649637 h 5986732"/>
                <a:gd name="connsiteX60" fmla="*/ 4891178 w 5408762"/>
                <a:gd name="connsiteY60" fmla="*/ 4572000 h 5986732"/>
                <a:gd name="connsiteX61" fmla="*/ 5141344 w 5408762"/>
                <a:gd name="connsiteY61" fmla="*/ 4433977 h 5986732"/>
                <a:gd name="connsiteX62" fmla="*/ 5296619 w 5408762"/>
                <a:gd name="connsiteY62" fmla="*/ 4313207 h 5986732"/>
                <a:gd name="connsiteX63" fmla="*/ 5408762 w 5408762"/>
                <a:gd name="connsiteY63" fmla="*/ 4330460 h 5986732"/>
                <a:gd name="connsiteX0" fmla="*/ 1112808 w 5408762"/>
                <a:gd name="connsiteY0" fmla="*/ 0 h 6055743"/>
                <a:gd name="connsiteX1" fmla="*/ 1104181 w 5408762"/>
                <a:gd name="connsiteY1" fmla="*/ 60384 h 6055743"/>
                <a:gd name="connsiteX2" fmla="*/ 1155940 w 5408762"/>
                <a:gd name="connsiteY2" fmla="*/ 103517 h 6055743"/>
                <a:gd name="connsiteX3" fmla="*/ 1207698 w 5408762"/>
                <a:gd name="connsiteY3" fmla="*/ 129396 h 6055743"/>
                <a:gd name="connsiteX4" fmla="*/ 1259457 w 5408762"/>
                <a:gd name="connsiteY4" fmla="*/ 215660 h 6055743"/>
                <a:gd name="connsiteX5" fmla="*/ 1199072 w 5408762"/>
                <a:gd name="connsiteY5" fmla="*/ 267418 h 6055743"/>
                <a:gd name="connsiteX6" fmla="*/ 1138687 w 5408762"/>
                <a:gd name="connsiteY6" fmla="*/ 327803 h 6055743"/>
                <a:gd name="connsiteX7" fmla="*/ 1052423 w 5408762"/>
                <a:gd name="connsiteY7" fmla="*/ 405441 h 6055743"/>
                <a:gd name="connsiteX8" fmla="*/ 923027 w 5408762"/>
                <a:gd name="connsiteY8" fmla="*/ 431320 h 6055743"/>
                <a:gd name="connsiteX9" fmla="*/ 871268 w 5408762"/>
                <a:gd name="connsiteY9" fmla="*/ 560717 h 6055743"/>
                <a:gd name="connsiteX10" fmla="*/ 785004 w 5408762"/>
                <a:gd name="connsiteY10" fmla="*/ 664234 h 6055743"/>
                <a:gd name="connsiteX11" fmla="*/ 750498 w 5408762"/>
                <a:gd name="connsiteY11" fmla="*/ 715992 h 6055743"/>
                <a:gd name="connsiteX12" fmla="*/ 690113 w 5408762"/>
                <a:gd name="connsiteY12" fmla="*/ 785003 h 6055743"/>
                <a:gd name="connsiteX13" fmla="*/ 707366 w 5408762"/>
                <a:gd name="connsiteY13" fmla="*/ 897147 h 6055743"/>
                <a:gd name="connsiteX14" fmla="*/ 681487 w 5408762"/>
                <a:gd name="connsiteY14" fmla="*/ 1017917 h 6055743"/>
                <a:gd name="connsiteX15" fmla="*/ 672861 w 5408762"/>
                <a:gd name="connsiteY15" fmla="*/ 1155939 h 6055743"/>
                <a:gd name="connsiteX16" fmla="*/ 638355 w 5408762"/>
                <a:gd name="connsiteY16" fmla="*/ 1250830 h 6055743"/>
                <a:gd name="connsiteX17" fmla="*/ 586596 w 5408762"/>
                <a:gd name="connsiteY17" fmla="*/ 1276709 h 6055743"/>
                <a:gd name="connsiteX18" fmla="*/ 474453 w 5408762"/>
                <a:gd name="connsiteY18" fmla="*/ 1337094 h 6055743"/>
                <a:gd name="connsiteX19" fmla="*/ 388189 w 5408762"/>
                <a:gd name="connsiteY19" fmla="*/ 1406105 h 6055743"/>
                <a:gd name="connsiteX20" fmla="*/ 276046 w 5408762"/>
                <a:gd name="connsiteY20" fmla="*/ 1397479 h 6055743"/>
                <a:gd name="connsiteX21" fmla="*/ 232913 w 5408762"/>
                <a:gd name="connsiteY21" fmla="*/ 1414732 h 6055743"/>
                <a:gd name="connsiteX22" fmla="*/ 181155 w 5408762"/>
                <a:gd name="connsiteY22" fmla="*/ 1466490 h 6055743"/>
                <a:gd name="connsiteX23" fmla="*/ 207034 w 5408762"/>
                <a:gd name="connsiteY23" fmla="*/ 1595886 h 6055743"/>
                <a:gd name="connsiteX24" fmla="*/ 94891 w 5408762"/>
                <a:gd name="connsiteY24" fmla="*/ 1630392 h 6055743"/>
                <a:gd name="connsiteX25" fmla="*/ 43132 w 5408762"/>
                <a:gd name="connsiteY25" fmla="*/ 1647645 h 6055743"/>
                <a:gd name="connsiteX26" fmla="*/ 0 w 5408762"/>
                <a:gd name="connsiteY26" fmla="*/ 1768415 h 6055743"/>
                <a:gd name="connsiteX27" fmla="*/ 43132 w 5408762"/>
                <a:gd name="connsiteY27" fmla="*/ 1897811 h 6055743"/>
                <a:gd name="connsiteX28" fmla="*/ 86264 w 5408762"/>
                <a:gd name="connsiteY28" fmla="*/ 1966822 h 6055743"/>
                <a:gd name="connsiteX29" fmla="*/ 284672 w 5408762"/>
                <a:gd name="connsiteY29" fmla="*/ 2242867 h 6055743"/>
                <a:gd name="connsiteX30" fmla="*/ 439947 w 5408762"/>
                <a:gd name="connsiteY30" fmla="*/ 2337758 h 6055743"/>
                <a:gd name="connsiteX31" fmla="*/ 569344 w 5408762"/>
                <a:gd name="connsiteY31" fmla="*/ 2415396 h 6055743"/>
                <a:gd name="connsiteX32" fmla="*/ 741872 w 5408762"/>
                <a:gd name="connsiteY32" fmla="*/ 2527539 h 6055743"/>
                <a:gd name="connsiteX33" fmla="*/ 905774 w 5408762"/>
                <a:gd name="connsiteY33" fmla="*/ 2700067 h 6055743"/>
                <a:gd name="connsiteX34" fmla="*/ 1052423 w 5408762"/>
                <a:gd name="connsiteY34" fmla="*/ 2881222 h 6055743"/>
                <a:gd name="connsiteX35" fmla="*/ 1242204 w 5408762"/>
                <a:gd name="connsiteY35" fmla="*/ 3045124 h 6055743"/>
                <a:gd name="connsiteX36" fmla="*/ 1440612 w 5408762"/>
                <a:gd name="connsiteY36" fmla="*/ 3226279 h 6055743"/>
                <a:gd name="connsiteX37" fmla="*/ 1587261 w 5408762"/>
                <a:gd name="connsiteY37" fmla="*/ 3433313 h 6055743"/>
                <a:gd name="connsiteX38" fmla="*/ 1690778 w 5408762"/>
                <a:gd name="connsiteY38" fmla="*/ 3640347 h 6055743"/>
                <a:gd name="connsiteX39" fmla="*/ 1863306 w 5408762"/>
                <a:gd name="connsiteY39" fmla="*/ 3778369 h 6055743"/>
                <a:gd name="connsiteX40" fmla="*/ 2027208 w 5408762"/>
                <a:gd name="connsiteY40" fmla="*/ 3942271 h 6055743"/>
                <a:gd name="connsiteX41" fmla="*/ 2225615 w 5408762"/>
                <a:gd name="connsiteY41" fmla="*/ 4166558 h 6055743"/>
                <a:gd name="connsiteX42" fmla="*/ 2355012 w 5408762"/>
                <a:gd name="connsiteY42" fmla="*/ 4295954 h 6055743"/>
                <a:gd name="connsiteX43" fmla="*/ 2467155 w 5408762"/>
                <a:gd name="connsiteY43" fmla="*/ 4459856 h 6055743"/>
                <a:gd name="connsiteX44" fmla="*/ 2700068 w 5408762"/>
                <a:gd name="connsiteY44" fmla="*/ 4623758 h 6055743"/>
                <a:gd name="connsiteX45" fmla="*/ 2846717 w 5408762"/>
                <a:gd name="connsiteY45" fmla="*/ 4787660 h 6055743"/>
                <a:gd name="connsiteX46" fmla="*/ 2924355 w 5408762"/>
                <a:gd name="connsiteY46" fmla="*/ 4986067 h 6055743"/>
                <a:gd name="connsiteX47" fmla="*/ 3079630 w 5408762"/>
                <a:gd name="connsiteY47" fmla="*/ 5149969 h 6055743"/>
                <a:gd name="connsiteX48" fmla="*/ 3398808 w 5408762"/>
                <a:gd name="connsiteY48" fmla="*/ 5305245 h 6055743"/>
                <a:gd name="connsiteX49" fmla="*/ 3605842 w 5408762"/>
                <a:gd name="connsiteY49" fmla="*/ 5477773 h 6055743"/>
                <a:gd name="connsiteX50" fmla="*/ 3743864 w 5408762"/>
                <a:gd name="connsiteY50" fmla="*/ 5641675 h 6055743"/>
                <a:gd name="connsiteX51" fmla="*/ 3812876 w 5408762"/>
                <a:gd name="connsiteY51" fmla="*/ 5805577 h 6055743"/>
                <a:gd name="connsiteX52" fmla="*/ 3881887 w 5408762"/>
                <a:gd name="connsiteY52" fmla="*/ 6055743 h 6055743"/>
                <a:gd name="connsiteX53" fmla="*/ 3950898 w 5408762"/>
                <a:gd name="connsiteY53" fmla="*/ 5891841 h 6055743"/>
                <a:gd name="connsiteX54" fmla="*/ 4114800 w 5408762"/>
                <a:gd name="connsiteY54" fmla="*/ 5719313 h 6055743"/>
                <a:gd name="connsiteX55" fmla="*/ 4218317 w 5408762"/>
                <a:gd name="connsiteY55" fmla="*/ 5262113 h 6055743"/>
                <a:gd name="connsiteX56" fmla="*/ 4278702 w 5408762"/>
                <a:gd name="connsiteY56" fmla="*/ 5072332 h 6055743"/>
                <a:gd name="connsiteX57" fmla="*/ 4330461 w 5408762"/>
                <a:gd name="connsiteY57" fmla="*/ 4942935 h 6055743"/>
                <a:gd name="connsiteX58" fmla="*/ 4433978 w 5408762"/>
                <a:gd name="connsiteY58" fmla="*/ 4787660 h 6055743"/>
                <a:gd name="connsiteX59" fmla="*/ 4692770 w 5408762"/>
                <a:gd name="connsiteY59" fmla="*/ 4649637 h 6055743"/>
                <a:gd name="connsiteX60" fmla="*/ 4891178 w 5408762"/>
                <a:gd name="connsiteY60" fmla="*/ 4572000 h 6055743"/>
                <a:gd name="connsiteX61" fmla="*/ 5141344 w 5408762"/>
                <a:gd name="connsiteY61" fmla="*/ 4433977 h 6055743"/>
                <a:gd name="connsiteX62" fmla="*/ 5296619 w 5408762"/>
                <a:gd name="connsiteY62" fmla="*/ 4313207 h 6055743"/>
                <a:gd name="connsiteX63" fmla="*/ 5408762 w 5408762"/>
                <a:gd name="connsiteY63" fmla="*/ 4330460 h 6055743"/>
                <a:gd name="connsiteX0" fmla="*/ 1112808 w 5408762"/>
                <a:gd name="connsiteY0" fmla="*/ 0 h 6055743"/>
                <a:gd name="connsiteX1" fmla="*/ 1104181 w 5408762"/>
                <a:gd name="connsiteY1" fmla="*/ 60384 h 6055743"/>
                <a:gd name="connsiteX2" fmla="*/ 1155940 w 5408762"/>
                <a:gd name="connsiteY2" fmla="*/ 103517 h 6055743"/>
                <a:gd name="connsiteX3" fmla="*/ 1207698 w 5408762"/>
                <a:gd name="connsiteY3" fmla="*/ 129396 h 6055743"/>
                <a:gd name="connsiteX4" fmla="*/ 1259457 w 5408762"/>
                <a:gd name="connsiteY4" fmla="*/ 215660 h 6055743"/>
                <a:gd name="connsiteX5" fmla="*/ 1199072 w 5408762"/>
                <a:gd name="connsiteY5" fmla="*/ 267418 h 6055743"/>
                <a:gd name="connsiteX6" fmla="*/ 1138687 w 5408762"/>
                <a:gd name="connsiteY6" fmla="*/ 327803 h 6055743"/>
                <a:gd name="connsiteX7" fmla="*/ 1052423 w 5408762"/>
                <a:gd name="connsiteY7" fmla="*/ 405441 h 6055743"/>
                <a:gd name="connsiteX8" fmla="*/ 923027 w 5408762"/>
                <a:gd name="connsiteY8" fmla="*/ 431320 h 6055743"/>
                <a:gd name="connsiteX9" fmla="*/ 871268 w 5408762"/>
                <a:gd name="connsiteY9" fmla="*/ 560717 h 6055743"/>
                <a:gd name="connsiteX10" fmla="*/ 785004 w 5408762"/>
                <a:gd name="connsiteY10" fmla="*/ 664234 h 6055743"/>
                <a:gd name="connsiteX11" fmla="*/ 750498 w 5408762"/>
                <a:gd name="connsiteY11" fmla="*/ 715992 h 6055743"/>
                <a:gd name="connsiteX12" fmla="*/ 690113 w 5408762"/>
                <a:gd name="connsiteY12" fmla="*/ 785003 h 6055743"/>
                <a:gd name="connsiteX13" fmla="*/ 707366 w 5408762"/>
                <a:gd name="connsiteY13" fmla="*/ 897147 h 6055743"/>
                <a:gd name="connsiteX14" fmla="*/ 681487 w 5408762"/>
                <a:gd name="connsiteY14" fmla="*/ 1017917 h 6055743"/>
                <a:gd name="connsiteX15" fmla="*/ 672861 w 5408762"/>
                <a:gd name="connsiteY15" fmla="*/ 1155939 h 6055743"/>
                <a:gd name="connsiteX16" fmla="*/ 638355 w 5408762"/>
                <a:gd name="connsiteY16" fmla="*/ 1250830 h 6055743"/>
                <a:gd name="connsiteX17" fmla="*/ 586596 w 5408762"/>
                <a:gd name="connsiteY17" fmla="*/ 1276709 h 6055743"/>
                <a:gd name="connsiteX18" fmla="*/ 474453 w 5408762"/>
                <a:gd name="connsiteY18" fmla="*/ 1337094 h 6055743"/>
                <a:gd name="connsiteX19" fmla="*/ 388189 w 5408762"/>
                <a:gd name="connsiteY19" fmla="*/ 1406105 h 6055743"/>
                <a:gd name="connsiteX20" fmla="*/ 276046 w 5408762"/>
                <a:gd name="connsiteY20" fmla="*/ 1397479 h 6055743"/>
                <a:gd name="connsiteX21" fmla="*/ 232913 w 5408762"/>
                <a:gd name="connsiteY21" fmla="*/ 1414732 h 6055743"/>
                <a:gd name="connsiteX22" fmla="*/ 181155 w 5408762"/>
                <a:gd name="connsiteY22" fmla="*/ 1466490 h 6055743"/>
                <a:gd name="connsiteX23" fmla="*/ 207034 w 5408762"/>
                <a:gd name="connsiteY23" fmla="*/ 1595886 h 6055743"/>
                <a:gd name="connsiteX24" fmla="*/ 94891 w 5408762"/>
                <a:gd name="connsiteY24" fmla="*/ 1630392 h 6055743"/>
                <a:gd name="connsiteX25" fmla="*/ 43132 w 5408762"/>
                <a:gd name="connsiteY25" fmla="*/ 1647645 h 6055743"/>
                <a:gd name="connsiteX26" fmla="*/ 0 w 5408762"/>
                <a:gd name="connsiteY26" fmla="*/ 1768415 h 6055743"/>
                <a:gd name="connsiteX27" fmla="*/ 43132 w 5408762"/>
                <a:gd name="connsiteY27" fmla="*/ 1897811 h 6055743"/>
                <a:gd name="connsiteX28" fmla="*/ 86264 w 5408762"/>
                <a:gd name="connsiteY28" fmla="*/ 1966822 h 6055743"/>
                <a:gd name="connsiteX29" fmla="*/ 284672 w 5408762"/>
                <a:gd name="connsiteY29" fmla="*/ 2242867 h 6055743"/>
                <a:gd name="connsiteX30" fmla="*/ 439947 w 5408762"/>
                <a:gd name="connsiteY30" fmla="*/ 2337758 h 6055743"/>
                <a:gd name="connsiteX31" fmla="*/ 569344 w 5408762"/>
                <a:gd name="connsiteY31" fmla="*/ 2415396 h 6055743"/>
                <a:gd name="connsiteX32" fmla="*/ 741872 w 5408762"/>
                <a:gd name="connsiteY32" fmla="*/ 2527539 h 6055743"/>
                <a:gd name="connsiteX33" fmla="*/ 905774 w 5408762"/>
                <a:gd name="connsiteY33" fmla="*/ 2700067 h 6055743"/>
                <a:gd name="connsiteX34" fmla="*/ 1052423 w 5408762"/>
                <a:gd name="connsiteY34" fmla="*/ 2881222 h 6055743"/>
                <a:gd name="connsiteX35" fmla="*/ 1242204 w 5408762"/>
                <a:gd name="connsiteY35" fmla="*/ 3045124 h 6055743"/>
                <a:gd name="connsiteX36" fmla="*/ 1440612 w 5408762"/>
                <a:gd name="connsiteY36" fmla="*/ 3226279 h 6055743"/>
                <a:gd name="connsiteX37" fmla="*/ 1587261 w 5408762"/>
                <a:gd name="connsiteY37" fmla="*/ 3433313 h 6055743"/>
                <a:gd name="connsiteX38" fmla="*/ 1690778 w 5408762"/>
                <a:gd name="connsiteY38" fmla="*/ 3640347 h 6055743"/>
                <a:gd name="connsiteX39" fmla="*/ 1863306 w 5408762"/>
                <a:gd name="connsiteY39" fmla="*/ 3778369 h 6055743"/>
                <a:gd name="connsiteX40" fmla="*/ 2027208 w 5408762"/>
                <a:gd name="connsiteY40" fmla="*/ 3942271 h 6055743"/>
                <a:gd name="connsiteX41" fmla="*/ 2225615 w 5408762"/>
                <a:gd name="connsiteY41" fmla="*/ 4166558 h 6055743"/>
                <a:gd name="connsiteX42" fmla="*/ 2355012 w 5408762"/>
                <a:gd name="connsiteY42" fmla="*/ 4295954 h 6055743"/>
                <a:gd name="connsiteX43" fmla="*/ 2467155 w 5408762"/>
                <a:gd name="connsiteY43" fmla="*/ 4459856 h 6055743"/>
                <a:gd name="connsiteX44" fmla="*/ 2700068 w 5408762"/>
                <a:gd name="connsiteY44" fmla="*/ 4623758 h 6055743"/>
                <a:gd name="connsiteX45" fmla="*/ 2846717 w 5408762"/>
                <a:gd name="connsiteY45" fmla="*/ 4787660 h 6055743"/>
                <a:gd name="connsiteX46" fmla="*/ 2924355 w 5408762"/>
                <a:gd name="connsiteY46" fmla="*/ 4986067 h 6055743"/>
                <a:gd name="connsiteX47" fmla="*/ 3079630 w 5408762"/>
                <a:gd name="connsiteY47" fmla="*/ 5149969 h 6055743"/>
                <a:gd name="connsiteX48" fmla="*/ 3398808 w 5408762"/>
                <a:gd name="connsiteY48" fmla="*/ 5305245 h 6055743"/>
                <a:gd name="connsiteX49" fmla="*/ 3605842 w 5408762"/>
                <a:gd name="connsiteY49" fmla="*/ 5477773 h 6055743"/>
                <a:gd name="connsiteX50" fmla="*/ 3743864 w 5408762"/>
                <a:gd name="connsiteY50" fmla="*/ 5641675 h 6055743"/>
                <a:gd name="connsiteX51" fmla="*/ 3812876 w 5408762"/>
                <a:gd name="connsiteY51" fmla="*/ 5805577 h 6055743"/>
                <a:gd name="connsiteX52" fmla="*/ 3881887 w 5408762"/>
                <a:gd name="connsiteY52" fmla="*/ 6055743 h 6055743"/>
                <a:gd name="connsiteX53" fmla="*/ 4115576 w 5408762"/>
                <a:gd name="connsiteY53" fmla="*/ 6052186 h 6055743"/>
                <a:gd name="connsiteX54" fmla="*/ 4114800 w 5408762"/>
                <a:gd name="connsiteY54" fmla="*/ 5719313 h 6055743"/>
                <a:gd name="connsiteX55" fmla="*/ 4218317 w 5408762"/>
                <a:gd name="connsiteY55" fmla="*/ 5262113 h 6055743"/>
                <a:gd name="connsiteX56" fmla="*/ 4278702 w 5408762"/>
                <a:gd name="connsiteY56" fmla="*/ 5072332 h 6055743"/>
                <a:gd name="connsiteX57" fmla="*/ 4330461 w 5408762"/>
                <a:gd name="connsiteY57" fmla="*/ 4942935 h 6055743"/>
                <a:gd name="connsiteX58" fmla="*/ 4433978 w 5408762"/>
                <a:gd name="connsiteY58" fmla="*/ 4787660 h 6055743"/>
                <a:gd name="connsiteX59" fmla="*/ 4692770 w 5408762"/>
                <a:gd name="connsiteY59" fmla="*/ 4649637 h 6055743"/>
                <a:gd name="connsiteX60" fmla="*/ 4891178 w 5408762"/>
                <a:gd name="connsiteY60" fmla="*/ 4572000 h 6055743"/>
                <a:gd name="connsiteX61" fmla="*/ 5141344 w 5408762"/>
                <a:gd name="connsiteY61" fmla="*/ 4433977 h 6055743"/>
                <a:gd name="connsiteX62" fmla="*/ 5296619 w 5408762"/>
                <a:gd name="connsiteY62" fmla="*/ 4313207 h 6055743"/>
                <a:gd name="connsiteX63" fmla="*/ 5408762 w 5408762"/>
                <a:gd name="connsiteY63" fmla="*/ 4330460 h 6055743"/>
                <a:gd name="connsiteX0" fmla="*/ 1112808 w 5408762"/>
                <a:gd name="connsiteY0" fmla="*/ 0 h 6052186"/>
                <a:gd name="connsiteX1" fmla="*/ 1104181 w 5408762"/>
                <a:gd name="connsiteY1" fmla="*/ 60384 h 6052186"/>
                <a:gd name="connsiteX2" fmla="*/ 1155940 w 5408762"/>
                <a:gd name="connsiteY2" fmla="*/ 103517 h 6052186"/>
                <a:gd name="connsiteX3" fmla="*/ 1207698 w 5408762"/>
                <a:gd name="connsiteY3" fmla="*/ 129396 h 6052186"/>
                <a:gd name="connsiteX4" fmla="*/ 1259457 w 5408762"/>
                <a:gd name="connsiteY4" fmla="*/ 215660 h 6052186"/>
                <a:gd name="connsiteX5" fmla="*/ 1199072 w 5408762"/>
                <a:gd name="connsiteY5" fmla="*/ 267418 h 6052186"/>
                <a:gd name="connsiteX6" fmla="*/ 1138687 w 5408762"/>
                <a:gd name="connsiteY6" fmla="*/ 327803 h 6052186"/>
                <a:gd name="connsiteX7" fmla="*/ 1052423 w 5408762"/>
                <a:gd name="connsiteY7" fmla="*/ 405441 h 6052186"/>
                <a:gd name="connsiteX8" fmla="*/ 923027 w 5408762"/>
                <a:gd name="connsiteY8" fmla="*/ 431320 h 6052186"/>
                <a:gd name="connsiteX9" fmla="*/ 871268 w 5408762"/>
                <a:gd name="connsiteY9" fmla="*/ 560717 h 6052186"/>
                <a:gd name="connsiteX10" fmla="*/ 785004 w 5408762"/>
                <a:gd name="connsiteY10" fmla="*/ 664234 h 6052186"/>
                <a:gd name="connsiteX11" fmla="*/ 750498 w 5408762"/>
                <a:gd name="connsiteY11" fmla="*/ 715992 h 6052186"/>
                <a:gd name="connsiteX12" fmla="*/ 690113 w 5408762"/>
                <a:gd name="connsiteY12" fmla="*/ 785003 h 6052186"/>
                <a:gd name="connsiteX13" fmla="*/ 707366 w 5408762"/>
                <a:gd name="connsiteY13" fmla="*/ 897147 h 6052186"/>
                <a:gd name="connsiteX14" fmla="*/ 681487 w 5408762"/>
                <a:gd name="connsiteY14" fmla="*/ 1017917 h 6052186"/>
                <a:gd name="connsiteX15" fmla="*/ 672861 w 5408762"/>
                <a:gd name="connsiteY15" fmla="*/ 1155939 h 6052186"/>
                <a:gd name="connsiteX16" fmla="*/ 638355 w 5408762"/>
                <a:gd name="connsiteY16" fmla="*/ 1250830 h 6052186"/>
                <a:gd name="connsiteX17" fmla="*/ 586596 w 5408762"/>
                <a:gd name="connsiteY17" fmla="*/ 1276709 h 6052186"/>
                <a:gd name="connsiteX18" fmla="*/ 474453 w 5408762"/>
                <a:gd name="connsiteY18" fmla="*/ 1337094 h 6052186"/>
                <a:gd name="connsiteX19" fmla="*/ 388189 w 5408762"/>
                <a:gd name="connsiteY19" fmla="*/ 1406105 h 6052186"/>
                <a:gd name="connsiteX20" fmla="*/ 276046 w 5408762"/>
                <a:gd name="connsiteY20" fmla="*/ 1397479 h 6052186"/>
                <a:gd name="connsiteX21" fmla="*/ 232913 w 5408762"/>
                <a:gd name="connsiteY21" fmla="*/ 1414732 h 6052186"/>
                <a:gd name="connsiteX22" fmla="*/ 181155 w 5408762"/>
                <a:gd name="connsiteY22" fmla="*/ 1466490 h 6052186"/>
                <a:gd name="connsiteX23" fmla="*/ 207034 w 5408762"/>
                <a:gd name="connsiteY23" fmla="*/ 1595886 h 6052186"/>
                <a:gd name="connsiteX24" fmla="*/ 94891 w 5408762"/>
                <a:gd name="connsiteY24" fmla="*/ 1630392 h 6052186"/>
                <a:gd name="connsiteX25" fmla="*/ 43132 w 5408762"/>
                <a:gd name="connsiteY25" fmla="*/ 1647645 h 6052186"/>
                <a:gd name="connsiteX26" fmla="*/ 0 w 5408762"/>
                <a:gd name="connsiteY26" fmla="*/ 1768415 h 6052186"/>
                <a:gd name="connsiteX27" fmla="*/ 43132 w 5408762"/>
                <a:gd name="connsiteY27" fmla="*/ 1897811 h 6052186"/>
                <a:gd name="connsiteX28" fmla="*/ 86264 w 5408762"/>
                <a:gd name="connsiteY28" fmla="*/ 1966822 h 6052186"/>
                <a:gd name="connsiteX29" fmla="*/ 284672 w 5408762"/>
                <a:gd name="connsiteY29" fmla="*/ 2242867 h 6052186"/>
                <a:gd name="connsiteX30" fmla="*/ 439947 w 5408762"/>
                <a:gd name="connsiteY30" fmla="*/ 2337758 h 6052186"/>
                <a:gd name="connsiteX31" fmla="*/ 569344 w 5408762"/>
                <a:gd name="connsiteY31" fmla="*/ 2415396 h 6052186"/>
                <a:gd name="connsiteX32" fmla="*/ 741872 w 5408762"/>
                <a:gd name="connsiteY32" fmla="*/ 2527539 h 6052186"/>
                <a:gd name="connsiteX33" fmla="*/ 905774 w 5408762"/>
                <a:gd name="connsiteY33" fmla="*/ 2700067 h 6052186"/>
                <a:gd name="connsiteX34" fmla="*/ 1052423 w 5408762"/>
                <a:gd name="connsiteY34" fmla="*/ 2881222 h 6052186"/>
                <a:gd name="connsiteX35" fmla="*/ 1242204 w 5408762"/>
                <a:gd name="connsiteY35" fmla="*/ 3045124 h 6052186"/>
                <a:gd name="connsiteX36" fmla="*/ 1440612 w 5408762"/>
                <a:gd name="connsiteY36" fmla="*/ 3226279 h 6052186"/>
                <a:gd name="connsiteX37" fmla="*/ 1587261 w 5408762"/>
                <a:gd name="connsiteY37" fmla="*/ 3433313 h 6052186"/>
                <a:gd name="connsiteX38" fmla="*/ 1690778 w 5408762"/>
                <a:gd name="connsiteY38" fmla="*/ 3640347 h 6052186"/>
                <a:gd name="connsiteX39" fmla="*/ 1863306 w 5408762"/>
                <a:gd name="connsiteY39" fmla="*/ 3778369 h 6052186"/>
                <a:gd name="connsiteX40" fmla="*/ 2027208 w 5408762"/>
                <a:gd name="connsiteY40" fmla="*/ 3942271 h 6052186"/>
                <a:gd name="connsiteX41" fmla="*/ 2225615 w 5408762"/>
                <a:gd name="connsiteY41" fmla="*/ 4166558 h 6052186"/>
                <a:gd name="connsiteX42" fmla="*/ 2355012 w 5408762"/>
                <a:gd name="connsiteY42" fmla="*/ 4295954 h 6052186"/>
                <a:gd name="connsiteX43" fmla="*/ 2467155 w 5408762"/>
                <a:gd name="connsiteY43" fmla="*/ 4459856 h 6052186"/>
                <a:gd name="connsiteX44" fmla="*/ 2700068 w 5408762"/>
                <a:gd name="connsiteY44" fmla="*/ 4623758 h 6052186"/>
                <a:gd name="connsiteX45" fmla="*/ 2846717 w 5408762"/>
                <a:gd name="connsiteY45" fmla="*/ 4787660 h 6052186"/>
                <a:gd name="connsiteX46" fmla="*/ 2924355 w 5408762"/>
                <a:gd name="connsiteY46" fmla="*/ 4986067 h 6052186"/>
                <a:gd name="connsiteX47" fmla="*/ 3079630 w 5408762"/>
                <a:gd name="connsiteY47" fmla="*/ 5149969 h 6052186"/>
                <a:gd name="connsiteX48" fmla="*/ 3398808 w 5408762"/>
                <a:gd name="connsiteY48" fmla="*/ 5305245 h 6052186"/>
                <a:gd name="connsiteX49" fmla="*/ 3605842 w 5408762"/>
                <a:gd name="connsiteY49" fmla="*/ 5477773 h 6052186"/>
                <a:gd name="connsiteX50" fmla="*/ 3743864 w 5408762"/>
                <a:gd name="connsiteY50" fmla="*/ 5641675 h 6052186"/>
                <a:gd name="connsiteX51" fmla="*/ 3812876 w 5408762"/>
                <a:gd name="connsiteY51" fmla="*/ 5805577 h 6052186"/>
                <a:gd name="connsiteX52" fmla="*/ 3959893 w 5408762"/>
                <a:gd name="connsiteY52" fmla="*/ 5982071 h 6052186"/>
                <a:gd name="connsiteX53" fmla="*/ 4115576 w 5408762"/>
                <a:gd name="connsiteY53" fmla="*/ 6052186 h 6052186"/>
                <a:gd name="connsiteX54" fmla="*/ 4114800 w 5408762"/>
                <a:gd name="connsiteY54" fmla="*/ 5719313 h 6052186"/>
                <a:gd name="connsiteX55" fmla="*/ 4218317 w 5408762"/>
                <a:gd name="connsiteY55" fmla="*/ 5262113 h 6052186"/>
                <a:gd name="connsiteX56" fmla="*/ 4278702 w 5408762"/>
                <a:gd name="connsiteY56" fmla="*/ 5072332 h 6052186"/>
                <a:gd name="connsiteX57" fmla="*/ 4330461 w 5408762"/>
                <a:gd name="connsiteY57" fmla="*/ 4942935 h 6052186"/>
                <a:gd name="connsiteX58" fmla="*/ 4433978 w 5408762"/>
                <a:gd name="connsiteY58" fmla="*/ 4787660 h 6052186"/>
                <a:gd name="connsiteX59" fmla="*/ 4692770 w 5408762"/>
                <a:gd name="connsiteY59" fmla="*/ 4649637 h 6052186"/>
                <a:gd name="connsiteX60" fmla="*/ 4891178 w 5408762"/>
                <a:gd name="connsiteY60" fmla="*/ 4572000 h 6052186"/>
                <a:gd name="connsiteX61" fmla="*/ 5141344 w 5408762"/>
                <a:gd name="connsiteY61" fmla="*/ 4433977 h 6052186"/>
                <a:gd name="connsiteX62" fmla="*/ 5296619 w 5408762"/>
                <a:gd name="connsiteY62" fmla="*/ 4313207 h 6052186"/>
                <a:gd name="connsiteX63" fmla="*/ 5408762 w 5408762"/>
                <a:gd name="connsiteY63" fmla="*/ 4330460 h 6052186"/>
                <a:gd name="connsiteX0" fmla="*/ 1112808 w 5408762"/>
                <a:gd name="connsiteY0" fmla="*/ 0 h 5982071"/>
                <a:gd name="connsiteX1" fmla="*/ 1104181 w 5408762"/>
                <a:gd name="connsiteY1" fmla="*/ 60384 h 5982071"/>
                <a:gd name="connsiteX2" fmla="*/ 1155940 w 5408762"/>
                <a:gd name="connsiteY2" fmla="*/ 103517 h 5982071"/>
                <a:gd name="connsiteX3" fmla="*/ 1207698 w 5408762"/>
                <a:gd name="connsiteY3" fmla="*/ 129396 h 5982071"/>
                <a:gd name="connsiteX4" fmla="*/ 1259457 w 5408762"/>
                <a:gd name="connsiteY4" fmla="*/ 215660 h 5982071"/>
                <a:gd name="connsiteX5" fmla="*/ 1199072 w 5408762"/>
                <a:gd name="connsiteY5" fmla="*/ 267418 h 5982071"/>
                <a:gd name="connsiteX6" fmla="*/ 1138687 w 5408762"/>
                <a:gd name="connsiteY6" fmla="*/ 327803 h 5982071"/>
                <a:gd name="connsiteX7" fmla="*/ 1052423 w 5408762"/>
                <a:gd name="connsiteY7" fmla="*/ 405441 h 5982071"/>
                <a:gd name="connsiteX8" fmla="*/ 923027 w 5408762"/>
                <a:gd name="connsiteY8" fmla="*/ 431320 h 5982071"/>
                <a:gd name="connsiteX9" fmla="*/ 871268 w 5408762"/>
                <a:gd name="connsiteY9" fmla="*/ 560717 h 5982071"/>
                <a:gd name="connsiteX10" fmla="*/ 785004 w 5408762"/>
                <a:gd name="connsiteY10" fmla="*/ 664234 h 5982071"/>
                <a:gd name="connsiteX11" fmla="*/ 750498 w 5408762"/>
                <a:gd name="connsiteY11" fmla="*/ 715992 h 5982071"/>
                <a:gd name="connsiteX12" fmla="*/ 690113 w 5408762"/>
                <a:gd name="connsiteY12" fmla="*/ 785003 h 5982071"/>
                <a:gd name="connsiteX13" fmla="*/ 707366 w 5408762"/>
                <a:gd name="connsiteY13" fmla="*/ 897147 h 5982071"/>
                <a:gd name="connsiteX14" fmla="*/ 681487 w 5408762"/>
                <a:gd name="connsiteY14" fmla="*/ 1017917 h 5982071"/>
                <a:gd name="connsiteX15" fmla="*/ 672861 w 5408762"/>
                <a:gd name="connsiteY15" fmla="*/ 1155939 h 5982071"/>
                <a:gd name="connsiteX16" fmla="*/ 638355 w 5408762"/>
                <a:gd name="connsiteY16" fmla="*/ 1250830 h 5982071"/>
                <a:gd name="connsiteX17" fmla="*/ 586596 w 5408762"/>
                <a:gd name="connsiteY17" fmla="*/ 1276709 h 5982071"/>
                <a:gd name="connsiteX18" fmla="*/ 474453 w 5408762"/>
                <a:gd name="connsiteY18" fmla="*/ 1337094 h 5982071"/>
                <a:gd name="connsiteX19" fmla="*/ 388189 w 5408762"/>
                <a:gd name="connsiteY19" fmla="*/ 1406105 h 5982071"/>
                <a:gd name="connsiteX20" fmla="*/ 276046 w 5408762"/>
                <a:gd name="connsiteY20" fmla="*/ 1397479 h 5982071"/>
                <a:gd name="connsiteX21" fmla="*/ 232913 w 5408762"/>
                <a:gd name="connsiteY21" fmla="*/ 1414732 h 5982071"/>
                <a:gd name="connsiteX22" fmla="*/ 181155 w 5408762"/>
                <a:gd name="connsiteY22" fmla="*/ 1466490 h 5982071"/>
                <a:gd name="connsiteX23" fmla="*/ 207034 w 5408762"/>
                <a:gd name="connsiteY23" fmla="*/ 1595886 h 5982071"/>
                <a:gd name="connsiteX24" fmla="*/ 94891 w 5408762"/>
                <a:gd name="connsiteY24" fmla="*/ 1630392 h 5982071"/>
                <a:gd name="connsiteX25" fmla="*/ 43132 w 5408762"/>
                <a:gd name="connsiteY25" fmla="*/ 1647645 h 5982071"/>
                <a:gd name="connsiteX26" fmla="*/ 0 w 5408762"/>
                <a:gd name="connsiteY26" fmla="*/ 1768415 h 5982071"/>
                <a:gd name="connsiteX27" fmla="*/ 43132 w 5408762"/>
                <a:gd name="connsiteY27" fmla="*/ 1897811 h 5982071"/>
                <a:gd name="connsiteX28" fmla="*/ 86264 w 5408762"/>
                <a:gd name="connsiteY28" fmla="*/ 1966822 h 5982071"/>
                <a:gd name="connsiteX29" fmla="*/ 284672 w 5408762"/>
                <a:gd name="connsiteY29" fmla="*/ 2242867 h 5982071"/>
                <a:gd name="connsiteX30" fmla="*/ 439947 w 5408762"/>
                <a:gd name="connsiteY30" fmla="*/ 2337758 h 5982071"/>
                <a:gd name="connsiteX31" fmla="*/ 569344 w 5408762"/>
                <a:gd name="connsiteY31" fmla="*/ 2415396 h 5982071"/>
                <a:gd name="connsiteX32" fmla="*/ 741872 w 5408762"/>
                <a:gd name="connsiteY32" fmla="*/ 2527539 h 5982071"/>
                <a:gd name="connsiteX33" fmla="*/ 905774 w 5408762"/>
                <a:gd name="connsiteY33" fmla="*/ 2700067 h 5982071"/>
                <a:gd name="connsiteX34" fmla="*/ 1052423 w 5408762"/>
                <a:gd name="connsiteY34" fmla="*/ 2881222 h 5982071"/>
                <a:gd name="connsiteX35" fmla="*/ 1242204 w 5408762"/>
                <a:gd name="connsiteY35" fmla="*/ 3045124 h 5982071"/>
                <a:gd name="connsiteX36" fmla="*/ 1440612 w 5408762"/>
                <a:gd name="connsiteY36" fmla="*/ 3226279 h 5982071"/>
                <a:gd name="connsiteX37" fmla="*/ 1587261 w 5408762"/>
                <a:gd name="connsiteY37" fmla="*/ 3433313 h 5982071"/>
                <a:gd name="connsiteX38" fmla="*/ 1690778 w 5408762"/>
                <a:gd name="connsiteY38" fmla="*/ 3640347 h 5982071"/>
                <a:gd name="connsiteX39" fmla="*/ 1863306 w 5408762"/>
                <a:gd name="connsiteY39" fmla="*/ 3778369 h 5982071"/>
                <a:gd name="connsiteX40" fmla="*/ 2027208 w 5408762"/>
                <a:gd name="connsiteY40" fmla="*/ 3942271 h 5982071"/>
                <a:gd name="connsiteX41" fmla="*/ 2225615 w 5408762"/>
                <a:gd name="connsiteY41" fmla="*/ 4166558 h 5982071"/>
                <a:gd name="connsiteX42" fmla="*/ 2355012 w 5408762"/>
                <a:gd name="connsiteY42" fmla="*/ 4295954 h 5982071"/>
                <a:gd name="connsiteX43" fmla="*/ 2467155 w 5408762"/>
                <a:gd name="connsiteY43" fmla="*/ 4459856 h 5982071"/>
                <a:gd name="connsiteX44" fmla="*/ 2700068 w 5408762"/>
                <a:gd name="connsiteY44" fmla="*/ 4623758 h 5982071"/>
                <a:gd name="connsiteX45" fmla="*/ 2846717 w 5408762"/>
                <a:gd name="connsiteY45" fmla="*/ 4787660 h 5982071"/>
                <a:gd name="connsiteX46" fmla="*/ 2924355 w 5408762"/>
                <a:gd name="connsiteY46" fmla="*/ 4986067 h 5982071"/>
                <a:gd name="connsiteX47" fmla="*/ 3079630 w 5408762"/>
                <a:gd name="connsiteY47" fmla="*/ 5149969 h 5982071"/>
                <a:gd name="connsiteX48" fmla="*/ 3398808 w 5408762"/>
                <a:gd name="connsiteY48" fmla="*/ 5305245 h 5982071"/>
                <a:gd name="connsiteX49" fmla="*/ 3605842 w 5408762"/>
                <a:gd name="connsiteY49" fmla="*/ 5477773 h 5982071"/>
                <a:gd name="connsiteX50" fmla="*/ 3743864 w 5408762"/>
                <a:gd name="connsiteY50" fmla="*/ 5641675 h 5982071"/>
                <a:gd name="connsiteX51" fmla="*/ 3812876 w 5408762"/>
                <a:gd name="connsiteY51" fmla="*/ 5805577 h 5982071"/>
                <a:gd name="connsiteX52" fmla="*/ 3959893 w 5408762"/>
                <a:gd name="connsiteY52" fmla="*/ 5982071 h 5982071"/>
                <a:gd name="connsiteX53" fmla="*/ 4076573 w 5408762"/>
                <a:gd name="connsiteY53" fmla="*/ 5896175 h 5982071"/>
                <a:gd name="connsiteX54" fmla="*/ 4114800 w 5408762"/>
                <a:gd name="connsiteY54" fmla="*/ 5719313 h 5982071"/>
                <a:gd name="connsiteX55" fmla="*/ 4218317 w 5408762"/>
                <a:gd name="connsiteY55" fmla="*/ 5262113 h 5982071"/>
                <a:gd name="connsiteX56" fmla="*/ 4278702 w 5408762"/>
                <a:gd name="connsiteY56" fmla="*/ 5072332 h 5982071"/>
                <a:gd name="connsiteX57" fmla="*/ 4330461 w 5408762"/>
                <a:gd name="connsiteY57" fmla="*/ 4942935 h 5982071"/>
                <a:gd name="connsiteX58" fmla="*/ 4433978 w 5408762"/>
                <a:gd name="connsiteY58" fmla="*/ 4787660 h 5982071"/>
                <a:gd name="connsiteX59" fmla="*/ 4692770 w 5408762"/>
                <a:gd name="connsiteY59" fmla="*/ 4649637 h 5982071"/>
                <a:gd name="connsiteX60" fmla="*/ 4891178 w 5408762"/>
                <a:gd name="connsiteY60" fmla="*/ 4572000 h 5982071"/>
                <a:gd name="connsiteX61" fmla="*/ 5141344 w 5408762"/>
                <a:gd name="connsiteY61" fmla="*/ 4433977 h 5982071"/>
                <a:gd name="connsiteX62" fmla="*/ 5296619 w 5408762"/>
                <a:gd name="connsiteY62" fmla="*/ 4313207 h 5982071"/>
                <a:gd name="connsiteX63" fmla="*/ 5408762 w 5408762"/>
                <a:gd name="connsiteY63" fmla="*/ 4330460 h 5982071"/>
                <a:gd name="connsiteX0" fmla="*/ 2943649 w 5408762"/>
                <a:gd name="connsiteY0" fmla="*/ 176380 h 5921687"/>
                <a:gd name="connsiteX1" fmla="*/ 1104181 w 5408762"/>
                <a:gd name="connsiteY1" fmla="*/ 0 h 5921687"/>
                <a:gd name="connsiteX2" fmla="*/ 1155940 w 5408762"/>
                <a:gd name="connsiteY2" fmla="*/ 43133 h 5921687"/>
                <a:gd name="connsiteX3" fmla="*/ 1207698 w 5408762"/>
                <a:gd name="connsiteY3" fmla="*/ 69012 h 5921687"/>
                <a:gd name="connsiteX4" fmla="*/ 1259457 w 5408762"/>
                <a:gd name="connsiteY4" fmla="*/ 155276 h 5921687"/>
                <a:gd name="connsiteX5" fmla="*/ 1199072 w 5408762"/>
                <a:gd name="connsiteY5" fmla="*/ 207034 h 5921687"/>
                <a:gd name="connsiteX6" fmla="*/ 1138687 w 5408762"/>
                <a:gd name="connsiteY6" fmla="*/ 267419 h 5921687"/>
                <a:gd name="connsiteX7" fmla="*/ 1052423 w 5408762"/>
                <a:gd name="connsiteY7" fmla="*/ 345057 h 5921687"/>
                <a:gd name="connsiteX8" fmla="*/ 923027 w 5408762"/>
                <a:gd name="connsiteY8" fmla="*/ 370936 h 5921687"/>
                <a:gd name="connsiteX9" fmla="*/ 871268 w 5408762"/>
                <a:gd name="connsiteY9" fmla="*/ 500333 h 5921687"/>
                <a:gd name="connsiteX10" fmla="*/ 785004 w 5408762"/>
                <a:gd name="connsiteY10" fmla="*/ 603850 h 5921687"/>
                <a:gd name="connsiteX11" fmla="*/ 750498 w 5408762"/>
                <a:gd name="connsiteY11" fmla="*/ 655608 h 5921687"/>
                <a:gd name="connsiteX12" fmla="*/ 690113 w 5408762"/>
                <a:gd name="connsiteY12" fmla="*/ 724619 h 5921687"/>
                <a:gd name="connsiteX13" fmla="*/ 707366 w 5408762"/>
                <a:gd name="connsiteY13" fmla="*/ 836763 h 5921687"/>
                <a:gd name="connsiteX14" fmla="*/ 681487 w 5408762"/>
                <a:gd name="connsiteY14" fmla="*/ 957533 h 5921687"/>
                <a:gd name="connsiteX15" fmla="*/ 672861 w 5408762"/>
                <a:gd name="connsiteY15" fmla="*/ 1095555 h 5921687"/>
                <a:gd name="connsiteX16" fmla="*/ 638355 w 5408762"/>
                <a:gd name="connsiteY16" fmla="*/ 1190446 h 5921687"/>
                <a:gd name="connsiteX17" fmla="*/ 586596 w 5408762"/>
                <a:gd name="connsiteY17" fmla="*/ 1216325 h 5921687"/>
                <a:gd name="connsiteX18" fmla="*/ 474453 w 5408762"/>
                <a:gd name="connsiteY18" fmla="*/ 1276710 h 5921687"/>
                <a:gd name="connsiteX19" fmla="*/ 388189 w 5408762"/>
                <a:gd name="connsiteY19" fmla="*/ 1345721 h 5921687"/>
                <a:gd name="connsiteX20" fmla="*/ 276046 w 5408762"/>
                <a:gd name="connsiteY20" fmla="*/ 1337095 h 5921687"/>
                <a:gd name="connsiteX21" fmla="*/ 232913 w 5408762"/>
                <a:gd name="connsiteY21" fmla="*/ 1354348 h 5921687"/>
                <a:gd name="connsiteX22" fmla="*/ 181155 w 5408762"/>
                <a:gd name="connsiteY22" fmla="*/ 1406106 h 5921687"/>
                <a:gd name="connsiteX23" fmla="*/ 207034 w 5408762"/>
                <a:gd name="connsiteY23" fmla="*/ 1535502 h 5921687"/>
                <a:gd name="connsiteX24" fmla="*/ 94891 w 5408762"/>
                <a:gd name="connsiteY24" fmla="*/ 1570008 h 5921687"/>
                <a:gd name="connsiteX25" fmla="*/ 43132 w 5408762"/>
                <a:gd name="connsiteY25" fmla="*/ 1587261 h 5921687"/>
                <a:gd name="connsiteX26" fmla="*/ 0 w 5408762"/>
                <a:gd name="connsiteY26" fmla="*/ 1708031 h 5921687"/>
                <a:gd name="connsiteX27" fmla="*/ 43132 w 5408762"/>
                <a:gd name="connsiteY27" fmla="*/ 1837427 h 5921687"/>
                <a:gd name="connsiteX28" fmla="*/ 86264 w 5408762"/>
                <a:gd name="connsiteY28" fmla="*/ 1906438 h 5921687"/>
                <a:gd name="connsiteX29" fmla="*/ 284672 w 5408762"/>
                <a:gd name="connsiteY29" fmla="*/ 2182483 h 5921687"/>
                <a:gd name="connsiteX30" fmla="*/ 439947 w 5408762"/>
                <a:gd name="connsiteY30" fmla="*/ 2277374 h 5921687"/>
                <a:gd name="connsiteX31" fmla="*/ 569344 w 5408762"/>
                <a:gd name="connsiteY31" fmla="*/ 2355012 h 5921687"/>
                <a:gd name="connsiteX32" fmla="*/ 741872 w 5408762"/>
                <a:gd name="connsiteY32" fmla="*/ 2467155 h 5921687"/>
                <a:gd name="connsiteX33" fmla="*/ 905774 w 5408762"/>
                <a:gd name="connsiteY33" fmla="*/ 2639683 h 5921687"/>
                <a:gd name="connsiteX34" fmla="*/ 1052423 w 5408762"/>
                <a:gd name="connsiteY34" fmla="*/ 2820838 h 5921687"/>
                <a:gd name="connsiteX35" fmla="*/ 1242204 w 5408762"/>
                <a:gd name="connsiteY35" fmla="*/ 2984740 h 5921687"/>
                <a:gd name="connsiteX36" fmla="*/ 1440612 w 5408762"/>
                <a:gd name="connsiteY36" fmla="*/ 3165895 h 5921687"/>
                <a:gd name="connsiteX37" fmla="*/ 1587261 w 5408762"/>
                <a:gd name="connsiteY37" fmla="*/ 3372929 h 5921687"/>
                <a:gd name="connsiteX38" fmla="*/ 1690778 w 5408762"/>
                <a:gd name="connsiteY38" fmla="*/ 3579963 h 5921687"/>
                <a:gd name="connsiteX39" fmla="*/ 1863306 w 5408762"/>
                <a:gd name="connsiteY39" fmla="*/ 3717985 h 5921687"/>
                <a:gd name="connsiteX40" fmla="*/ 2027208 w 5408762"/>
                <a:gd name="connsiteY40" fmla="*/ 3881887 h 5921687"/>
                <a:gd name="connsiteX41" fmla="*/ 2225615 w 5408762"/>
                <a:gd name="connsiteY41" fmla="*/ 4106174 h 5921687"/>
                <a:gd name="connsiteX42" fmla="*/ 2355012 w 5408762"/>
                <a:gd name="connsiteY42" fmla="*/ 4235570 h 5921687"/>
                <a:gd name="connsiteX43" fmla="*/ 2467155 w 5408762"/>
                <a:gd name="connsiteY43" fmla="*/ 4399472 h 5921687"/>
                <a:gd name="connsiteX44" fmla="*/ 2700068 w 5408762"/>
                <a:gd name="connsiteY44" fmla="*/ 4563374 h 5921687"/>
                <a:gd name="connsiteX45" fmla="*/ 2846717 w 5408762"/>
                <a:gd name="connsiteY45" fmla="*/ 4727276 h 5921687"/>
                <a:gd name="connsiteX46" fmla="*/ 2924355 w 5408762"/>
                <a:gd name="connsiteY46" fmla="*/ 4925683 h 5921687"/>
                <a:gd name="connsiteX47" fmla="*/ 3079630 w 5408762"/>
                <a:gd name="connsiteY47" fmla="*/ 5089585 h 5921687"/>
                <a:gd name="connsiteX48" fmla="*/ 3398808 w 5408762"/>
                <a:gd name="connsiteY48" fmla="*/ 5244861 h 5921687"/>
                <a:gd name="connsiteX49" fmla="*/ 3605842 w 5408762"/>
                <a:gd name="connsiteY49" fmla="*/ 5417389 h 5921687"/>
                <a:gd name="connsiteX50" fmla="*/ 3743864 w 5408762"/>
                <a:gd name="connsiteY50" fmla="*/ 5581291 h 5921687"/>
                <a:gd name="connsiteX51" fmla="*/ 3812876 w 5408762"/>
                <a:gd name="connsiteY51" fmla="*/ 5745193 h 5921687"/>
                <a:gd name="connsiteX52" fmla="*/ 3959893 w 5408762"/>
                <a:gd name="connsiteY52" fmla="*/ 5921687 h 5921687"/>
                <a:gd name="connsiteX53" fmla="*/ 4076573 w 5408762"/>
                <a:gd name="connsiteY53" fmla="*/ 5835791 h 5921687"/>
                <a:gd name="connsiteX54" fmla="*/ 4114800 w 5408762"/>
                <a:gd name="connsiteY54" fmla="*/ 5658929 h 5921687"/>
                <a:gd name="connsiteX55" fmla="*/ 4218317 w 5408762"/>
                <a:gd name="connsiteY55" fmla="*/ 5201729 h 5921687"/>
                <a:gd name="connsiteX56" fmla="*/ 4278702 w 5408762"/>
                <a:gd name="connsiteY56" fmla="*/ 5011948 h 5921687"/>
                <a:gd name="connsiteX57" fmla="*/ 4330461 w 5408762"/>
                <a:gd name="connsiteY57" fmla="*/ 4882551 h 5921687"/>
                <a:gd name="connsiteX58" fmla="*/ 4433978 w 5408762"/>
                <a:gd name="connsiteY58" fmla="*/ 4727276 h 5921687"/>
                <a:gd name="connsiteX59" fmla="*/ 4692770 w 5408762"/>
                <a:gd name="connsiteY59" fmla="*/ 4589253 h 5921687"/>
                <a:gd name="connsiteX60" fmla="*/ 4891178 w 5408762"/>
                <a:gd name="connsiteY60" fmla="*/ 4511616 h 5921687"/>
                <a:gd name="connsiteX61" fmla="*/ 5141344 w 5408762"/>
                <a:gd name="connsiteY61" fmla="*/ 4373593 h 5921687"/>
                <a:gd name="connsiteX62" fmla="*/ 5296619 w 5408762"/>
                <a:gd name="connsiteY62" fmla="*/ 4252823 h 5921687"/>
                <a:gd name="connsiteX63" fmla="*/ 5408762 w 5408762"/>
                <a:gd name="connsiteY63" fmla="*/ 4270076 h 5921687"/>
                <a:gd name="connsiteX0" fmla="*/ 2943649 w 5408762"/>
                <a:gd name="connsiteY0" fmla="*/ 133247 h 5878554"/>
                <a:gd name="connsiteX1" fmla="*/ 2659477 w 5408762"/>
                <a:gd name="connsiteY1" fmla="*/ 267110 h 5878554"/>
                <a:gd name="connsiteX2" fmla="*/ 1155940 w 5408762"/>
                <a:gd name="connsiteY2" fmla="*/ 0 h 5878554"/>
                <a:gd name="connsiteX3" fmla="*/ 1207698 w 5408762"/>
                <a:gd name="connsiteY3" fmla="*/ 25879 h 5878554"/>
                <a:gd name="connsiteX4" fmla="*/ 1259457 w 5408762"/>
                <a:gd name="connsiteY4" fmla="*/ 112143 h 5878554"/>
                <a:gd name="connsiteX5" fmla="*/ 1199072 w 5408762"/>
                <a:gd name="connsiteY5" fmla="*/ 163901 h 5878554"/>
                <a:gd name="connsiteX6" fmla="*/ 1138687 w 5408762"/>
                <a:gd name="connsiteY6" fmla="*/ 224286 h 5878554"/>
                <a:gd name="connsiteX7" fmla="*/ 1052423 w 5408762"/>
                <a:gd name="connsiteY7" fmla="*/ 301924 h 5878554"/>
                <a:gd name="connsiteX8" fmla="*/ 923027 w 5408762"/>
                <a:gd name="connsiteY8" fmla="*/ 327803 h 5878554"/>
                <a:gd name="connsiteX9" fmla="*/ 871268 w 5408762"/>
                <a:gd name="connsiteY9" fmla="*/ 457200 h 5878554"/>
                <a:gd name="connsiteX10" fmla="*/ 785004 w 5408762"/>
                <a:gd name="connsiteY10" fmla="*/ 560717 h 5878554"/>
                <a:gd name="connsiteX11" fmla="*/ 750498 w 5408762"/>
                <a:gd name="connsiteY11" fmla="*/ 612475 h 5878554"/>
                <a:gd name="connsiteX12" fmla="*/ 690113 w 5408762"/>
                <a:gd name="connsiteY12" fmla="*/ 681486 h 5878554"/>
                <a:gd name="connsiteX13" fmla="*/ 707366 w 5408762"/>
                <a:gd name="connsiteY13" fmla="*/ 793630 h 5878554"/>
                <a:gd name="connsiteX14" fmla="*/ 681487 w 5408762"/>
                <a:gd name="connsiteY14" fmla="*/ 914400 h 5878554"/>
                <a:gd name="connsiteX15" fmla="*/ 672861 w 5408762"/>
                <a:gd name="connsiteY15" fmla="*/ 1052422 h 5878554"/>
                <a:gd name="connsiteX16" fmla="*/ 638355 w 5408762"/>
                <a:gd name="connsiteY16" fmla="*/ 1147313 h 5878554"/>
                <a:gd name="connsiteX17" fmla="*/ 586596 w 5408762"/>
                <a:gd name="connsiteY17" fmla="*/ 1173192 h 5878554"/>
                <a:gd name="connsiteX18" fmla="*/ 474453 w 5408762"/>
                <a:gd name="connsiteY18" fmla="*/ 1233577 h 5878554"/>
                <a:gd name="connsiteX19" fmla="*/ 388189 w 5408762"/>
                <a:gd name="connsiteY19" fmla="*/ 1302588 h 5878554"/>
                <a:gd name="connsiteX20" fmla="*/ 276046 w 5408762"/>
                <a:gd name="connsiteY20" fmla="*/ 1293962 h 5878554"/>
                <a:gd name="connsiteX21" fmla="*/ 232913 w 5408762"/>
                <a:gd name="connsiteY21" fmla="*/ 1311215 h 5878554"/>
                <a:gd name="connsiteX22" fmla="*/ 181155 w 5408762"/>
                <a:gd name="connsiteY22" fmla="*/ 1362973 h 5878554"/>
                <a:gd name="connsiteX23" fmla="*/ 207034 w 5408762"/>
                <a:gd name="connsiteY23" fmla="*/ 1492369 h 5878554"/>
                <a:gd name="connsiteX24" fmla="*/ 94891 w 5408762"/>
                <a:gd name="connsiteY24" fmla="*/ 1526875 h 5878554"/>
                <a:gd name="connsiteX25" fmla="*/ 43132 w 5408762"/>
                <a:gd name="connsiteY25" fmla="*/ 1544128 h 5878554"/>
                <a:gd name="connsiteX26" fmla="*/ 0 w 5408762"/>
                <a:gd name="connsiteY26" fmla="*/ 1664898 h 5878554"/>
                <a:gd name="connsiteX27" fmla="*/ 43132 w 5408762"/>
                <a:gd name="connsiteY27" fmla="*/ 1794294 h 5878554"/>
                <a:gd name="connsiteX28" fmla="*/ 86264 w 5408762"/>
                <a:gd name="connsiteY28" fmla="*/ 1863305 h 5878554"/>
                <a:gd name="connsiteX29" fmla="*/ 284672 w 5408762"/>
                <a:gd name="connsiteY29" fmla="*/ 2139350 h 5878554"/>
                <a:gd name="connsiteX30" fmla="*/ 439947 w 5408762"/>
                <a:gd name="connsiteY30" fmla="*/ 2234241 h 5878554"/>
                <a:gd name="connsiteX31" fmla="*/ 569344 w 5408762"/>
                <a:gd name="connsiteY31" fmla="*/ 2311879 h 5878554"/>
                <a:gd name="connsiteX32" fmla="*/ 741872 w 5408762"/>
                <a:gd name="connsiteY32" fmla="*/ 2424022 h 5878554"/>
                <a:gd name="connsiteX33" fmla="*/ 905774 w 5408762"/>
                <a:gd name="connsiteY33" fmla="*/ 2596550 h 5878554"/>
                <a:gd name="connsiteX34" fmla="*/ 1052423 w 5408762"/>
                <a:gd name="connsiteY34" fmla="*/ 2777705 h 5878554"/>
                <a:gd name="connsiteX35" fmla="*/ 1242204 w 5408762"/>
                <a:gd name="connsiteY35" fmla="*/ 2941607 h 5878554"/>
                <a:gd name="connsiteX36" fmla="*/ 1440612 w 5408762"/>
                <a:gd name="connsiteY36" fmla="*/ 3122762 h 5878554"/>
                <a:gd name="connsiteX37" fmla="*/ 1587261 w 5408762"/>
                <a:gd name="connsiteY37" fmla="*/ 3329796 h 5878554"/>
                <a:gd name="connsiteX38" fmla="*/ 1690778 w 5408762"/>
                <a:gd name="connsiteY38" fmla="*/ 3536830 h 5878554"/>
                <a:gd name="connsiteX39" fmla="*/ 1863306 w 5408762"/>
                <a:gd name="connsiteY39" fmla="*/ 3674852 h 5878554"/>
                <a:gd name="connsiteX40" fmla="*/ 2027208 w 5408762"/>
                <a:gd name="connsiteY40" fmla="*/ 3838754 h 5878554"/>
                <a:gd name="connsiteX41" fmla="*/ 2225615 w 5408762"/>
                <a:gd name="connsiteY41" fmla="*/ 4063041 h 5878554"/>
                <a:gd name="connsiteX42" fmla="*/ 2355012 w 5408762"/>
                <a:gd name="connsiteY42" fmla="*/ 4192437 h 5878554"/>
                <a:gd name="connsiteX43" fmla="*/ 2467155 w 5408762"/>
                <a:gd name="connsiteY43" fmla="*/ 4356339 h 5878554"/>
                <a:gd name="connsiteX44" fmla="*/ 2700068 w 5408762"/>
                <a:gd name="connsiteY44" fmla="*/ 4520241 h 5878554"/>
                <a:gd name="connsiteX45" fmla="*/ 2846717 w 5408762"/>
                <a:gd name="connsiteY45" fmla="*/ 4684143 h 5878554"/>
                <a:gd name="connsiteX46" fmla="*/ 2924355 w 5408762"/>
                <a:gd name="connsiteY46" fmla="*/ 4882550 h 5878554"/>
                <a:gd name="connsiteX47" fmla="*/ 3079630 w 5408762"/>
                <a:gd name="connsiteY47" fmla="*/ 5046452 h 5878554"/>
                <a:gd name="connsiteX48" fmla="*/ 3398808 w 5408762"/>
                <a:gd name="connsiteY48" fmla="*/ 5201728 h 5878554"/>
                <a:gd name="connsiteX49" fmla="*/ 3605842 w 5408762"/>
                <a:gd name="connsiteY49" fmla="*/ 5374256 h 5878554"/>
                <a:gd name="connsiteX50" fmla="*/ 3743864 w 5408762"/>
                <a:gd name="connsiteY50" fmla="*/ 5538158 h 5878554"/>
                <a:gd name="connsiteX51" fmla="*/ 3812876 w 5408762"/>
                <a:gd name="connsiteY51" fmla="*/ 5702060 h 5878554"/>
                <a:gd name="connsiteX52" fmla="*/ 3959893 w 5408762"/>
                <a:gd name="connsiteY52" fmla="*/ 5878554 h 5878554"/>
                <a:gd name="connsiteX53" fmla="*/ 4076573 w 5408762"/>
                <a:gd name="connsiteY53" fmla="*/ 5792658 h 5878554"/>
                <a:gd name="connsiteX54" fmla="*/ 4114800 w 5408762"/>
                <a:gd name="connsiteY54" fmla="*/ 5615796 h 5878554"/>
                <a:gd name="connsiteX55" fmla="*/ 4218317 w 5408762"/>
                <a:gd name="connsiteY55" fmla="*/ 5158596 h 5878554"/>
                <a:gd name="connsiteX56" fmla="*/ 4278702 w 5408762"/>
                <a:gd name="connsiteY56" fmla="*/ 4968815 h 5878554"/>
                <a:gd name="connsiteX57" fmla="*/ 4330461 w 5408762"/>
                <a:gd name="connsiteY57" fmla="*/ 4839418 h 5878554"/>
                <a:gd name="connsiteX58" fmla="*/ 4433978 w 5408762"/>
                <a:gd name="connsiteY58" fmla="*/ 4684143 h 5878554"/>
                <a:gd name="connsiteX59" fmla="*/ 4692770 w 5408762"/>
                <a:gd name="connsiteY59" fmla="*/ 4546120 h 5878554"/>
                <a:gd name="connsiteX60" fmla="*/ 4891178 w 5408762"/>
                <a:gd name="connsiteY60" fmla="*/ 4468483 h 5878554"/>
                <a:gd name="connsiteX61" fmla="*/ 5141344 w 5408762"/>
                <a:gd name="connsiteY61" fmla="*/ 4330460 h 5878554"/>
                <a:gd name="connsiteX62" fmla="*/ 5296619 w 5408762"/>
                <a:gd name="connsiteY62" fmla="*/ 4209690 h 5878554"/>
                <a:gd name="connsiteX63" fmla="*/ 5408762 w 5408762"/>
                <a:gd name="connsiteY63" fmla="*/ 4226943 h 5878554"/>
                <a:gd name="connsiteX0" fmla="*/ 2943649 w 5408762"/>
                <a:gd name="connsiteY0" fmla="*/ 107368 h 5852675"/>
                <a:gd name="connsiteX1" fmla="*/ 2659477 w 5408762"/>
                <a:gd name="connsiteY1" fmla="*/ 241231 h 5852675"/>
                <a:gd name="connsiteX2" fmla="*/ 2674497 w 5408762"/>
                <a:gd name="connsiteY2" fmla="*/ 333349 h 5852675"/>
                <a:gd name="connsiteX3" fmla="*/ 1207698 w 5408762"/>
                <a:gd name="connsiteY3" fmla="*/ 0 h 5852675"/>
                <a:gd name="connsiteX4" fmla="*/ 1259457 w 5408762"/>
                <a:gd name="connsiteY4" fmla="*/ 86264 h 5852675"/>
                <a:gd name="connsiteX5" fmla="*/ 1199072 w 5408762"/>
                <a:gd name="connsiteY5" fmla="*/ 138022 h 5852675"/>
                <a:gd name="connsiteX6" fmla="*/ 1138687 w 5408762"/>
                <a:gd name="connsiteY6" fmla="*/ 198407 h 5852675"/>
                <a:gd name="connsiteX7" fmla="*/ 1052423 w 5408762"/>
                <a:gd name="connsiteY7" fmla="*/ 276045 h 5852675"/>
                <a:gd name="connsiteX8" fmla="*/ 923027 w 5408762"/>
                <a:gd name="connsiteY8" fmla="*/ 301924 h 5852675"/>
                <a:gd name="connsiteX9" fmla="*/ 871268 w 5408762"/>
                <a:gd name="connsiteY9" fmla="*/ 431321 h 5852675"/>
                <a:gd name="connsiteX10" fmla="*/ 785004 w 5408762"/>
                <a:gd name="connsiteY10" fmla="*/ 534838 h 5852675"/>
                <a:gd name="connsiteX11" fmla="*/ 750498 w 5408762"/>
                <a:gd name="connsiteY11" fmla="*/ 586596 h 5852675"/>
                <a:gd name="connsiteX12" fmla="*/ 690113 w 5408762"/>
                <a:gd name="connsiteY12" fmla="*/ 655607 h 5852675"/>
                <a:gd name="connsiteX13" fmla="*/ 707366 w 5408762"/>
                <a:gd name="connsiteY13" fmla="*/ 767751 h 5852675"/>
                <a:gd name="connsiteX14" fmla="*/ 681487 w 5408762"/>
                <a:gd name="connsiteY14" fmla="*/ 888521 h 5852675"/>
                <a:gd name="connsiteX15" fmla="*/ 672861 w 5408762"/>
                <a:gd name="connsiteY15" fmla="*/ 1026543 h 5852675"/>
                <a:gd name="connsiteX16" fmla="*/ 638355 w 5408762"/>
                <a:gd name="connsiteY16" fmla="*/ 1121434 h 5852675"/>
                <a:gd name="connsiteX17" fmla="*/ 586596 w 5408762"/>
                <a:gd name="connsiteY17" fmla="*/ 1147313 h 5852675"/>
                <a:gd name="connsiteX18" fmla="*/ 474453 w 5408762"/>
                <a:gd name="connsiteY18" fmla="*/ 1207698 h 5852675"/>
                <a:gd name="connsiteX19" fmla="*/ 388189 w 5408762"/>
                <a:gd name="connsiteY19" fmla="*/ 1276709 h 5852675"/>
                <a:gd name="connsiteX20" fmla="*/ 276046 w 5408762"/>
                <a:gd name="connsiteY20" fmla="*/ 1268083 h 5852675"/>
                <a:gd name="connsiteX21" fmla="*/ 232913 w 5408762"/>
                <a:gd name="connsiteY21" fmla="*/ 1285336 h 5852675"/>
                <a:gd name="connsiteX22" fmla="*/ 181155 w 5408762"/>
                <a:gd name="connsiteY22" fmla="*/ 1337094 h 5852675"/>
                <a:gd name="connsiteX23" fmla="*/ 207034 w 5408762"/>
                <a:gd name="connsiteY23" fmla="*/ 1466490 h 5852675"/>
                <a:gd name="connsiteX24" fmla="*/ 94891 w 5408762"/>
                <a:gd name="connsiteY24" fmla="*/ 1500996 h 5852675"/>
                <a:gd name="connsiteX25" fmla="*/ 43132 w 5408762"/>
                <a:gd name="connsiteY25" fmla="*/ 1518249 h 5852675"/>
                <a:gd name="connsiteX26" fmla="*/ 0 w 5408762"/>
                <a:gd name="connsiteY26" fmla="*/ 1639019 h 5852675"/>
                <a:gd name="connsiteX27" fmla="*/ 43132 w 5408762"/>
                <a:gd name="connsiteY27" fmla="*/ 1768415 h 5852675"/>
                <a:gd name="connsiteX28" fmla="*/ 86264 w 5408762"/>
                <a:gd name="connsiteY28" fmla="*/ 1837426 h 5852675"/>
                <a:gd name="connsiteX29" fmla="*/ 284672 w 5408762"/>
                <a:gd name="connsiteY29" fmla="*/ 2113471 h 5852675"/>
                <a:gd name="connsiteX30" fmla="*/ 439947 w 5408762"/>
                <a:gd name="connsiteY30" fmla="*/ 2208362 h 5852675"/>
                <a:gd name="connsiteX31" fmla="*/ 569344 w 5408762"/>
                <a:gd name="connsiteY31" fmla="*/ 2286000 h 5852675"/>
                <a:gd name="connsiteX32" fmla="*/ 741872 w 5408762"/>
                <a:gd name="connsiteY32" fmla="*/ 2398143 h 5852675"/>
                <a:gd name="connsiteX33" fmla="*/ 905774 w 5408762"/>
                <a:gd name="connsiteY33" fmla="*/ 2570671 h 5852675"/>
                <a:gd name="connsiteX34" fmla="*/ 1052423 w 5408762"/>
                <a:gd name="connsiteY34" fmla="*/ 2751826 h 5852675"/>
                <a:gd name="connsiteX35" fmla="*/ 1242204 w 5408762"/>
                <a:gd name="connsiteY35" fmla="*/ 2915728 h 5852675"/>
                <a:gd name="connsiteX36" fmla="*/ 1440612 w 5408762"/>
                <a:gd name="connsiteY36" fmla="*/ 3096883 h 5852675"/>
                <a:gd name="connsiteX37" fmla="*/ 1587261 w 5408762"/>
                <a:gd name="connsiteY37" fmla="*/ 3303917 h 5852675"/>
                <a:gd name="connsiteX38" fmla="*/ 1690778 w 5408762"/>
                <a:gd name="connsiteY38" fmla="*/ 3510951 h 5852675"/>
                <a:gd name="connsiteX39" fmla="*/ 1863306 w 5408762"/>
                <a:gd name="connsiteY39" fmla="*/ 3648973 h 5852675"/>
                <a:gd name="connsiteX40" fmla="*/ 2027208 w 5408762"/>
                <a:gd name="connsiteY40" fmla="*/ 3812875 h 5852675"/>
                <a:gd name="connsiteX41" fmla="*/ 2225615 w 5408762"/>
                <a:gd name="connsiteY41" fmla="*/ 4037162 h 5852675"/>
                <a:gd name="connsiteX42" fmla="*/ 2355012 w 5408762"/>
                <a:gd name="connsiteY42" fmla="*/ 4166558 h 5852675"/>
                <a:gd name="connsiteX43" fmla="*/ 2467155 w 5408762"/>
                <a:gd name="connsiteY43" fmla="*/ 4330460 h 5852675"/>
                <a:gd name="connsiteX44" fmla="*/ 2700068 w 5408762"/>
                <a:gd name="connsiteY44" fmla="*/ 4494362 h 5852675"/>
                <a:gd name="connsiteX45" fmla="*/ 2846717 w 5408762"/>
                <a:gd name="connsiteY45" fmla="*/ 4658264 h 5852675"/>
                <a:gd name="connsiteX46" fmla="*/ 2924355 w 5408762"/>
                <a:gd name="connsiteY46" fmla="*/ 4856671 h 5852675"/>
                <a:gd name="connsiteX47" fmla="*/ 3079630 w 5408762"/>
                <a:gd name="connsiteY47" fmla="*/ 5020573 h 5852675"/>
                <a:gd name="connsiteX48" fmla="*/ 3398808 w 5408762"/>
                <a:gd name="connsiteY48" fmla="*/ 5175849 h 5852675"/>
                <a:gd name="connsiteX49" fmla="*/ 3605842 w 5408762"/>
                <a:gd name="connsiteY49" fmla="*/ 5348377 h 5852675"/>
                <a:gd name="connsiteX50" fmla="*/ 3743864 w 5408762"/>
                <a:gd name="connsiteY50" fmla="*/ 5512279 h 5852675"/>
                <a:gd name="connsiteX51" fmla="*/ 3812876 w 5408762"/>
                <a:gd name="connsiteY51" fmla="*/ 5676181 h 5852675"/>
                <a:gd name="connsiteX52" fmla="*/ 3959893 w 5408762"/>
                <a:gd name="connsiteY52" fmla="*/ 5852675 h 5852675"/>
                <a:gd name="connsiteX53" fmla="*/ 4076573 w 5408762"/>
                <a:gd name="connsiteY53" fmla="*/ 5766779 h 5852675"/>
                <a:gd name="connsiteX54" fmla="*/ 4114800 w 5408762"/>
                <a:gd name="connsiteY54" fmla="*/ 5589917 h 5852675"/>
                <a:gd name="connsiteX55" fmla="*/ 4218317 w 5408762"/>
                <a:gd name="connsiteY55" fmla="*/ 5132717 h 5852675"/>
                <a:gd name="connsiteX56" fmla="*/ 4278702 w 5408762"/>
                <a:gd name="connsiteY56" fmla="*/ 4942936 h 5852675"/>
                <a:gd name="connsiteX57" fmla="*/ 4330461 w 5408762"/>
                <a:gd name="connsiteY57" fmla="*/ 4813539 h 5852675"/>
                <a:gd name="connsiteX58" fmla="*/ 4433978 w 5408762"/>
                <a:gd name="connsiteY58" fmla="*/ 4658264 h 5852675"/>
                <a:gd name="connsiteX59" fmla="*/ 4692770 w 5408762"/>
                <a:gd name="connsiteY59" fmla="*/ 4520241 h 5852675"/>
                <a:gd name="connsiteX60" fmla="*/ 4891178 w 5408762"/>
                <a:gd name="connsiteY60" fmla="*/ 4442604 h 5852675"/>
                <a:gd name="connsiteX61" fmla="*/ 5141344 w 5408762"/>
                <a:gd name="connsiteY61" fmla="*/ 4304581 h 5852675"/>
                <a:gd name="connsiteX62" fmla="*/ 5296619 w 5408762"/>
                <a:gd name="connsiteY62" fmla="*/ 4183811 h 5852675"/>
                <a:gd name="connsiteX63" fmla="*/ 5408762 w 5408762"/>
                <a:gd name="connsiteY63" fmla="*/ 4201064 h 5852675"/>
                <a:gd name="connsiteX0" fmla="*/ 2943649 w 5408762"/>
                <a:gd name="connsiteY0" fmla="*/ 21104 h 5766411"/>
                <a:gd name="connsiteX1" fmla="*/ 2659477 w 5408762"/>
                <a:gd name="connsiteY1" fmla="*/ 154967 h 5766411"/>
                <a:gd name="connsiteX2" fmla="*/ 2674497 w 5408762"/>
                <a:gd name="connsiteY2" fmla="*/ 247085 h 5766411"/>
                <a:gd name="connsiteX3" fmla="*/ 2548682 w 5408762"/>
                <a:gd name="connsiteY3" fmla="*/ 346444 h 5766411"/>
                <a:gd name="connsiteX4" fmla="*/ 1259457 w 5408762"/>
                <a:gd name="connsiteY4" fmla="*/ 0 h 5766411"/>
                <a:gd name="connsiteX5" fmla="*/ 1199072 w 5408762"/>
                <a:gd name="connsiteY5" fmla="*/ 51758 h 5766411"/>
                <a:gd name="connsiteX6" fmla="*/ 1138687 w 5408762"/>
                <a:gd name="connsiteY6" fmla="*/ 112143 h 5766411"/>
                <a:gd name="connsiteX7" fmla="*/ 1052423 w 5408762"/>
                <a:gd name="connsiteY7" fmla="*/ 189781 h 5766411"/>
                <a:gd name="connsiteX8" fmla="*/ 923027 w 5408762"/>
                <a:gd name="connsiteY8" fmla="*/ 215660 h 5766411"/>
                <a:gd name="connsiteX9" fmla="*/ 871268 w 5408762"/>
                <a:gd name="connsiteY9" fmla="*/ 345057 h 5766411"/>
                <a:gd name="connsiteX10" fmla="*/ 785004 w 5408762"/>
                <a:gd name="connsiteY10" fmla="*/ 448574 h 5766411"/>
                <a:gd name="connsiteX11" fmla="*/ 750498 w 5408762"/>
                <a:gd name="connsiteY11" fmla="*/ 500332 h 5766411"/>
                <a:gd name="connsiteX12" fmla="*/ 690113 w 5408762"/>
                <a:gd name="connsiteY12" fmla="*/ 569343 h 5766411"/>
                <a:gd name="connsiteX13" fmla="*/ 707366 w 5408762"/>
                <a:gd name="connsiteY13" fmla="*/ 681487 h 5766411"/>
                <a:gd name="connsiteX14" fmla="*/ 681487 w 5408762"/>
                <a:gd name="connsiteY14" fmla="*/ 802257 h 5766411"/>
                <a:gd name="connsiteX15" fmla="*/ 672861 w 5408762"/>
                <a:gd name="connsiteY15" fmla="*/ 940279 h 5766411"/>
                <a:gd name="connsiteX16" fmla="*/ 638355 w 5408762"/>
                <a:gd name="connsiteY16" fmla="*/ 1035170 h 5766411"/>
                <a:gd name="connsiteX17" fmla="*/ 586596 w 5408762"/>
                <a:gd name="connsiteY17" fmla="*/ 1061049 h 5766411"/>
                <a:gd name="connsiteX18" fmla="*/ 474453 w 5408762"/>
                <a:gd name="connsiteY18" fmla="*/ 1121434 h 5766411"/>
                <a:gd name="connsiteX19" fmla="*/ 388189 w 5408762"/>
                <a:gd name="connsiteY19" fmla="*/ 1190445 h 5766411"/>
                <a:gd name="connsiteX20" fmla="*/ 276046 w 5408762"/>
                <a:gd name="connsiteY20" fmla="*/ 1181819 h 5766411"/>
                <a:gd name="connsiteX21" fmla="*/ 232913 w 5408762"/>
                <a:gd name="connsiteY21" fmla="*/ 1199072 h 5766411"/>
                <a:gd name="connsiteX22" fmla="*/ 181155 w 5408762"/>
                <a:gd name="connsiteY22" fmla="*/ 1250830 h 5766411"/>
                <a:gd name="connsiteX23" fmla="*/ 207034 w 5408762"/>
                <a:gd name="connsiteY23" fmla="*/ 1380226 h 5766411"/>
                <a:gd name="connsiteX24" fmla="*/ 94891 w 5408762"/>
                <a:gd name="connsiteY24" fmla="*/ 1414732 h 5766411"/>
                <a:gd name="connsiteX25" fmla="*/ 43132 w 5408762"/>
                <a:gd name="connsiteY25" fmla="*/ 1431985 h 5766411"/>
                <a:gd name="connsiteX26" fmla="*/ 0 w 5408762"/>
                <a:gd name="connsiteY26" fmla="*/ 1552755 h 5766411"/>
                <a:gd name="connsiteX27" fmla="*/ 43132 w 5408762"/>
                <a:gd name="connsiteY27" fmla="*/ 1682151 h 5766411"/>
                <a:gd name="connsiteX28" fmla="*/ 86264 w 5408762"/>
                <a:gd name="connsiteY28" fmla="*/ 1751162 h 5766411"/>
                <a:gd name="connsiteX29" fmla="*/ 284672 w 5408762"/>
                <a:gd name="connsiteY29" fmla="*/ 2027207 h 5766411"/>
                <a:gd name="connsiteX30" fmla="*/ 439947 w 5408762"/>
                <a:gd name="connsiteY30" fmla="*/ 2122098 h 5766411"/>
                <a:gd name="connsiteX31" fmla="*/ 569344 w 5408762"/>
                <a:gd name="connsiteY31" fmla="*/ 2199736 h 5766411"/>
                <a:gd name="connsiteX32" fmla="*/ 741872 w 5408762"/>
                <a:gd name="connsiteY32" fmla="*/ 2311879 h 5766411"/>
                <a:gd name="connsiteX33" fmla="*/ 905774 w 5408762"/>
                <a:gd name="connsiteY33" fmla="*/ 2484407 h 5766411"/>
                <a:gd name="connsiteX34" fmla="*/ 1052423 w 5408762"/>
                <a:gd name="connsiteY34" fmla="*/ 2665562 h 5766411"/>
                <a:gd name="connsiteX35" fmla="*/ 1242204 w 5408762"/>
                <a:gd name="connsiteY35" fmla="*/ 2829464 h 5766411"/>
                <a:gd name="connsiteX36" fmla="*/ 1440612 w 5408762"/>
                <a:gd name="connsiteY36" fmla="*/ 3010619 h 5766411"/>
                <a:gd name="connsiteX37" fmla="*/ 1587261 w 5408762"/>
                <a:gd name="connsiteY37" fmla="*/ 3217653 h 5766411"/>
                <a:gd name="connsiteX38" fmla="*/ 1690778 w 5408762"/>
                <a:gd name="connsiteY38" fmla="*/ 3424687 h 5766411"/>
                <a:gd name="connsiteX39" fmla="*/ 1863306 w 5408762"/>
                <a:gd name="connsiteY39" fmla="*/ 3562709 h 5766411"/>
                <a:gd name="connsiteX40" fmla="*/ 2027208 w 5408762"/>
                <a:gd name="connsiteY40" fmla="*/ 3726611 h 5766411"/>
                <a:gd name="connsiteX41" fmla="*/ 2225615 w 5408762"/>
                <a:gd name="connsiteY41" fmla="*/ 3950898 h 5766411"/>
                <a:gd name="connsiteX42" fmla="*/ 2355012 w 5408762"/>
                <a:gd name="connsiteY42" fmla="*/ 4080294 h 5766411"/>
                <a:gd name="connsiteX43" fmla="*/ 2467155 w 5408762"/>
                <a:gd name="connsiteY43" fmla="*/ 4244196 h 5766411"/>
                <a:gd name="connsiteX44" fmla="*/ 2700068 w 5408762"/>
                <a:gd name="connsiteY44" fmla="*/ 4408098 h 5766411"/>
                <a:gd name="connsiteX45" fmla="*/ 2846717 w 5408762"/>
                <a:gd name="connsiteY45" fmla="*/ 4572000 h 5766411"/>
                <a:gd name="connsiteX46" fmla="*/ 2924355 w 5408762"/>
                <a:gd name="connsiteY46" fmla="*/ 4770407 h 5766411"/>
                <a:gd name="connsiteX47" fmla="*/ 3079630 w 5408762"/>
                <a:gd name="connsiteY47" fmla="*/ 4934309 h 5766411"/>
                <a:gd name="connsiteX48" fmla="*/ 3398808 w 5408762"/>
                <a:gd name="connsiteY48" fmla="*/ 5089585 h 5766411"/>
                <a:gd name="connsiteX49" fmla="*/ 3605842 w 5408762"/>
                <a:gd name="connsiteY49" fmla="*/ 5262113 h 5766411"/>
                <a:gd name="connsiteX50" fmla="*/ 3743864 w 5408762"/>
                <a:gd name="connsiteY50" fmla="*/ 5426015 h 5766411"/>
                <a:gd name="connsiteX51" fmla="*/ 3812876 w 5408762"/>
                <a:gd name="connsiteY51" fmla="*/ 5589917 h 5766411"/>
                <a:gd name="connsiteX52" fmla="*/ 3959893 w 5408762"/>
                <a:gd name="connsiteY52" fmla="*/ 5766411 h 5766411"/>
                <a:gd name="connsiteX53" fmla="*/ 4076573 w 5408762"/>
                <a:gd name="connsiteY53" fmla="*/ 5680515 h 5766411"/>
                <a:gd name="connsiteX54" fmla="*/ 4114800 w 5408762"/>
                <a:gd name="connsiteY54" fmla="*/ 5503653 h 5766411"/>
                <a:gd name="connsiteX55" fmla="*/ 4218317 w 5408762"/>
                <a:gd name="connsiteY55" fmla="*/ 5046453 h 5766411"/>
                <a:gd name="connsiteX56" fmla="*/ 4278702 w 5408762"/>
                <a:gd name="connsiteY56" fmla="*/ 4856672 h 5766411"/>
                <a:gd name="connsiteX57" fmla="*/ 4330461 w 5408762"/>
                <a:gd name="connsiteY57" fmla="*/ 4727275 h 5766411"/>
                <a:gd name="connsiteX58" fmla="*/ 4433978 w 5408762"/>
                <a:gd name="connsiteY58" fmla="*/ 4572000 h 5766411"/>
                <a:gd name="connsiteX59" fmla="*/ 4692770 w 5408762"/>
                <a:gd name="connsiteY59" fmla="*/ 4433977 h 5766411"/>
                <a:gd name="connsiteX60" fmla="*/ 4891178 w 5408762"/>
                <a:gd name="connsiteY60" fmla="*/ 4356340 h 5766411"/>
                <a:gd name="connsiteX61" fmla="*/ 5141344 w 5408762"/>
                <a:gd name="connsiteY61" fmla="*/ 4218317 h 5766411"/>
                <a:gd name="connsiteX62" fmla="*/ 5296619 w 5408762"/>
                <a:gd name="connsiteY62" fmla="*/ 4097547 h 5766411"/>
                <a:gd name="connsiteX63" fmla="*/ 5408762 w 5408762"/>
                <a:gd name="connsiteY63" fmla="*/ 4114800 h 5766411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1199072 w 5408762"/>
                <a:gd name="connsiteY5" fmla="*/ 30654 h 5745307"/>
                <a:gd name="connsiteX6" fmla="*/ 1138687 w 5408762"/>
                <a:gd name="connsiteY6" fmla="*/ 91039 h 5745307"/>
                <a:gd name="connsiteX7" fmla="*/ 1052423 w 5408762"/>
                <a:gd name="connsiteY7" fmla="*/ 168677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1138687 w 5408762"/>
                <a:gd name="connsiteY6" fmla="*/ 91039 h 5745307"/>
                <a:gd name="connsiteX7" fmla="*/ 1052423 w 5408762"/>
                <a:gd name="connsiteY7" fmla="*/ 168677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1052423 w 5408762"/>
                <a:gd name="connsiteY7" fmla="*/ 168677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181155 w 5408762"/>
                <a:gd name="connsiteY21" fmla="*/ 1229726 h 5745307"/>
                <a:gd name="connsiteX22" fmla="*/ 207034 w 5408762"/>
                <a:gd name="connsiteY22" fmla="*/ 1359122 h 5745307"/>
                <a:gd name="connsiteX23" fmla="*/ 94891 w 5408762"/>
                <a:gd name="connsiteY23" fmla="*/ 1393628 h 5745307"/>
                <a:gd name="connsiteX24" fmla="*/ 43132 w 5408762"/>
                <a:gd name="connsiteY24" fmla="*/ 1410881 h 5745307"/>
                <a:gd name="connsiteX25" fmla="*/ 0 w 5408762"/>
                <a:gd name="connsiteY25" fmla="*/ 1531651 h 5745307"/>
                <a:gd name="connsiteX26" fmla="*/ 43132 w 5408762"/>
                <a:gd name="connsiteY26" fmla="*/ 1661047 h 5745307"/>
                <a:gd name="connsiteX27" fmla="*/ 86264 w 5408762"/>
                <a:gd name="connsiteY27" fmla="*/ 1730058 h 5745307"/>
                <a:gd name="connsiteX28" fmla="*/ 284672 w 5408762"/>
                <a:gd name="connsiteY28" fmla="*/ 2006103 h 5745307"/>
                <a:gd name="connsiteX29" fmla="*/ 439947 w 5408762"/>
                <a:gd name="connsiteY29" fmla="*/ 2100994 h 5745307"/>
                <a:gd name="connsiteX30" fmla="*/ 569344 w 5408762"/>
                <a:gd name="connsiteY30" fmla="*/ 2178632 h 5745307"/>
                <a:gd name="connsiteX31" fmla="*/ 741872 w 5408762"/>
                <a:gd name="connsiteY31" fmla="*/ 2290775 h 5745307"/>
                <a:gd name="connsiteX32" fmla="*/ 905774 w 5408762"/>
                <a:gd name="connsiteY32" fmla="*/ 2463303 h 5745307"/>
                <a:gd name="connsiteX33" fmla="*/ 1052423 w 5408762"/>
                <a:gd name="connsiteY33" fmla="*/ 2644458 h 5745307"/>
                <a:gd name="connsiteX34" fmla="*/ 1242204 w 5408762"/>
                <a:gd name="connsiteY34" fmla="*/ 2808360 h 5745307"/>
                <a:gd name="connsiteX35" fmla="*/ 1440612 w 5408762"/>
                <a:gd name="connsiteY35" fmla="*/ 2989515 h 5745307"/>
                <a:gd name="connsiteX36" fmla="*/ 1587261 w 5408762"/>
                <a:gd name="connsiteY36" fmla="*/ 3196549 h 5745307"/>
                <a:gd name="connsiteX37" fmla="*/ 1690778 w 5408762"/>
                <a:gd name="connsiteY37" fmla="*/ 3403583 h 5745307"/>
                <a:gd name="connsiteX38" fmla="*/ 1863306 w 5408762"/>
                <a:gd name="connsiteY38" fmla="*/ 3541605 h 5745307"/>
                <a:gd name="connsiteX39" fmla="*/ 2027208 w 5408762"/>
                <a:gd name="connsiteY39" fmla="*/ 3705507 h 5745307"/>
                <a:gd name="connsiteX40" fmla="*/ 2225615 w 5408762"/>
                <a:gd name="connsiteY40" fmla="*/ 3929794 h 5745307"/>
                <a:gd name="connsiteX41" fmla="*/ 2355012 w 5408762"/>
                <a:gd name="connsiteY41" fmla="*/ 4059190 h 5745307"/>
                <a:gd name="connsiteX42" fmla="*/ 2467155 w 5408762"/>
                <a:gd name="connsiteY42" fmla="*/ 4223092 h 5745307"/>
                <a:gd name="connsiteX43" fmla="*/ 2700068 w 5408762"/>
                <a:gd name="connsiteY43" fmla="*/ 4386994 h 5745307"/>
                <a:gd name="connsiteX44" fmla="*/ 2846717 w 5408762"/>
                <a:gd name="connsiteY44" fmla="*/ 4550896 h 5745307"/>
                <a:gd name="connsiteX45" fmla="*/ 2924355 w 5408762"/>
                <a:gd name="connsiteY45" fmla="*/ 4749303 h 5745307"/>
                <a:gd name="connsiteX46" fmla="*/ 3079630 w 5408762"/>
                <a:gd name="connsiteY46" fmla="*/ 4913205 h 5745307"/>
                <a:gd name="connsiteX47" fmla="*/ 3398808 w 5408762"/>
                <a:gd name="connsiteY47" fmla="*/ 5068481 h 5745307"/>
                <a:gd name="connsiteX48" fmla="*/ 3605842 w 5408762"/>
                <a:gd name="connsiteY48" fmla="*/ 5241009 h 5745307"/>
                <a:gd name="connsiteX49" fmla="*/ 3743864 w 5408762"/>
                <a:gd name="connsiteY49" fmla="*/ 5404911 h 5745307"/>
                <a:gd name="connsiteX50" fmla="*/ 3812876 w 5408762"/>
                <a:gd name="connsiteY50" fmla="*/ 5568813 h 5745307"/>
                <a:gd name="connsiteX51" fmla="*/ 3959893 w 5408762"/>
                <a:gd name="connsiteY51" fmla="*/ 5745307 h 5745307"/>
                <a:gd name="connsiteX52" fmla="*/ 4076573 w 5408762"/>
                <a:gd name="connsiteY52" fmla="*/ 5659411 h 5745307"/>
                <a:gd name="connsiteX53" fmla="*/ 4114800 w 5408762"/>
                <a:gd name="connsiteY53" fmla="*/ 5482549 h 5745307"/>
                <a:gd name="connsiteX54" fmla="*/ 4218317 w 5408762"/>
                <a:gd name="connsiteY54" fmla="*/ 5025349 h 5745307"/>
                <a:gd name="connsiteX55" fmla="*/ 4278702 w 5408762"/>
                <a:gd name="connsiteY55" fmla="*/ 4835568 h 5745307"/>
                <a:gd name="connsiteX56" fmla="*/ 4330461 w 5408762"/>
                <a:gd name="connsiteY56" fmla="*/ 4706171 h 5745307"/>
                <a:gd name="connsiteX57" fmla="*/ 4433978 w 5408762"/>
                <a:gd name="connsiteY57" fmla="*/ 4550896 h 5745307"/>
                <a:gd name="connsiteX58" fmla="*/ 4692770 w 5408762"/>
                <a:gd name="connsiteY58" fmla="*/ 4412873 h 5745307"/>
                <a:gd name="connsiteX59" fmla="*/ 4891178 w 5408762"/>
                <a:gd name="connsiteY59" fmla="*/ 4335236 h 5745307"/>
                <a:gd name="connsiteX60" fmla="*/ 5141344 w 5408762"/>
                <a:gd name="connsiteY60" fmla="*/ 4197213 h 5745307"/>
                <a:gd name="connsiteX61" fmla="*/ 5296619 w 5408762"/>
                <a:gd name="connsiteY61" fmla="*/ 4076443 h 5745307"/>
                <a:gd name="connsiteX62" fmla="*/ 5408762 w 5408762"/>
                <a:gd name="connsiteY62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207034 w 5408762"/>
                <a:gd name="connsiteY21" fmla="*/ 1359122 h 5745307"/>
                <a:gd name="connsiteX22" fmla="*/ 94891 w 5408762"/>
                <a:gd name="connsiteY22" fmla="*/ 1393628 h 5745307"/>
                <a:gd name="connsiteX23" fmla="*/ 43132 w 5408762"/>
                <a:gd name="connsiteY23" fmla="*/ 1410881 h 5745307"/>
                <a:gd name="connsiteX24" fmla="*/ 0 w 5408762"/>
                <a:gd name="connsiteY24" fmla="*/ 1531651 h 5745307"/>
                <a:gd name="connsiteX25" fmla="*/ 43132 w 5408762"/>
                <a:gd name="connsiteY25" fmla="*/ 1661047 h 5745307"/>
                <a:gd name="connsiteX26" fmla="*/ 86264 w 5408762"/>
                <a:gd name="connsiteY26" fmla="*/ 1730058 h 5745307"/>
                <a:gd name="connsiteX27" fmla="*/ 284672 w 5408762"/>
                <a:gd name="connsiteY27" fmla="*/ 2006103 h 5745307"/>
                <a:gd name="connsiteX28" fmla="*/ 439947 w 5408762"/>
                <a:gd name="connsiteY28" fmla="*/ 2100994 h 5745307"/>
                <a:gd name="connsiteX29" fmla="*/ 569344 w 5408762"/>
                <a:gd name="connsiteY29" fmla="*/ 2178632 h 5745307"/>
                <a:gd name="connsiteX30" fmla="*/ 741872 w 5408762"/>
                <a:gd name="connsiteY30" fmla="*/ 2290775 h 5745307"/>
                <a:gd name="connsiteX31" fmla="*/ 905774 w 5408762"/>
                <a:gd name="connsiteY31" fmla="*/ 2463303 h 5745307"/>
                <a:gd name="connsiteX32" fmla="*/ 1052423 w 5408762"/>
                <a:gd name="connsiteY32" fmla="*/ 2644458 h 5745307"/>
                <a:gd name="connsiteX33" fmla="*/ 1242204 w 5408762"/>
                <a:gd name="connsiteY33" fmla="*/ 2808360 h 5745307"/>
                <a:gd name="connsiteX34" fmla="*/ 1440612 w 5408762"/>
                <a:gd name="connsiteY34" fmla="*/ 2989515 h 5745307"/>
                <a:gd name="connsiteX35" fmla="*/ 1587261 w 5408762"/>
                <a:gd name="connsiteY35" fmla="*/ 3196549 h 5745307"/>
                <a:gd name="connsiteX36" fmla="*/ 1690778 w 5408762"/>
                <a:gd name="connsiteY36" fmla="*/ 3403583 h 5745307"/>
                <a:gd name="connsiteX37" fmla="*/ 1863306 w 5408762"/>
                <a:gd name="connsiteY37" fmla="*/ 3541605 h 5745307"/>
                <a:gd name="connsiteX38" fmla="*/ 2027208 w 5408762"/>
                <a:gd name="connsiteY38" fmla="*/ 3705507 h 5745307"/>
                <a:gd name="connsiteX39" fmla="*/ 2225615 w 5408762"/>
                <a:gd name="connsiteY39" fmla="*/ 3929794 h 5745307"/>
                <a:gd name="connsiteX40" fmla="*/ 2355012 w 5408762"/>
                <a:gd name="connsiteY40" fmla="*/ 4059190 h 5745307"/>
                <a:gd name="connsiteX41" fmla="*/ 2467155 w 5408762"/>
                <a:gd name="connsiteY41" fmla="*/ 4223092 h 5745307"/>
                <a:gd name="connsiteX42" fmla="*/ 2700068 w 5408762"/>
                <a:gd name="connsiteY42" fmla="*/ 4386994 h 5745307"/>
                <a:gd name="connsiteX43" fmla="*/ 2846717 w 5408762"/>
                <a:gd name="connsiteY43" fmla="*/ 4550896 h 5745307"/>
                <a:gd name="connsiteX44" fmla="*/ 2924355 w 5408762"/>
                <a:gd name="connsiteY44" fmla="*/ 4749303 h 5745307"/>
                <a:gd name="connsiteX45" fmla="*/ 3079630 w 5408762"/>
                <a:gd name="connsiteY45" fmla="*/ 4913205 h 5745307"/>
                <a:gd name="connsiteX46" fmla="*/ 3398808 w 5408762"/>
                <a:gd name="connsiteY46" fmla="*/ 5068481 h 5745307"/>
                <a:gd name="connsiteX47" fmla="*/ 3605842 w 5408762"/>
                <a:gd name="connsiteY47" fmla="*/ 5241009 h 5745307"/>
                <a:gd name="connsiteX48" fmla="*/ 3743864 w 5408762"/>
                <a:gd name="connsiteY48" fmla="*/ 5404911 h 5745307"/>
                <a:gd name="connsiteX49" fmla="*/ 3812876 w 5408762"/>
                <a:gd name="connsiteY49" fmla="*/ 5568813 h 5745307"/>
                <a:gd name="connsiteX50" fmla="*/ 3959893 w 5408762"/>
                <a:gd name="connsiteY50" fmla="*/ 5745307 h 5745307"/>
                <a:gd name="connsiteX51" fmla="*/ 4076573 w 5408762"/>
                <a:gd name="connsiteY51" fmla="*/ 5659411 h 5745307"/>
                <a:gd name="connsiteX52" fmla="*/ 4114800 w 5408762"/>
                <a:gd name="connsiteY52" fmla="*/ 5482549 h 5745307"/>
                <a:gd name="connsiteX53" fmla="*/ 4218317 w 5408762"/>
                <a:gd name="connsiteY53" fmla="*/ 5025349 h 5745307"/>
                <a:gd name="connsiteX54" fmla="*/ 4278702 w 5408762"/>
                <a:gd name="connsiteY54" fmla="*/ 4835568 h 5745307"/>
                <a:gd name="connsiteX55" fmla="*/ 4330461 w 5408762"/>
                <a:gd name="connsiteY55" fmla="*/ 4706171 h 5745307"/>
                <a:gd name="connsiteX56" fmla="*/ 4433978 w 5408762"/>
                <a:gd name="connsiteY56" fmla="*/ 4550896 h 5745307"/>
                <a:gd name="connsiteX57" fmla="*/ 4692770 w 5408762"/>
                <a:gd name="connsiteY57" fmla="*/ 4412873 h 5745307"/>
                <a:gd name="connsiteX58" fmla="*/ 4891178 w 5408762"/>
                <a:gd name="connsiteY58" fmla="*/ 4335236 h 5745307"/>
                <a:gd name="connsiteX59" fmla="*/ 5141344 w 5408762"/>
                <a:gd name="connsiteY59" fmla="*/ 4197213 h 5745307"/>
                <a:gd name="connsiteX60" fmla="*/ 5296619 w 5408762"/>
                <a:gd name="connsiteY60" fmla="*/ 4076443 h 5745307"/>
                <a:gd name="connsiteX61" fmla="*/ 5408762 w 5408762"/>
                <a:gd name="connsiteY61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94891 w 5408762"/>
                <a:gd name="connsiteY21" fmla="*/ 1393628 h 5745307"/>
                <a:gd name="connsiteX22" fmla="*/ 43132 w 5408762"/>
                <a:gd name="connsiteY22" fmla="*/ 1410881 h 5745307"/>
                <a:gd name="connsiteX23" fmla="*/ 0 w 5408762"/>
                <a:gd name="connsiteY23" fmla="*/ 1531651 h 5745307"/>
                <a:gd name="connsiteX24" fmla="*/ 43132 w 5408762"/>
                <a:gd name="connsiteY24" fmla="*/ 1661047 h 5745307"/>
                <a:gd name="connsiteX25" fmla="*/ 86264 w 5408762"/>
                <a:gd name="connsiteY25" fmla="*/ 1730058 h 5745307"/>
                <a:gd name="connsiteX26" fmla="*/ 284672 w 5408762"/>
                <a:gd name="connsiteY26" fmla="*/ 2006103 h 5745307"/>
                <a:gd name="connsiteX27" fmla="*/ 439947 w 5408762"/>
                <a:gd name="connsiteY27" fmla="*/ 2100994 h 5745307"/>
                <a:gd name="connsiteX28" fmla="*/ 569344 w 5408762"/>
                <a:gd name="connsiteY28" fmla="*/ 2178632 h 5745307"/>
                <a:gd name="connsiteX29" fmla="*/ 741872 w 5408762"/>
                <a:gd name="connsiteY29" fmla="*/ 2290775 h 5745307"/>
                <a:gd name="connsiteX30" fmla="*/ 905774 w 5408762"/>
                <a:gd name="connsiteY30" fmla="*/ 2463303 h 5745307"/>
                <a:gd name="connsiteX31" fmla="*/ 1052423 w 5408762"/>
                <a:gd name="connsiteY31" fmla="*/ 2644458 h 5745307"/>
                <a:gd name="connsiteX32" fmla="*/ 1242204 w 5408762"/>
                <a:gd name="connsiteY32" fmla="*/ 2808360 h 5745307"/>
                <a:gd name="connsiteX33" fmla="*/ 1440612 w 5408762"/>
                <a:gd name="connsiteY33" fmla="*/ 2989515 h 5745307"/>
                <a:gd name="connsiteX34" fmla="*/ 1587261 w 5408762"/>
                <a:gd name="connsiteY34" fmla="*/ 3196549 h 5745307"/>
                <a:gd name="connsiteX35" fmla="*/ 1690778 w 5408762"/>
                <a:gd name="connsiteY35" fmla="*/ 3403583 h 5745307"/>
                <a:gd name="connsiteX36" fmla="*/ 1863306 w 5408762"/>
                <a:gd name="connsiteY36" fmla="*/ 3541605 h 5745307"/>
                <a:gd name="connsiteX37" fmla="*/ 2027208 w 5408762"/>
                <a:gd name="connsiteY37" fmla="*/ 3705507 h 5745307"/>
                <a:gd name="connsiteX38" fmla="*/ 2225615 w 5408762"/>
                <a:gd name="connsiteY38" fmla="*/ 3929794 h 5745307"/>
                <a:gd name="connsiteX39" fmla="*/ 2355012 w 5408762"/>
                <a:gd name="connsiteY39" fmla="*/ 4059190 h 5745307"/>
                <a:gd name="connsiteX40" fmla="*/ 2467155 w 5408762"/>
                <a:gd name="connsiteY40" fmla="*/ 4223092 h 5745307"/>
                <a:gd name="connsiteX41" fmla="*/ 2700068 w 5408762"/>
                <a:gd name="connsiteY41" fmla="*/ 4386994 h 5745307"/>
                <a:gd name="connsiteX42" fmla="*/ 2846717 w 5408762"/>
                <a:gd name="connsiteY42" fmla="*/ 4550896 h 5745307"/>
                <a:gd name="connsiteX43" fmla="*/ 2924355 w 5408762"/>
                <a:gd name="connsiteY43" fmla="*/ 4749303 h 5745307"/>
                <a:gd name="connsiteX44" fmla="*/ 3079630 w 5408762"/>
                <a:gd name="connsiteY44" fmla="*/ 4913205 h 5745307"/>
                <a:gd name="connsiteX45" fmla="*/ 3398808 w 5408762"/>
                <a:gd name="connsiteY45" fmla="*/ 5068481 h 5745307"/>
                <a:gd name="connsiteX46" fmla="*/ 3605842 w 5408762"/>
                <a:gd name="connsiteY46" fmla="*/ 5241009 h 5745307"/>
                <a:gd name="connsiteX47" fmla="*/ 3743864 w 5408762"/>
                <a:gd name="connsiteY47" fmla="*/ 5404911 h 5745307"/>
                <a:gd name="connsiteX48" fmla="*/ 3812876 w 5408762"/>
                <a:gd name="connsiteY48" fmla="*/ 5568813 h 5745307"/>
                <a:gd name="connsiteX49" fmla="*/ 3959893 w 5408762"/>
                <a:gd name="connsiteY49" fmla="*/ 5745307 h 5745307"/>
                <a:gd name="connsiteX50" fmla="*/ 4076573 w 5408762"/>
                <a:gd name="connsiteY50" fmla="*/ 5659411 h 5745307"/>
                <a:gd name="connsiteX51" fmla="*/ 4114800 w 5408762"/>
                <a:gd name="connsiteY51" fmla="*/ 5482549 h 5745307"/>
                <a:gd name="connsiteX52" fmla="*/ 4218317 w 5408762"/>
                <a:gd name="connsiteY52" fmla="*/ 5025349 h 5745307"/>
                <a:gd name="connsiteX53" fmla="*/ 4278702 w 5408762"/>
                <a:gd name="connsiteY53" fmla="*/ 4835568 h 5745307"/>
                <a:gd name="connsiteX54" fmla="*/ 4330461 w 5408762"/>
                <a:gd name="connsiteY54" fmla="*/ 4706171 h 5745307"/>
                <a:gd name="connsiteX55" fmla="*/ 4433978 w 5408762"/>
                <a:gd name="connsiteY55" fmla="*/ 4550896 h 5745307"/>
                <a:gd name="connsiteX56" fmla="*/ 4692770 w 5408762"/>
                <a:gd name="connsiteY56" fmla="*/ 4412873 h 5745307"/>
                <a:gd name="connsiteX57" fmla="*/ 4891178 w 5408762"/>
                <a:gd name="connsiteY57" fmla="*/ 4335236 h 5745307"/>
                <a:gd name="connsiteX58" fmla="*/ 5141344 w 5408762"/>
                <a:gd name="connsiteY58" fmla="*/ 4197213 h 5745307"/>
                <a:gd name="connsiteX59" fmla="*/ 5296619 w 5408762"/>
                <a:gd name="connsiteY59" fmla="*/ 4076443 h 5745307"/>
                <a:gd name="connsiteX60" fmla="*/ 5408762 w 5408762"/>
                <a:gd name="connsiteY60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43132 w 5408762"/>
                <a:gd name="connsiteY21" fmla="*/ 1410881 h 5745307"/>
                <a:gd name="connsiteX22" fmla="*/ 0 w 5408762"/>
                <a:gd name="connsiteY22" fmla="*/ 1531651 h 5745307"/>
                <a:gd name="connsiteX23" fmla="*/ 43132 w 5408762"/>
                <a:gd name="connsiteY23" fmla="*/ 1661047 h 5745307"/>
                <a:gd name="connsiteX24" fmla="*/ 86264 w 5408762"/>
                <a:gd name="connsiteY24" fmla="*/ 1730058 h 5745307"/>
                <a:gd name="connsiteX25" fmla="*/ 284672 w 5408762"/>
                <a:gd name="connsiteY25" fmla="*/ 2006103 h 5745307"/>
                <a:gd name="connsiteX26" fmla="*/ 439947 w 5408762"/>
                <a:gd name="connsiteY26" fmla="*/ 2100994 h 5745307"/>
                <a:gd name="connsiteX27" fmla="*/ 569344 w 5408762"/>
                <a:gd name="connsiteY27" fmla="*/ 2178632 h 5745307"/>
                <a:gd name="connsiteX28" fmla="*/ 741872 w 5408762"/>
                <a:gd name="connsiteY28" fmla="*/ 2290775 h 5745307"/>
                <a:gd name="connsiteX29" fmla="*/ 905774 w 5408762"/>
                <a:gd name="connsiteY29" fmla="*/ 2463303 h 5745307"/>
                <a:gd name="connsiteX30" fmla="*/ 1052423 w 5408762"/>
                <a:gd name="connsiteY30" fmla="*/ 2644458 h 5745307"/>
                <a:gd name="connsiteX31" fmla="*/ 1242204 w 5408762"/>
                <a:gd name="connsiteY31" fmla="*/ 2808360 h 5745307"/>
                <a:gd name="connsiteX32" fmla="*/ 1440612 w 5408762"/>
                <a:gd name="connsiteY32" fmla="*/ 2989515 h 5745307"/>
                <a:gd name="connsiteX33" fmla="*/ 1587261 w 5408762"/>
                <a:gd name="connsiteY33" fmla="*/ 3196549 h 5745307"/>
                <a:gd name="connsiteX34" fmla="*/ 1690778 w 5408762"/>
                <a:gd name="connsiteY34" fmla="*/ 3403583 h 5745307"/>
                <a:gd name="connsiteX35" fmla="*/ 1863306 w 5408762"/>
                <a:gd name="connsiteY35" fmla="*/ 3541605 h 5745307"/>
                <a:gd name="connsiteX36" fmla="*/ 2027208 w 5408762"/>
                <a:gd name="connsiteY36" fmla="*/ 3705507 h 5745307"/>
                <a:gd name="connsiteX37" fmla="*/ 2225615 w 5408762"/>
                <a:gd name="connsiteY37" fmla="*/ 3929794 h 5745307"/>
                <a:gd name="connsiteX38" fmla="*/ 2355012 w 5408762"/>
                <a:gd name="connsiteY38" fmla="*/ 4059190 h 5745307"/>
                <a:gd name="connsiteX39" fmla="*/ 2467155 w 5408762"/>
                <a:gd name="connsiteY39" fmla="*/ 4223092 h 5745307"/>
                <a:gd name="connsiteX40" fmla="*/ 2700068 w 5408762"/>
                <a:gd name="connsiteY40" fmla="*/ 4386994 h 5745307"/>
                <a:gd name="connsiteX41" fmla="*/ 2846717 w 5408762"/>
                <a:gd name="connsiteY41" fmla="*/ 4550896 h 5745307"/>
                <a:gd name="connsiteX42" fmla="*/ 2924355 w 5408762"/>
                <a:gd name="connsiteY42" fmla="*/ 4749303 h 5745307"/>
                <a:gd name="connsiteX43" fmla="*/ 3079630 w 5408762"/>
                <a:gd name="connsiteY43" fmla="*/ 4913205 h 5745307"/>
                <a:gd name="connsiteX44" fmla="*/ 3398808 w 5408762"/>
                <a:gd name="connsiteY44" fmla="*/ 5068481 h 5745307"/>
                <a:gd name="connsiteX45" fmla="*/ 3605842 w 5408762"/>
                <a:gd name="connsiteY45" fmla="*/ 5241009 h 5745307"/>
                <a:gd name="connsiteX46" fmla="*/ 3743864 w 5408762"/>
                <a:gd name="connsiteY46" fmla="*/ 5404911 h 5745307"/>
                <a:gd name="connsiteX47" fmla="*/ 3812876 w 5408762"/>
                <a:gd name="connsiteY47" fmla="*/ 5568813 h 5745307"/>
                <a:gd name="connsiteX48" fmla="*/ 3959893 w 5408762"/>
                <a:gd name="connsiteY48" fmla="*/ 5745307 h 5745307"/>
                <a:gd name="connsiteX49" fmla="*/ 4076573 w 5408762"/>
                <a:gd name="connsiteY49" fmla="*/ 5659411 h 5745307"/>
                <a:gd name="connsiteX50" fmla="*/ 4114800 w 5408762"/>
                <a:gd name="connsiteY50" fmla="*/ 5482549 h 5745307"/>
                <a:gd name="connsiteX51" fmla="*/ 4218317 w 5408762"/>
                <a:gd name="connsiteY51" fmla="*/ 5025349 h 5745307"/>
                <a:gd name="connsiteX52" fmla="*/ 4278702 w 5408762"/>
                <a:gd name="connsiteY52" fmla="*/ 4835568 h 5745307"/>
                <a:gd name="connsiteX53" fmla="*/ 4330461 w 5408762"/>
                <a:gd name="connsiteY53" fmla="*/ 4706171 h 5745307"/>
                <a:gd name="connsiteX54" fmla="*/ 4433978 w 5408762"/>
                <a:gd name="connsiteY54" fmla="*/ 4550896 h 5745307"/>
                <a:gd name="connsiteX55" fmla="*/ 4692770 w 5408762"/>
                <a:gd name="connsiteY55" fmla="*/ 4412873 h 5745307"/>
                <a:gd name="connsiteX56" fmla="*/ 4891178 w 5408762"/>
                <a:gd name="connsiteY56" fmla="*/ 4335236 h 5745307"/>
                <a:gd name="connsiteX57" fmla="*/ 5141344 w 5408762"/>
                <a:gd name="connsiteY57" fmla="*/ 4197213 h 5745307"/>
                <a:gd name="connsiteX58" fmla="*/ 5296619 w 5408762"/>
                <a:gd name="connsiteY58" fmla="*/ 4076443 h 5745307"/>
                <a:gd name="connsiteX59" fmla="*/ 5408762 w 5408762"/>
                <a:gd name="connsiteY59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0 w 5408762"/>
                <a:gd name="connsiteY21" fmla="*/ 1531651 h 5745307"/>
                <a:gd name="connsiteX22" fmla="*/ 43132 w 5408762"/>
                <a:gd name="connsiteY22" fmla="*/ 1661047 h 5745307"/>
                <a:gd name="connsiteX23" fmla="*/ 86264 w 5408762"/>
                <a:gd name="connsiteY23" fmla="*/ 1730058 h 5745307"/>
                <a:gd name="connsiteX24" fmla="*/ 284672 w 5408762"/>
                <a:gd name="connsiteY24" fmla="*/ 2006103 h 5745307"/>
                <a:gd name="connsiteX25" fmla="*/ 439947 w 5408762"/>
                <a:gd name="connsiteY25" fmla="*/ 2100994 h 5745307"/>
                <a:gd name="connsiteX26" fmla="*/ 569344 w 5408762"/>
                <a:gd name="connsiteY26" fmla="*/ 2178632 h 5745307"/>
                <a:gd name="connsiteX27" fmla="*/ 741872 w 5408762"/>
                <a:gd name="connsiteY27" fmla="*/ 2290775 h 5745307"/>
                <a:gd name="connsiteX28" fmla="*/ 905774 w 5408762"/>
                <a:gd name="connsiteY28" fmla="*/ 2463303 h 5745307"/>
                <a:gd name="connsiteX29" fmla="*/ 1052423 w 5408762"/>
                <a:gd name="connsiteY29" fmla="*/ 2644458 h 5745307"/>
                <a:gd name="connsiteX30" fmla="*/ 1242204 w 5408762"/>
                <a:gd name="connsiteY30" fmla="*/ 2808360 h 5745307"/>
                <a:gd name="connsiteX31" fmla="*/ 1440612 w 5408762"/>
                <a:gd name="connsiteY31" fmla="*/ 2989515 h 5745307"/>
                <a:gd name="connsiteX32" fmla="*/ 1587261 w 5408762"/>
                <a:gd name="connsiteY32" fmla="*/ 3196549 h 5745307"/>
                <a:gd name="connsiteX33" fmla="*/ 1690778 w 5408762"/>
                <a:gd name="connsiteY33" fmla="*/ 3403583 h 5745307"/>
                <a:gd name="connsiteX34" fmla="*/ 1863306 w 5408762"/>
                <a:gd name="connsiteY34" fmla="*/ 3541605 h 5745307"/>
                <a:gd name="connsiteX35" fmla="*/ 2027208 w 5408762"/>
                <a:gd name="connsiteY35" fmla="*/ 3705507 h 5745307"/>
                <a:gd name="connsiteX36" fmla="*/ 2225615 w 5408762"/>
                <a:gd name="connsiteY36" fmla="*/ 3929794 h 5745307"/>
                <a:gd name="connsiteX37" fmla="*/ 2355012 w 5408762"/>
                <a:gd name="connsiteY37" fmla="*/ 4059190 h 5745307"/>
                <a:gd name="connsiteX38" fmla="*/ 2467155 w 5408762"/>
                <a:gd name="connsiteY38" fmla="*/ 4223092 h 5745307"/>
                <a:gd name="connsiteX39" fmla="*/ 2700068 w 5408762"/>
                <a:gd name="connsiteY39" fmla="*/ 4386994 h 5745307"/>
                <a:gd name="connsiteX40" fmla="*/ 2846717 w 5408762"/>
                <a:gd name="connsiteY40" fmla="*/ 4550896 h 5745307"/>
                <a:gd name="connsiteX41" fmla="*/ 2924355 w 5408762"/>
                <a:gd name="connsiteY41" fmla="*/ 4749303 h 5745307"/>
                <a:gd name="connsiteX42" fmla="*/ 3079630 w 5408762"/>
                <a:gd name="connsiteY42" fmla="*/ 4913205 h 5745307"/>
                <a:gd name="connsiteX43" fmla="*/ 3398808 w 5408762"/>
                <a:gd name="connsiteY43" fmla="*/ 5068481 h 5745307"/>
                <a:gd name="connsiteX44" fmla="*/ 3605842 w 5408762"/>
                <a:gd name="connsiteY44" fmla="*/ 5241009 h 5745307"/>
                <a:gd name="connsiteX45" fmla="*/ 3743864 w 5408762"/>
                <a:gd name="connsiteY45" fmla="*/ 5404911 h 5745307"/>
                <a:gd name="connsiteX46" fmla="*/ 3812876 w 5408762"/>
                <a:gd name="connsiteY46" fmla="*/ 5568813 h 5745307"/>
                <a:gd name="connsiteX47" fmla="*/ 3959893 w 5408762"/>
                <a:gd name="connsiteY47" fmla="*/ 5745307 h 5745307"/>
                <a:gd name="connsiteX48" fmla="*/ 4076573 w 5408762"/>
                <a:gd name="connsiteY48" fmla="*/ 5659411 h 5745307"/>
                <a:gd name="connsiteX49" fmla="*/ 4114800 w 5408762"/>
                <a:gd name="connsiteY49" fmla="*/ 5482549 h 5745307"/>
                <a:gd name="connsiteX50" fmla="*/ 4218317 w 5408762"/>
                <a:gd name="connsiteY50" fmla="*/ 5025349 h 5745307"/>
                <a:gd name="connsiteX51" fmla="*/ 4278702 w 5408762"/>
                <a:gd name="connsiteY51" fmla="*/ 4835568 h 5745307"/>
                <a:gd name="connsiteX52" fmla="*/ 4330461 w 5408762"/>
                <a:gd name="connsiteY52" fmla="*/ 4706171 h 5745307"/>
                <a:gd name="connsiteX53" fmla="*/ 4433978 w 5408762"/>
                <a:gd name="connsiteY53" fmla="*/ 4550896 h 5745307"/>
                <a:gd name="connsiteX54" fmla="*/ 4692770 w 5408762"/>
                <a:gd name="connsiteY54" fmla="*/ 4412873 h 5745307"/>
                <a:gd name="connsiteX55" fmla="*/ 4891178 w 5408762"/>
                <a:gd name="connsiteY55" fmla="*/ 4335236 h 5745307"/>
                <a:gd name="connsiteX56" fmla="*/ 5141344 w 5408762"/>
                <a:gd name="connsiteY56" fmla="*/ 4197213 h 5745307"/>
                <a:gd name="connsiteX57" fmla="*/ 5296619 w 5408762"/>
                <a:gd name="connsiteY57" fmla="*/ 4076443 h 5745307"/>
                <a:gd name="connsiteX58" fmla="*/ 5408762 w 5408762"/>
                <a:gd name="connsiteY58" fmla="*/ 4093696 h 5745307"/>
                <a:gd name="connsiteX0" fmla="*/ 2900517 w 5365630"/>
                <a:gd name="connsiteY0" fmla="*/ 0 h 5745307"/>
                <a:gd name="connsiteX1" fmla="*/ 2616345 w 5365630"/>
                <a:gd name="connsiteY1" fmla="*/ 133863 h 5745307"/>
                <a:gd name="connsiteX2" fmla="*/ 2631365 w 5365630"/>
                <a:gd name="connsiteY2" fmla="*/ 225981 h 5745307"/>
                <a:gd name="connsiteX3" fmla="*/ 2505550 w 5365630"/>
                <a:gd name="connsiteY3" fmla="*/ 325340 h 5745307"/>
                <a:gd name="connsiteX4" fmla="*/ 2367489 w 5365630"/>
                <a:gd name="connsiteY4" fmla="*/ 444260 h 5745307"/>
                <a:gd name="connsiteX5" fmla="*/ 2294858 w 5365630"/>
                <a:gd name="connsiteY5" fmla="*/ 463361 h 5745307"/>
                <a:gd name="connsiteX6" fmla="*/ 1989544 w 5365630"/>
                <a:gd name="connsiteY6" fmla="*/ 719689 h 5745307"/>
                <a:gd name="connsiteX7" fmla="*/ 1958390 w 5365630"/>
                <a:gd name="connsiteY7" fmla="*/ 919791 h 5745307"/>
                <a:gd name="connsiteX8" fmla="*/ 1773884 w 5365630"/>
                <a:gd name="connsiteY8" fmla="*/ 1149777 h 5745307"/>
                <a:gd name="connsiteX9" fmla="*/ 1624154 w 5365630"/>
                <a:gd name="connsiteY9" fmla="*/ 1254682 h 5745307"/>
                <a:gd name="connsiteX10" fmla="*/ 1746079 w 5365630"/>
                <a:gd name="connsiteY10" fmla="*/ 1488827 h 5745307"/>
                <a:gd name="connsiteX11" fmla="*/ 1564616 w 5365630"/>
                <a:gd name="connsiteY11" fmla="*/ 1646721 h 5745307"/>
                <a:gd name="connsiteX12" fmla="*/ 1504231 w 5365630"/>
                <a:gd name="connsiteY12" fmla="*/ 1723896 h 5745307"/>
                <a:gd name="connsiteX13" fmla="*/ 1509238 w 5365630"/>
                <a:gd name="connsiteY13" fmla="*/ 1811548 h 5745307"/>
                <a:gd name="connsiteX14" fmla="*/ 1471112 w 5365630"/>
                <a:gd name="connsiteY14" fmla="*/ 1793524 h 5745307"/>
                <a:gd name="connsiteX15" fmla="*/ 1395131 w 5365630"/>
                <a:gd name="connsiteY15" fmla="*/ 1817246 h 5745307"/>
                <a:gd name="connsiteX16" fmla="*/ 1348378 w 5365630"/>
                <a:gd name="connsiteY16" fmla="*/ 1903973 h 5745307"/>
                <a:gd name="connsiteX17" fmla="*/ 1406838 w 5365630"/>
                <a:gd name="connsiteY17" fmla="*/ 1978838 h 5745307"/>
                <a:gd name="connsiteX18" fmla="*/ 1331433 w 5365630"/>
                <a:gd name="connsiteY18" fmla="*/ 2096373 h 5745307"/>
                <a:gd name="connsiteX19" fmla="*/ 1190060 w 5365630"/>
                <a:gd name="connsiteY19" fmla="*/ 2296013 h 5745307"/>
                <a:gd name="connsiteX20" fmla="*/ 1175889 w 5365630"/>
                <a:gd name="connsiteY20" fmla="*/ 2564972 h 5745307"/>
                <a:gd name="connsiteX21" fmla="*/ 0 w 5365630"/>
                <a:gd name="connsiteY21" fmla="*/ 1661047 h 5745307"/>
                <a:gd name="connsiteX22" fmla="*/ 43132 w 5365630"/>
                <a:gd name="connsiteY22" fmla="*/ 1730058 h 5745307"/>
                <a:gd name="connsiteX23" fmla="*/ 241540 w 5365630"/>
                <a:gd name="connsiteY23" fmla="*/ 2006103 h 5745307"/>
                <a:gd name="connsiteX24" fmla="*/ 396815 w 5365630"/>
                <a:gd name="connsiteY24" fmla="*/ 2100994 h 5745307"/>
                <a:gd name="connsiteX25" fmla="*/ 526212 w 5365630"/>
                <a:gd name="connsiteY25" fmla="*/ 2178632 h 5745307"/>
                <a:gd name="connsiteX26" fmla="*/ 698740 w 5365630"/>
                <a:gd name="connsiteY26" fmla="*/ 2290775 h 5745307"/>
                <a:gd name="connsiteX27" fmla="*/ 862642 w 5365630"/>
                <a:gd name="connsiteY27" fmla="*/ 2463303 h 5745307"/>
                <a:gd name="connsiteX28" fmla="*/ 1009291 w 5365630"/>
                <a:gd name="connsiteY28" fmla="*/ 2644458 h 5745307"/>
                <a:gd name="connsiteX29" fmla="*/ 1199072 w 5365630"/>
                <a:gd name="connsiteY29" fmla="*/ 2808360 h 5745307"/>
                <a:gd name="connsiteX30" fmla="*/ 1397480 w 5365630"/>
                <a:gd name="connsiteY30" fmla="*/ 2989515 h 5745307"/>
                <a:gd name="connsiteX31" fmla="*/ 1544129 w 5365630"/>
                <a:gd name="connsiteY31" fmla="*/ 3196549 h 5745307"/>
                <a:gd name="connsiteX32" fmla="*/ 1647646 w 5365630"/>
                <a:gd name="connsiteY32" fmla="*/ 3403583 h 5745307"/>
                <a:gd name="connsiteX33" fmla="*/ 1820174 w 5365630"/>
                <a:gd name="connsiteY33" fmla="*/ 3541605 h 5745307"/>
                <a:gd name="connsiteX34" fmla="*/ 1984076 w 5365630"/>
                <a:gd name="connsiteY34" fmla="*/ 3705507 h 5745307"/>
                <a:gd name="connsiteX35" fmla="*/ 2182483 w 5365630"/>
                <a:gd name="connsiteY35" fmla="*/ 3929794 h 5745307"/>
                <a:gd name="connsiteX36" fmla="*/ 2311880 w 5365630"/>
                <a:gd name="connsiteY36" fmla="*/ 4059190 h 5745307"/>
                <a:gd name="connsiteX37" fmla="*/ 2424023 w 5365630"/>
                <a:gd name="connsiteY37" fmla="*/ 4223092 h 5745307"/>
                <a:gd name="connsiteX38" fmla="*/ 2656936 w 5365630"/>
                <a:gd name="connsiteY38" fmla="*/ 4386994 h 5745307"/>
                <a:gd name="connsiteX39" fmla="*/ 2803585 w 5365630"/>
                <a:gd name="connsiteY39" fmla="*/ 4550896 h 5745307"/>
                <a:gd name="connsiteX40" fmla="*/ 2881223 w 5365630"/>
                <a:gd name="connsiteY40" fmla="*/ 4749303 h 5745307"/>
                <a:gd name="connsiteX41" fmla="*/ 3036498 w 5365630"/>
                <a:gd name="connsiteY41" fmla="*/ 4913205 h 5745307"/>
                <a:gd name="connsiteX42" fmla="*/ 3355676 w 5365630"/>
                <a:gd name="connsiteY42" fmla="*/ 5068481 h 5745307"/>
                <a:gd name="connsiteX43" fmla="*/ 3562710 w 5365630"/>
                <a:gd name="connsiteY43" fmla="*/ 5241009 h 5745307"/>
                <a:gd name="connsiteX44" fmla="*/ 3700732 w 5365630"/>
                <a:gd name="connsiteY44" fmla="*/ 5404911 h 5745307"/>
                <a:gd name="connsiteX45" fmla="*/ 3769744 w 5365630"/>
                <a:gd name="connsiteY45" fmla="*/ 5568813 h 5745307"/>
                <a:gd name="connsiteX46" fmla="*/ 3916761 w 5365630"/>
                <a:gd name="connsiteY46" fmla="*/ 5745307 h 5745307"/>
                <a:gd name="connsiteX47" fmla="*/ 4033441 w 5365630"/>
                <a:gd name="connsiteY47" fmla="*/ 5659411 h 5745307"/>
                <a:gd name="connsiteX48" fmla="*/ 4071668 w 5365630"/>
                <a:gd name="connsiteY48" fmla="*/ 5482549 h 5745307"/>
                <a:gd name="connsiteX49" fmla="*/ 4175185 w 5365630"/>
                <a:gd name="connsiteY49" fmla="*/ 5025349 h 5745307"/>
                <a:gd name="connsiteX50" fmla="*/ 4235570 w 5365630"/>
                <a:gd name="connsiteY50" fmla="*/ 4835568 h 5745307"/>
                <a:gd name="connsiteX51" fmla="*/ 4287329 w 5365630"/>
                <a:gd name="connsiteY51" fmla="*/ 4706171 h 5745307"/>
                <a:gd name="connsiteX52" fmla="*/ 4390846 w 5365630"/>
                <a:gd name="connsiteY52" fmla="*/ 4550896 h 5745307"/>
                <a:gd name="connsiteX53" fmla="*/ 4649638 w 5365630"/>
                <a:gd name="connsiteY53" fmla="*/ 4412873 h 5745307"/>
                <a:gd name="connsiteX54" fmla="*/ 4848046 w 5365630"/>
                <a:gd name="connsiteY54" fmla="*/ 4335236 h 5745307"/>
                <a:gd name="connsiteX55" fmla="*/ 5098212 w 5365630"/>
                <a:gd name="connsiteY55" fmla="*/ 4197213 h 5745307"/>
                <a:gd name="connsiteX56" fmla="*/ 5253487 w 5365630"/>
                <a:gd name="connsiteY56" fmla="*/ 4076443 h 5745307"/>
                <a:gd name="connsiteX57" fmla="*/ 5365630 w 5365630"/>
                <a:gd name="connsiteY57" fmla="*/ 4093696 h 5745307"/>
                <a:gd name="connsiteX0" fmla="*/ 2857385 w 5322498"/>
                <a:gd name="connsiteY0" fmla="*/ 0 h 5745307"/>
                <a:gd name="connsiteX1" fmla="*/ 2573213 w 5322498"/>
                <a:gd name="connsiteY1" fmla="*/ 133863 h 5745307"/>
                <a:gd name="connsiteX2" fmla="*/ 2588233 w 5322498"/>
                <a:gd name="connsiteY2" fmla="*/ 225981 h 5745307"/>
                <a:gd name="connsiteX3" fmla="*/ 2462418 w 5322498"/>
                <a:gd name="connsiteY3" fmla="*/ 325340 h 5745307"/>
                <a:gd name="connsiteX4" fmla="*/ 2324357 w 5322498"/>
                <a:gd name="connsiteY4" fmla="*/ 444260 h 5745307"/>
                <a:gd name="connsiteX5" fmla="*/ 2251726 w 5322498"/>
                <a:gd name="connsiteY5" fmla="*/ 463361 h 5745307"/>
                <a:gd name="connsiteX6" fmla="*/ 1946412 w 5322498"/>
                <a:gd name="connsiteY6" fmla="*/ 719689 h 5745307"/>
                <a:gd name="connsiteX7" fmla="*/ 1915258 w 5322498"/>
                <a:gd name="connsiteY7" fmla="*/ 919791 h 5745307"/>
                <a:gd name="connsiteX8" fmla="*/ 1730752 w 5322498"/>
                <a:gd name="connsiteY8" fmla="*/ 1149777 h 5745307"/>
                <a:gd name="connsiteX9" fmla="*/ 1581022 w 5322498"/>
                <a:gd name="connsiteY9" fmla="*/ 1254682 h 5745307"/>
                <a:gd name="connsiteX10" fmla="*/ 1702947 w 5322498"/>
                <a:gd name="connsiteY10" fmla="*/ 1488827 h 5745307"/>
                <a:gd name="connsiteX11" fmla="*/ 1521484 w 5322498"/>
                <a:gd name="connsiteY11" fmla="*/ 1646721 h 5745307"/>
                <a:gd name="connsiteX12" fmla="*/ 1461099 w 5322498"/>
                <a:gd name="connsiteY12" fmla="*/ 1723896 h 5745307"/>
                <a:gd name="connsiteX13" fmla="*/ 1466106 w 5322498"/>
                <a:gd name="connsiteY13" fmla="*/ 1811548 h 5745307"/>
                <a:gd name="connsiteX14" fmla="*/ 1427980 w 5322498"/>
                <a:gd name="connsiteY14" fmla="*/ 1793524 h 5745307"/>
                <a:gd name="connsiteX15" fmla="*/ 1351999 w 5322498"/>
                <a:gd name="connsiteY15" fmla="*/ 1817246 h 5745307"/>
                <a:gd name="connsiteX16" fmla="*/ 1305246 w 5322498"/>
                <a:gd name="connsiteY16" fmla="*/ 1903973 h 5745307"/>
                <a:gd name="connsiteX17" fmla="*/ 1363706 w 5322498"/>
                <a:gd name="connsiteY17" fmla="*/ 1978838 h 5745307"/>
                <a:gd name="connsiteX18" fmla="*/ 1288301 w 5322498"/>
                <a:gd name="connsiteY18" fmla="*/ 2096373 h 5745307"/>
                <a:gd name="connsiteX19" fmla="*/ 1146928 w 5322498"/>
                <a:gd name="connsiteY19" fmla="*/ 2296013 h 5745307"/>
                <a:gd name="connsiteX20" fmla="*/ 1132757 w 5322498"/>
                <a:gd name="connsiteY20" fmla="*/ 2564972 h 5745307"/>
                <a:gd name="connsiteX21" fmla="*/ 0 w 5322498"/>
                <a:gd name="connsiteY21" fmla="*/ 1730058 h 5745307"/>
                <a:gd name="connsiteX22" fmla="*/ 198408 w 5322498"/>
                <a:gd name="connsiteY22" fmla="*/ 2006103 h 5745307"/>
                <a:gd name="connsiteX23" fmla="*/ 353683 w 5322498"/>
                <a:gd name="connsiteY23" fmla="*/ 2100994 h 5745307"/>
                <a:gd name="connsiteX24" fmla="*/ 483080 w 5322498"/>
                <a:gd name="connsiteY24" fmla="*/ 2178632 h 5745307"/>
                <a:gd name="connsiteX25" fmla="*/ 655608 w 5322498"/>
                <a:gd name="connsiteY25" fmla="*/ 2290775 h 5745307"/>
                <a:gd name="connsiteX26" fmla="*/ 819510 w 5322498"/>
                <a:gd name="connsiteY26" fmla="*/ 2463303 h 5745307"/>
                <a:gd name="connsiteX27" fmla="*/ 966159 w 5322498"/>
                <a:gd name="connsiteY27" fmla="*/ 2644458 h 5745307"/>
                <a:gd name="connsiteX28" fmla="*/ 1155940 w 5322498"/>
                <a:gd name="connsiteY28" fmla="*/ 2808360 h 5745307"/>
                <a:gd name="connsiteX29" fmla="*/ 1354348 w 5322498"/>
                <a:gd name="connsiteY29" fmla="*/ 2989515 h 5745307"/>
                <a:gd name="connsiteX30" fmla="*/ 1500997 w 5322498"/>
                <a:gd name="connsiteY30" fmla="*/ 3196549 h 5745307"/>
                <a:gd name="connsiteX31" fmla="*/ 1604514 w 5322498"/>
                <a:gd name="connsiteY31" fmla="*/ 3403583 h 5745307"/>
                <a:gd name="connsiteX32" fmla="*/ 1777042 w 5322498"/>
                <a:gd name="connsiteY32" fmla="*/ 3541605 h 5745307"/>
                <a:gd name="connsiteX33" fmla="*/ 1940944 w 5322498"/>
                <a:gd name="connsiteY33" fmla="*/ 3705507 h 5745307"/>
                <a:gd name="connsiteX34" fmla="*/ 2139351 w 5322498"/>
                <a:gd name="connsiteY34" fmla="*/ 3929794 h 5745307"/>
                <a:gd name="connsiteX35" fmla="*/ 2268748 w 5322498"/>
                <a:gd name="connsiteY35" fmla="*/ 4059190 h 5745307"/>
                <a:gd name="connsiteX36" fmla="*/ 2380891 w 5322498"/>
                <a:gd name="connsiteY36" fmla="*/ 4223092 h 5745307"/>
                <a:gd name="connsiteX37" fmla="*/ 2613804 w 5322498"/>
                <a:gd name="connsiteY37" fmla="*/ 4386994 h 5745307"/>
                <a:gd name="connsiteX38" fmla="*/ 2760453 w 5322498"/>
                <a:gd name="connsiteY38" fmla="*/ 4550896 h 5745307"/>
                <a:gd name="connsiteX39" fmla="*/ 2838091 w 5322498"/>
                <a:gd name="connsiteY39" fmla="*/ 4749303 h 5745307"/>
                <a:gd name="connsiteX40" fmla="*/ 2993366 w 5322498"/>
                <a:gd name="connsiteY40" fmla="*/ 4913205 h 5745307"/>
                <a:gd name="connsiteX41" fmla="*/ 3312544 w 5322498"/>
                <a:gd name="connsiteY41" fmla="*/ 5068481 h 5745307"/>
                <a:gd name="connsiteX42" fmla="*/ 3519578 w 5322498"/>
                <a:gd name="connsiteY42" fmla="*/ 5241009 h 5745307"/>
                <a:gd name="connsiteX43" fmla="*/ 3657600 w 5322498"/>
                <a:gd name="connsiteY43" fmla="*/ 5404911 h 5745307"/>
                <a:gd name="connsiteX44" fmla="*/ 3726612 w 5322498"/>
                <a:gd name="connsiteY44" fmla="*/ 5568813 h 5745307"/>
                <a:gd name="connsiteX45" fmla="*/ 3873629 w 5322498"/>
                <a:gd name="connsiteY45" fmla="*/ 5745307 h 5745307"/>
                <a:gd name="connsiteX46" fmla="*/ 3990309 w 5322498"/>
                <a:gd name="connsiteY46" fmla="*/ 5659411 h 5745307"/>
                <a:gd name="connsiteX47" fmla="*/ 4028536 w 5322498"/>
                <a:gd name="connsiteY47" fmla="*/ 5482549 h 5745307"/>
                <a:gd name="connsiteX48" fmla="*/ 4132053 w 5322498"/>
                <a:gd name="connsiteY48" fmla="*/ 5025349 h 5745307"/>
                <a:gd name="connsiteX49" fmla="*/ 4192438 w 5322498"/>
                <a:gd name="connsiteY49" fmla="*/ 4835568 h 5745307"/>
                <a:gd name="connsiteX50" fmla="*/ 4244197 w 5322498"/>
                <a:gd name="connsiteY50" fmla="*/ 4706171 h 5745307"/>
                <a:gd name="connsiteX51" fmla="*/ 4347714 w 5322498"/>
                <a:gd name="connsiteY51" fmla="*/ 4550896 h 5745307"/>
                <a:gd name="connsiteX52" fmla="*/ 4606506 w 5322498"/>
                <a:gd name="connsiteY52" fmla="*/ 4412873 h 5745307"/>
                <a:gd name="connsiteX53" fmla="*/ 4804914 w 5322498"/>
                <a:gd name="connsiteY53" fmla="*/ 4335236 h 5745307"/>
                <a:gd name="connsiteX54" fmla="*/ 5055080 w 5322498"/>
                <a:gd name="connsiteY54" fmla="*/ 4197213 h 5745307"/>
                <a:gd name="connsiteX55" fmla="*/ 5210355 w 5322498"/>
                <a:gd name="connsiteY55" fmla="*/ 4076443 h 5745307"/>
                <a:gd name="connsiteX56" fmla="*/ 5322498 w 5322498"/>
                <a:gd name="connsiteY56" fmla="*/ 4093696 h 5745307"/>
                <a:gd name="connsiteX0" fmla="*/ 2658977 w 5124090"/>
                <a:gd name="connsiteY0" fmla="*/ 0 h 5745307"/>
                <a:gd name="connsiteX1" fmla="*/ 2374805 w 5124090"/>
                <a:gd name="connsiteY1" fmla="*/ 133863 h 5745307"/>
                <a:gd name="connsiteX2" fmla="*/ 2389825 w 5124090"/>
                <a:gd name="connsiteY2" fmla="*/ 225981 h 5745307"/>
                <a:gd name="connsiteX3" fmla="*/ 2264010 w 5124090"/>
                <a:gd name="connsiteY3" fmla="*/ 325340 h 5745307"/>
                <a:gd name="connsiteX4" fmla="*/ 2125949 w 5124090"/>
                <a:gd name="connsiteY4" fmla="*/ 444260 h 5745307"/>
                <a:gd name="connsiteX5" fmla="*/ 2053318 w 5124090"/>
                <a:gd name="connsiteY5" fmla="*/ 463361 h 5745307"/>
                <a:gd name="connsiteX6" fmla="*/ 1748004 w 5124090"/>
                <a:gd name="connsiteY6" fmla="*/ 719689 h 5745307"/>
                <a:gd name="connsiteX7" fmla="*/ 1716850 w 5124090"/>
                <a:gd name="connsiteY7" fmla="*/ 919791 h 5745307"/>
                <a:gd name="connsiteX8" fmla="*/ 1532344 w 5124090"/>
                <a:gd name="connsiteY8" fmla="*/ 1149777 h 5745307"/>
                <a:gd name="connsiteX9" fmla="*/ 1382614 w 5124090"/>
                <a:gd name="connsiteY9" fmla="*/ 1254682 h 5745307"/>
                <a:gd name="connsiteX10" fmla="*/ 1504539 w 5124090"/>
                <a:gd name="connsiteY10" fmla="*/ 1488827 h 5745307"/>
                <a:gd name="connsiteX11" fmla="*/ 1323076 w 5124090"/>
                <a:gd name="connsiteY11" fmla="*/ 1646721 h 5745307"/>
                <a:gd name="connsiteX12" fmla="*/ 1262691 w 5124090"/>
                <a:gd name="connsiteY12" fmla="*/ 1723896 h 5745307"/>
                <a:gd name="connsiteX13" fmla="*/ 1267698 w 5124090"/>
                <a:gd name="connsiteY13" fmla="*/ 1811548 h 5745307"/>
                <a:gd name="connsiteX14" fmla="*/ 1229572 w 5124090"/>
                <a:gd name="connsiteY14" fmla="*/ 1793524 h 5745307"/>
                <a:gd name="connsiteX15" fmla="*/ 1153591 w 5124090"/>
                <a:gd name="connsiteY15" fmla="*/ 1817246 h 5745307"/>
                <a:gd name="connsiteX16" fmla="*/ 1106838 w 5124090"/>
                <a:gd name="connsiteY16" fmla="*/ 1903973 h 5745307"/>
                <a:gd name="connsiteX17" fmla="*/ 1165298 w 5124090"/>
                <a:gd name="connsiteY17" fmla="*/ 1978838 h 5745307"/>
                <a:gd name="connsiteX18" fmla="*/ 1089893 w 5124090"/>
                <a:gd name="connsiteY18" fmla="*/ 2096373 h 5745307"/>
                <a:gd name="connsiteX19" fmla="*/ 948520 w 5124090"/>
                <a:gd name="connsiteY19" fmla="*/ 2296013 h 5745307"/>
                <a:gd name="connsiteX20" fmla="*/ 934349 w 5124090"/>
                <a:gd name="connsiteY20" fmla="*/ 2564972 h 5745307"/>
                <a:gd name="connsiteX21" fmla="*/ 0 w 5124090"/>
                <a:gd name="connsiteY21" fmla="*/ 2006103 h 5745307"/>
                <a:gd name="connsiteX22" fmla="*/ 155275 w 5124090"/>
                <a:gd name="connsiteY22" fmla="*/ 2100994 h 5745307"/>
                <a:gd name="connsiteX23" fmla="*/ 284672 w 5124090"/>
                <a:gd name="connsiteY23" fmla="*/ 2178632 h 5745307"/>
                <a:gd name="connsiteX24" fmla="*/ 457200 w 5124090"/>
                <a:gd name="connsiteY24" fmla="*/ 2290775 h 5745307"/>
                <a:gd name="connsiteX25" fmla="*/ 621102 w 5124090"/>
                <a:gd name="connsiteY25" fmla="*/ 2463303 h 5745307"/>
                <a:gd name="connsiteX26" fmla="*/ 767751 w 5124090"/>
                <a:gd name="connsiteY26" fmla="*/ 2644458 h 5745307"/>
                <a:gd name="connsiteX27" fmla="*/ 957532 w 5124090"/>
                <a:gd name="connsiteY27" fmla="*/ 2808360 h 5745307"/>
                <a:gd name="connsiteX28" fmla="*/ 1155940 w 5124090"/>
                <a:gd name="connsiteY28" fmla="*/ 2989515 h 5745307"/>
                <a:gd name="connsiteX29" fmla="*/ 1302589 w 5124090"/>
                <a:gd name="connsiteY29" fmla="*/ 3196549 h 5745307"/>
                <a:gd name="connsiteX30" fmla="*/ 1406106 w 5124090"/>
                <a:gd name="connsiteY30" fmla="*/ 3403583 h 5745307"/>
                <a:gd name="connsiteX31" fmla="*/ 1578634 w 5124090"/>
                <a:gd name="connsiteY31" fmla="*/ 3541605 h 5745307"/>
                <a:gd name="connsiteX32" fmla="*/ 1742536 w 5124090"/>
                <a:gd name="connsiteY32" fmla="*/ 3705507 h 5745307"/>
                <a:gd name="connsiteX33" fmla="*/ 1940943 w 5124090"/>
                <a:gd name="connsiteY33" fmla="*/ 3929794 h 5745307"/>
                <a:gd name="connsiteX34" fmla="*/ 2070340 w 5124090"/>
                <a:gd name="connsiteY34" fmla="*/ 4059190 h 5745307"/>
                <a:gd name="connsiteX35" fmla="*/ 2182483 w 5124090"/>
                <a:gd name="connsiteY35" fmla="*/ 4223092 h 5745307"/>
                <a:gd name="connsiteX36" fmla="*/ 2415396 w 5124090"/>
                <a:gd name="connsiteY36" fmla="*/ 4386994 h 5745307"/>
                <a:gd name="connsiteX37" fmla="*/ 2562045 w 5124090"/>
                <a:gd name="connsiteY37" fmla="*/ 4550896 h 5745307"/>
                <a:gd name="connsiteX38" fmla="*/ 2639683 w 5124090"/>
                <a:gd name="connsiteY38" fmla="*/ 4749303 h 5745307"/>
                <a:gd name="connsiteX39" fmla="*/ 2794958 w 5124090"/>
                <a:gd name="connsiteY39" fmla="*/ 4913205 h 5745307"/>
                <a:gd name="connsiteX40" fmla="*/ 3114136 w 5124090"/>
                <a:gd name="connsiteY40" fmla="*/ 5068481 h 5745307"/>
                <a:gd name="connsiteX41" fmla="*/ 3321170 w 5124090"/>
                <a:gd name="connsiteY41" fmla="*/ 5241009 h 5745307"/>
                <a:gd name="connsiteX42" fmla="*/ 3459192 w 5124090"/>
                <a:gd name="connsiteY42" fmla="*/ 5404911 h 5745307"/>
                <a:gd name="connsiteX43" fmla="*/ 3528204 w 5124090"/>
                <a:gd name="connsiteY43" fmla="*/ 5568813 h 5745307"/>
                <a:gd name="connsiteX44" fmla="*/ 3675221 w 5124090"/>
                <a:gd name="connsiteY44" fmla="*/ 5745307 h 5745307"/>
                <a:gd name="connsiteX45" fmla="*/ 3791901 w 5124090"/>
                <a:gd name="connsiteY45" fmla="*/ 5659411 h 5745307"/>
                <a:gd name="connsiteX46" fmla="*/ 3830128 w 5124090"/>
                <a:gd name="connsiteY46" fmla="*/ 5482549 h 5745307"/>
                <a:gd name="connsiteX47" fmla="*/ 3933645 w 5124090"/>
                <a:gd name="connsiteY47" fmla="*/ 5025349 h 5745307"/>
                <a:gd name="connsiteX48" fmla="*/ 3994030 w 5124090"/>
                <a:gd name="connsiteY48" fmla="*/ 4835568 h 5745307"/>
                <a:gd name="connsiteX49" fmla="*/ 4045789 w 5124090"/>
                <a:gd name="connsiteY49" fmla="*/ 4706171 h 5745307"/>
                <a:gd name="connsiteX50" fmla="*/ 4149306 w 5124090"/>
                <a:gd name="connsiteY50" fmla="*/ 4550896 h 5745307"/>
                <a:gd name="connsiteX51" fmla="*/ 4408098 w 5124090"/>
                <a:gd name="connsiteY51" fmla="*/ 4412873 h 5745307"/>
                <a:gd name="connsiteX52" fmla="*/ 4606506 w 5124090"/>
                <a:gd name="connsiteY52" fmla="*/ 4335236 h 5745307"/>
                <a:gd name="connsiteX53" fmla="*/ 4856672 w 5124090"/>
                <a:gd name="connsiteY53" fmla="*/ 4197213 h 5745307"/>
                <a:gd name="connsiteX54" fmla="*/ 5011947 w 5124090"/>
                <a:gd name="connsiteY54" fmla="*/ 4076443 h 5745307"/>
                <a:gd name="connsiteX55" fmla="*/ 5124090 w 5124090"/>
                <a:gd name="connsiteY55" fmla="*/ 4093696 h 5745307"/>
                <a:gd name="connsiteX0" fmla="*/ 2503702 w 4968815"/>
                <a:gd name="connsiteY0" fmla="*/ 0 h 5745307"/>
                <a:gd name="connsiteX1" fmla="*/ 2219530 w 4968815"/>
                <a:gd name="connsiteY1" fmla="*/ 133863 h 5745307"/>
                <a:gd name="connsiteX2" fmla="*/ 2234550 w 4968815"/>
                <a:gd name="connsiteY2" fmla="*/ 225981 h 5745307"/>
                <a:gd name="connsiteX3" fmla="*/ 2108735 w 4968815"/>
                <a:gd name="connsiteY3" fmla="*/ 325340 h 5745307"/>
                <a:gd name="connsiteX4" fmla="*/ 1970674 w 4968815"/>
                <a:gd name="connsiteY4" fmla="*/ 444260 h 5745307"/>
                <a:gd name="connsiteX5" fmla="*/ 1898043 w 4968815"/>
                <a:gd name="connsiteY5" fmla="*/ 463361 h 5745307"/>
                <a:gd name="connsiteX6" fmla="*/ 1592729 w 4968815"/>
                <a:gd name="connsiteY6" fmla="*/ 719689 h 5745307"/>
                <a:gd name="connsiteX7" fmla="*/ 1561575 w 4968815"/>
                <a:gd name="connsiteY7" fmla="*/ 919791 h 5745307"/>
                <a:gd name="connsiteX8" fmla="*/ 1377069 w 4968815"/>
                <a:gd name="connsiteY8" fmla="*/ 1149777 h 5745307"/>
                <a:gd name="connsiteX9" fmla="*/ 1227339 w 4968815"/>
                <a:gd name="connsiteY9" fmla="*/ 1254682 h 5745307"/>
                <a:gd name="connsiteX10" fmla="*/ 1349264 w 4968815"/>
                <a:gd name="connsiteY10" fmla="*/ 1488827 h 5745307"/>
                <a:gd name="connsiteX11" fmla="*/ 1167801 w 4968815"/>
                <a:gd name="connsiteY11" fmla="*/ 1646721 h 5745307"/>
                <a:gd name="connsiteX12" fmla="*/ 1107416 w 4968815"/>
                <a:gd name="connsiteY12" fmla="*/ 1723896 h 5745307"/>
                <a:gd name="connsiteX13" fmla="*/ 1112423 w 4968815"/>
                <a:gd name="connsiteY13" fmla="*/ 1811548 h 5745307"/>
                <a:gd name="connsiteX14" fmla="*/ 1074297 w 4968815"/>
                <a:gd name="connsiteY14" fmla="*/ 1793524 h 5745307"/>
                <a:gd name="connsiteX15" fmla="*/ 998316 w 4968815"/>
                <a:gd name="connsiteY15" fmla="*/ 1817246 h 5745307"/>
                <a:gd name="connsiteX16" fmla="*/ 951563 w 4968815"/>
                <a:gd name="connsiteY16" fmla="*/ 1903973 h 5745307"/>
                <a:gd name="connsiteX17" fmla="*/ 1010023 w 4968815"/>
                <a:gd name="connsiteY17" fmla="*/ 1978838 h 5745307"/>
                <a:gd name="connsiteX18" fmla="*/ 934618 w 4968815"/>
                <a:gd name="connsiteY18" fmla="*/ 2096373 h 5745307"/>
                <a:gd name="connsiteX19" fmla="*/ 793245 w 4968815"/>
                <a:gd name="connsiteY19" fmla="*/ 2296013 h 5745307"/>
                <a:gd name="connsiteX20" fmla="*/ 779074 w 4968815"/>
                <a:gd name="connsiteY20" fmla="*/ 2564972 h 5745307"/>
                <a:gd name="connsiteX21" fmla="*/ 0 w 4968815"/>
                <a:gd name="connsiteY21" fmla="*/ 2100994 h 5745307"/>
                <a:gd name="connsiteX22" fmla="*/ 129397 w 4968815"/>
                <a:gd name="connsiteY22" fmla="*/ 2178632 h 5745307"/>
                <a:gd name="connsiteX23" fmla="*/ 301925 w 4968815"/>
                <a:gd name="connsiteY23" fmla="*/ 2290775 h 5745307"/>
                <a:gd name="connsiteX24" fmla="*/ 465827 w 4968815"/>
                <a:gd name="connsiteY24" fmla="*/ 2463303 h 5745307"/>
                <a:gd name="connsiteX25" fmla="*/ 612476 w 4968815"/>
                <a:gd name="connsiteY25" fmla="*/ 2644458 h 5745307"/>
                <a:gd name="connsiteX26" fmla="*/ 802257 w 4968815"/>
                <a:gd name="connsiteY26" fmla="*/ 2808360 h 5745307"/>
                <a:gd name="connsiteX27" fmla="*/ 1000665 w 4968815"/>
                <a:gd name="connsiteY27" fmla="*/ 2989515 h 5745307"/>
                <a:gd name="connsiteX28" fmla="*/ 1147314 w 4968815"/>
                <a:gd name="connsiteY28" fmla="*/ 3196549 h 5745307"/>
                <a:gd name="connsiteX29" fmla="*/ 1250831 w 4968815"/>
                <a:gd name="connsiteY29" fmla="*/ 3403583 h 5745307"/>
                <a:gd name="connsiteX30" fmla="*/ 1423359 w 4968815"/>
                <a:gd name="connsiteY30" fmla="*/ 3541605 h 5745307"/>
                <a:gd name="connsiteX31" fmla="*/ 1587261 w 4968815"/>
                <a:gd name="connsiteY31" fmla="*/ 3705507 h 5745307"/>
                <a:gd name="connsiteX32" fmla="*/ 1785668 w 4968815"/>
                <a:gd name="connsiteY32" fmla="*/ 3929794 h 5745307"/>
                <a:gd name="connsiteX33" fmla="*/ 1915065 w 4968815"/>
                <a:gd name="connsiteY33" fmla="*/ 4059190 h 5745307"/>
                <a:gd name="connsiteX34" fmla="*/ 2027208 w 4968815"/>
                <a:gd name="connsiteY34" fmla="*/ 4223092 h 5745307"/>
                <a:gd name="connsiteX35" fmla="*/ 2260121 w 4968815"/>
                <a:gd name="connsiteY35" fmla="*/ 4386994 h 5745307"/>
                <a:gd name="connsiteX36" fmla="*/ 2406770 w 4968815"/>
                <a:gd name="connsiteY36" fmla="*/ 4550896 h 5745307"/>
                <a:gd name="connsiteX37" fmla="*/ 2484408 w 4968815"/>
                <a:gd name="connsiteY37" fmla="*/ 4749303 h 5745307"/>
                <a:gd name="connsiteX38" fmla="*/ 2639683 w 4968815"/>
                <a:gd name="connsiteY38" fmla="*/ 4913205 h 5745307"/>
                <a:gd name="connsiteX39" fmla="*/ 2958861 w 4968815"/>
                <a:gd name="connsiteY39" fmla="*/ 5068481 h 5745307"/>
                <a:gd name="connsiteX40" fmla="*/ 3165895 w 4968815"/>
                <a:gd name="connsiteY40" fmla="*/ 5241009 h 5745307"/>
                <a:gd name="connsiteX41" fmla="*/ 3303917 w 4968815"/>
                <a:gd name="connsiteY41" fmla="*/ 5404911 h 5745307"/>
                <a:gd name="connsiteX42" fmla="*/ 3372929 w 4968815"/>
                <a:gd name="connsiteY42" fmla="*/ 5568813 h 5745307"/>
                <a:gd name="connsiteX43" fmla="*/ 3519946 w 4968815"/>
                <a:gd name="connsiteY43" fmla="*/ 5745307 h 5745307"/>
                <a:gd name="connsiteX44" fmla="*/ 3636626 w 4968815"/>
                <a:gd name="connsiteY44" fmla="*/ 5659411 h 5745307"/>
                <a:gd name="connsiteX45" fmla="*/ 3674853 w 4968815"/>
                <a:gd name="connsiteY45" fmla="*/ 5482549 h 5745307"/>
                <a:gd name="connsiteX46" fmla="*/ 3778370 w 4968815"/>
                <a:gd name="connsiteY46" fmla="*/ 5025349 h 5745307"/>
                <a:gd name="connsiteX47" fmla="*/ 3838755 w 4968815"/>
                <a:gd name="connsiteY47" fmla="*/ 4835568 h 5745307"/>
                <a:gd name="connsiteX48" fmla="*/ 3890514 w 4968815"/>
                <a:gd name="connsiteY48" fmla="*/ 4706171 h 5745307"/>
                <a:gd name="connsiteX49" fmla="*/ 3994031 w 4968815"/>
                <a:gd name="connsiteY49" fmla="*/ 4550896 h 5745307"/>
                <a:gd name="connsiteX50" fmla="*/ 4252823 w 4968815"/>
                <a:gd name="connsiteY50" fmla="*/ 4412873 h 5745307"/>
                <a:gd name="connsiteX51" fmla="*/ 4451231 w 4968815"/>
                <a:gd name="connsiteY51" fmla="*/ 4335236 h 5745307"/>
                <a:gd name="connsiteX52" fmla="*/ 4701397 w 4968815"/>
                <a:gd name="connsiteY52" fmla="*/ 4197213 h 5745307"/>
                <a:gd name="connsiteX53" fmla="*/ 4856672 w 4968815"/>
                <a:gd name="connsiteY53" fmla="*/ 4076443 h 5745307"/>
                <a:gd name="connsiteX54" fmla="*/ 4968815 w 4968815"/>
                <a:gd name="connsiteY54" fmla="*/ 4093696 h 5745307"/>
                <a:gd name="connsiteX0" fmla="*/ 2374305 w 4839418"/>
                <a:gd name="connsiteY0" fmla="*/ 0 h 5745307"/>
                <a:gd name="connsiteX1" fmla="*/ 2090133 w 4839418"/>
                <a:gd name="connsiteY1" fmla="*/ 133863 h 5745307"/>
                <a:gd name="connsiteX2" fmla="*/ 2105153 w 4839418"/>
                <a:gd name="connsiteY2" fmla="*/ 225981 h 5745307"/>
                <a:gd name="connsiteX3" fmla="*/ 1979338 w 4839418"/>
                <a:gd name="connsiteY3" fmla="*/ 325340 h 5745307"/>
                <a:gd name="connsiteX4" fmla="*/ 1841277 w 4839418"/>
                <a:gd name="connsiteY4" fmla="*/ 444260 h 5745307"/>
                <a:gd name="connsiteX5" fmla="*/ 1768646 w 4839418"/>
                <a:gd name="connsiteY5" fmla="*/ 463361 h 5745307"/>
                <a:gd name="connsiteX6" fmla="*/ 1463332 w 4839418"/>
                <a:gd name="connsiteY6" fmla="*/ 719689 h 5745307"/>
                <a:gd name="connsiteX7" fmla="*/ 1432178 w 4839418"/>
                <a:gd name="connsiteY7" fmla="*/ 919791 h 5745307"/>
                <a:gd name="connsiteX8" fmla="*/ 1247672 w 4839418"/>
                <a:gd name="connsiteY8" fmla="*/ 1149777 h 5745307"/>
                <a:gd name="connsiteX9" fmla="*/ 1097942 w 4839418"/>
                <a:gd name="connsiteY9" fmla="*/ 1254682 h 5745307"/>
                <a:gd name="connsiteX10" fmla="*/ 1219867 w 4839418"/>
                <a:gd name="connsiteY10" fmla="*/ 1488827 h 5745307"/>
                <a:gd name="connsiteX11" fmla="*/ 1038404 w 4839418"/>
                <a:gd name="connsiteY11" fmla="*/ 1646721 h 5745307"/>
                <a:gd name="connsiteX12" fmla="*/ 978019 w 4839418"/>
                <a:gd name="connsiteY12" fmla="*/ 1723896 h 5745307"/>
                <a:gd name="connsiteX13" fmla="*/ 983026 w 4839418"/>
                <a:gd name="connsiteY13" fmla="*/ 1811548 h 5745307"/>
                <a:gd name="connsiteX14" fmla="*/ 944900 w 4839418"/>
                <a:gd name="connsiteY14" fmla="*/ 1793524 h 5745307"/>
                <a:gd name="connsiteX15" fmla="*/ 868919 w 4839418"/>
                <a:gd name="connsiteY15" fmla="*/ 1817246 h 5745307"/>
                <a:gd name="connsiteX16" fmla="*/ 822166 w 4839418"/>
                <a:gd name="connsiteY16" fmla="*/ 1903973 h 5745307"/>
                <a:gd name="connsiteX17" fmla="*/ 880626 w 4839418"/>
                <a:gd name="connsiteY17" fmla="*/ 1978838 h 5745307"/>
                <a:gd name="connsiteX18" fmla="*/ 805221 w 4839418"/>
                <a:gd name="connsiteY18" fmla="*/ 2096373 h 5745307"/>
                <a:gd name="connsiteX19" fmla="*/ 663848 w 4839418"/>
                <a:gd name="connsiteY19" fmla="*/ 2296013 h 5745307"/>
                <a:gd name="connsiteX20" fmla="*/ 649677 w 4839418"/>
                <a:gd name="connsiteY20" fmla="*/ 2564972 h 5745307"/>
                <a:gd name="connsiteX21" fmla="*/ 0 w 4839418"/>
                <a:gd name="connsiteY21" fmla="*/ 2178632 h 5745307"/>
                <a:gd name="connsiteX22" fmla="*/ 172528 w 4839418"/>
                <a:gd name="connsiteY22" fmla="*/ 2290775 h 5745307"/>
                <a:gd name="connsiteX23" fmla="*/ 336430 w 4839418"/>
                <a:gd name="connsiteY23" fmla="*/ 2463303 h 5745307"/>
                <a:gd name="connsiteX24" fmla="*/ 483079 w 4839418"/>
                <a:gd name="connsiteY24" fmla="*/ 2644458 h 5745307"/>
                <a:gd name="connsiteX25" fmla="*/ 672860 w 4839418"/>
                <a:gd name="connsiteY25" fmla="*/ 2808360 h 5745307"/>
                <a:gd name="connsiteX26" fmla="*/ 871268 w 4839418"/>
                <a:gd name="connsiteY26" fmla="*/ 2989515 h 5745307"/>
                <a:gd name="connsiteX27" fmla="*/ 1017917 w 4839418"/>
                <a:gd name="connsiteY27" fmla="*/ 3196549 h 5745307"/>
                <a:gd name="connsiteX28" fmla="*/ 1121434 w 4839418"/>
                <a:gd name="connsiteY28" fmla="*/ 3403583 h 5745307"/>
                <a:gd name="connsiteX29" fmla="*/ 1293962 w 4839418"/>
                <a:gd name="connsiteY29" fmla="*/ 3541605 h 5745307"/>
                <a:gd name="connsiteX30" fmla="*/ 1457864 w 4839418"/>
                <a:gd name="connsiteY30" fmla="*/ 3705507 h 5745307"/>
                <a:gd name="connsiteX31" fmla="*/ 1656271 w 4839418"/>
                <a:gd name="connsiteY31" fmla="*/ 3929794 h 5745307"/>
                <a:gd name="connsiteX32" fmla="*/ 1785668 w 4839418"/>
                <a:gd name="connsiteY32" fmla="*/ 4059190 h 5745307"/>
                <a:gd name="connsiteX33" fmla="*/ 1897811 w 4839418"/>
                <a:gd name="connsiteY33" fmla="*/ 4223092 h 5745307"/>
                <a:gd name="connsiteX34" fmla="*/ 2130724 w 4839418"/>
                <a:gd name="connsiteY34" fmla="*/ 4386994 h 5745307"/>
                <a:gd name="connsiteX35" fmla="*/ 2277373 w 4839418"/>
                <a:gd name="connsiteY35" fmla="*/ 4550896 h 5745307"/>
                <a:gd name="connsiteX36" fmla="*/ 2355011 w 4839418"/>
                <a:gd name="connsiteY36" fmla="*/ 4749303 h 5745307"/>
                <a:gd name="connsiteX37" fmla="*/ 2510286 w 4839418"/>
                <a:gd name="connsiteY37" fmla="*/ 4913205 h 5745307"/>
                <a:gd name="connsiteX38" fmla="*/ 2829464 w 4839418"/>
                <a:gd name="connsiteY38" fmla="*/ 5068481 h 5745307"/>
                <a:gd name="connsiteX39" fmla="*/ 3036498 w 4839418"/>
                <a:gd name="connsiteY39" fmla="*/ 5241009 h 5745307"/>
                <a:gd name="connsiteX40" fmla="*/ 3174520 w 4839418"/>
                <a:gd name="connsiteY40" fmla="*/ 5404911 h 5745307"/>
                <a:gd name="connsiteX41" fmla="*/ 3243532 w 4839418"/>
                <a:gd name="connsiteY41" fmla="*/ 5568813 h 5745307"/>
                <a:gd name="connsiteX42" fmla="*/ 3390549 w 4839418"/>
                <a:gd name="connsiteY42" fmla="*/ 5745307 h 5745307"/>
                <a:gd name="connsiteX43" fmla="*/ 3507229 w 4839418"/>
                <a:gd name="connsiteY43" fmla="*/ 5659411 h 5745307"/>
                <a:gd name="connsiteX44" fmla="*/ 3545456 w 4839418"/>
                <a:gd name="connsiteY44" fmla="*/ 5482549 h 5745307"/>
                <a:gd name="connsiteX45" fmla="*/ 3648973 w 4839418"/>
                <a:gd name="connsiteY45" fmla="*/ 5025349 h 5745307"/>
                <a:gd name="connsiteX46" fmla="*/ 3709358 w 4839418"/>
                <a:gd name="connsiteY46" fmla="*/ 4835568 h 5745307"/>
                <a:gd name="connsiteX47" fmla="*/ 3761117 w 4839418"/>
                <a:gd name="connsiteY47" fmla="*/ 4706171 h 5745307"/>
                <a:gd name="connsiteX48" fmla="*/ 3864634 w 4839418"/>
                <a:gd name="connsiteY48" fmla="*/ 4550896 h 5745307"/>
                <a:gd name="connsiteX49" fmla="*/ 4123426 w 4839418"/>
                <a:gd name="connsiteY49" fmla="*/ 4412873 h 5745307"/>
                <a:gd name="connsiteX50" fmla="*/ 4321834 w 4839418"/>
                <a:gd name="connsiteY50" fmla="*/ 4335236 h 5745307"/>
                <a:gd name="connsiteX51" fmla="*/ 4572000 w 4839418"/>
                <a:gd name="connsiteY51" fmla="*/ 4197213 h 5745307"/>
                <a:gd name="connsiteX52" fmla="*/ 4727275 w 4839418"/>
                <a:gd name="connsiteY52" fmla="*/ 4076443 h 5745307"/>
                <a:gd name="connsiteX53" fmla="*/ 4839418 w 4839418"/>
                <a:gd name="connsiteY53" fmla="*/ 4093696 h 5745307"/>
                <a:gd name="connsiteX0" fmla="*/ 2201777 w 4666890"/>
                <a:gd name="connsiteY0" fmla="*/ 0 h 5745307"/>
                <a:gd name="connsiteX1" fmla="*/ 1917605 w 4666890"/>
                <a:gd name="connsiteY1" fmla="*/ 133863 h 5745307"/>
                <a:gd name="connsiteX2" fmla="*/ 1932625 w 4666890"/>
                <a:gd name="connsiteY2" fmla="*/ 225981 h 5745307"/>
                <a:gd name="connsiteX3" fmla="*/ 1806810 w 4666890"/>
                <a:gd name="connsiteY3" fmla="*/ 325340 h 5745307"/>
                <a:gd name="connsiteX4" fmla="*/ 1668749 w 4666890"/>
                <a:gd name="connsiteY4" fmla="*/ 444260 h 5745307"/>
                <a:gd name="connsiteX5" fmla="*/ 1596118 w 4666890"/>
                <a:gd name="connsiteY5" fmla="*/ 463361 h 5745307"/>
                <a:gd name="connsiteX6" fmla="*/ 1290804 w 4666890"/>
                <a:gd name="connsiteY6" fmla="*/ 719689 h 5745307"/>
                <a:gd name="connsiteX7" fmla="*/ 1259650 w 4666890"/>
                <a:gd name="connsiteY7" fmla="*/ 919791 h 5745307"/>
                <a:gd name="connsiteX8" fmla="*/ 1075144 w 4666890"/>
                <a:gd name="connsiteY8" fmla="*/ 1149777 h 5745307"/>
                <a:gd name="connsiteX9" fmla="*/ 925414 w 4666890"/>
                <a:gd name="connsiteY9" fmla="*/ 1254682 h 5745307"/>
                <a:gd name="connsiteX10" fmla="*/ 1047339 w 4666890"/>
                <a:gd name="connsiteY10" fmla="*/ 1488827 h 5745307"/>
                <a:gd name="connsiteX11" fmla="*/ 865876 w 4666890"/>
                <a:gd name="connsiteY11" fmla="*/ 1646721 h 5745307"/>
                <a:gd name="connsiteX12" fmla="*/ 805491 w 4666890"/>
                <a:gd name="connsiteY12" fmla="*/ 1723896 h 5745307"/>
                <a:gd name="connsiteX13" fmla="*/ 810498 w 4666890"/>
                <a:gd name="connsiteY13" fmla="*/ 1811548 h 5745307"/>
                <a:gd name="connsiteX14" fmla="*/ 772372 w 4666890"/>
                <a:gd name="connsiteY14" fmla="*/ 1793524 h 5745307"/>
                <a:gd name="connsiteX15" fmla="*/ 696391 w 4666890"/>
                <a:gd name="connsiteY15" fmla="*/ 1817246 h 5745307"/>
                <a:gd name="connsiteX16" fmla="*/ 649638 w 4666890"/>
                <a:gd name="connsiteY16" fmla="*/ 1903973 h 5745307"/>
                <a:gd name="connsiteX17" fmla="*/ 708098 w 4666890"/>
                <a:gd name="connsiteY17" fmla="*/ 1978838 h 5745307"/>
                <a:gd name="connsiteX18" fmla="*/ 632693 w 4666890"/>
                <a:gd name="connsiteY18" fmla="*/ 2096373 h 5745307"/>
                <a:gd name="connsiteX19" fmla="*/ 491320 w 4666890"/>
                <a:gd name="connsiteY19" fmla="*/ 2296013 h 5745307"/>
                <a:gd name="connsiteX20" fmla="*/ 477149 w 4666890"/>
                <a:gd name="connsiteY20" fmla="*/ 2564972 h 5745307"/>
                <a:gd name="connsiteX21" fmla="*/ 0 w 4666890"/>
                <a:gd name="connsiteY21" fmla="*/ 2290775 h 5745307"/>
                <a:gd name="connsiteX22" fmla="*/ 163902 w 4666890"/>
                <a:gd name="connsiteY22" fmla="*/ 2463303 h 5745307"/>
                <a:gd name="connsiteX23" fmla="*/ 310551 w 4666890"/>
                <a:gd name="connsiteY23" fmla="*/ 2644458 h 5745307"/>
                <a:gd name="connsiteX24" fmla="*/ 500332 w 4666890"/>
                <a:gd name="connsiteY24" fmla="*/ 2808360 h 5745307"/>
                <a:gd name="connsiteX25" fmla="*/ 698740 w 4666890"/>
                <a:gd name="connsiteY25" fmla="*/ 2989515 h 5745307"/>
                <a:gd name="connsiteX26" fmla="*/ 845389 w 4666890"/>
                <a:gd name="connsiteY26" fmla="*/ 3196549 h 5745307"/>
                <a:gd name="connsiteX27" fmla="*/ 948906 w 4666890"/>
                <a:gd name="connsiteY27" fmla="*/ 3403583 h 5745307"/>
                <a:gd name="connsiteX28" fmla="*/ 1121434 w 4666890"/>
                <a:gd name="connsiteY28" fmla="*/ 3541605 h 5745307"/>
                <a:gd name="connsiteX29" fmla="*/ 1285336 w 4666890"/>
                <a:gd name="connsiteY29" fmla="*/ 3705507 h 5745307"/>
                <a:gd name="connsiteX30" fmla="*/ 1483743 w 4666890"/>
                <a:gd name="connsiteY30" fmla="*/ 3929794 h 5745307"/>
                <a:gd name="connsiteX31" fmla="*/ 1613140 w 4666890"/>
                <a:gd name="connsiteY31" fmla="*/ 4059190 h 5745307"/>
                <a:gd name="connsiteX32" fmla="*/ 1725283 w 4666890"/>
                <a:gd name="connsiteY32" fmla="*/ 4223092 h 5745307"/>
                <a:gd name="connsiteX33" fmla="*/ 1958196 w 4666890"/>
                <a:gd name="connsiteY33" fmla="*/ 4386994 h 5745307"/>
                <a:gd name="connsiteX34" fmla="*/ 2104845 w 4666890"/>
                <a:gd name="connsiteY34" fmla="*/ 4550896 h 5745307"/>
                <a:gd name="connsiteX35" fmla="*/ 2182483 w 4666890"/>
                <a:gd name="connsiteY35" fmla="*/ 4749303 h 5745307"/>
                <a:gd name="connsiteX36" fmla="*/ 2337758 w 4666890"/>
                <a:gd name="connsiteY36" fmla="*/ 4913205 h 5745307"/>
                <a:gd name="connsiteX37" fmla="*/ 2656936 w 4666890"/>
                <a:gd name="connsiteY37" fmla="*/ 5068481 h 5745307"/>
                <a:gd name="connsiteX38" fmla="*/ 2863970 w 4666890"/>
                <a:gd name="connsiteY38" fmla="*/ 5241009 h 5745307"/>
                <a:gd name="connsiteX39" fmla="*/ 3001992 w 4666890"/>
                <a:gd name="connsiteY39" fmla="*/ 5404911 h 5745307"/>
                <a:gd name="connsiteX40" fmla="*/ 3071004 w 4666890"/>
                <a:gd name="connsiteY40" fmla="*/ 5568813 h 5745307"/>
                <a:gd name="connsiteX41" fmla="*/ 3218021 w 4666890"/>
                <a:gd name="connsiteY41" fmla="*/ 5745307 h 5745307"/>
                <a:gd name="connsiteX42" fmla="*/ 3334701 w 4666890"/>
                <a:gd name="connsiteY42" fmla="*/ 5659411 h 5745307"/>
                <a:gd name="connsiteX43" fmla="*/ 3372928 w 4666890"/>
                <a:gd name="connsiteY43" fmla="*/ 5482549 h 5745307"/>
                <a:gd name="connsiteX44" fmla="*/ 3476445 w 4666890"/>
                <a:gd name="connsiteY44" fmla="*/ 5025349 h 5745307"/>
                <a:gd name="connsiteX45" fmla="*/ 3536830 w 4666890"/>
                <a:gd name="connsiteY45" fmla="*/ 4835568 h 5745307"/>
                <a:gd name="connsiteX46" fmla="*/ 3588589 w 4666890"/>
                <a:gd name="connsiteY46" fmla="*/ 4706171 h 5745307"/>
                <a:gd name="connsiteX47" fmla="*/ 3692106 w 4666890"/>
                <a:gd name="connsiteY47" fmla="*/ 4550896 h 5745307"/>
                <a:gd name="connsiteX48" fmla="*/ 3950898 w 4666890"/>
                <a:gd name="connsiteY48" fmla="*/ 4412873 h 5745307"/>
                <a:gd name="connsiteX49" fmla="*/ 4149306 w 4666890"/>
                <a:gd name="connsiteY49" fmla="*/ 4335236 h 5745307"/>
                <a:gd name="connsiteX50" fmla="*/ 4399472 w 4666890"/>
                <a:gd name="connsiteY50" fmla="*/ 4197213 h 5745307"/>
                <a:gd name="connsiteX51" fmla="*/ 4554747 w 4666890"/>
                <a:gd name="connsiteY51" fmla="*/ 4076443 h 5745307"/>
                <a:gd name="connsiteX52" fmla="*/ 4666890 w 4666890"/>
                <a:gd name="connsiteY52" fmla="*/ 4093696 h 5745307"/>
                <a:gd name="connsiteX0" fmla="*/ 2037875 w 4502988"/>
                <a:gd name="connsiteY0" fmla="*/ 0 h 5745307"/>
                <a:gd name="connsiteX1" fmla="*/ 1753703 w 4502988"/>
                <a:gd name="connsiteY1" fmla="*/ 133863 h 5745307"/>
                <a:gd name="connsiteX2" fmla="*/ 1768723 w 4502988"/>
                <a:gd name="connsiteY2" fmla="*/ 225981 h 5745307"/>
                <a:gd name="connsiteX3" fmla="*/ 1642908 w 4502988"/>
                <a:gd name="connsiteY3" fmla="*/ 325340 h 5745307"/>
                <a:gd name="connsiteX4" fmla="*/ 1504847 w 4502988"/>
                <a:gd name="connsiteY4" fmla="*/ 444260 h 5745307"/>
                <a:gd name="connsiteX5" fmla="*/ 1432216 w 4502988"/>
                <a:gd name="connsiteY5" fmla="*/ 463361 h 5745307"/>
                <a:gd name="connsiteX6" fmla="*/ 1126902 w 4502988"/>
                <a:gd name="connsiteY6" fmla="*/ 719689 h 5745307"/>
                <a:gd name="connsiteX7" fmla="*/ 1095748 w 4502988"/>
                <a:gd name="connsiteY7" fmla="*/ 919791 h 5745307"/>
                <a:gd name="connsiteX8" fmla="*/ 911242 w 4502988"/>
                <a:gd name="connsiteY8" fmla="*/ 1149777 h 5745307"/>
                <a:gd name="connsiteX9" fmla="*/ 761512 w 4502988"/>
                <a:gd name="connsiteY9" fmla="*/ 1254682 h 5745307"/>
                <a:gd name="connsiteX10" fmla="*/ 883437 w 4502988"/>
                <a:gd name="connsiteY10" fmla="*/ 1488827 h 5745307"/>
                <a:gd name="connsiteX11" fmla="*/ 701974 w 4502988"/>
                <a:gd name="connsiteY11" fmla="*/ 1646721 h 5745307"/>
                <a:gd name="connsiteX12" fmla="*/ 641589 w 4502988"/>
                <a:gd name="connsiteY12" fmla="*/ 1723896 h 5745307"/>
                <a:gd name="connsiteX13" fmla="*/ 646596 w 4502988"/>
                <a:gd name="connsiteY13" fmla="*/ 1811548 h 5745307"/>
                <a:gd name="connsiteX14" fmla="*/ 608470 w 4502988"/>
                <a:gd name="connsiteY14" fmla="*/ 1793524 h 5745307"/>
                <a:gd name="connsiteX15" fmla="*/ 532489 w 4502988"/>
                <a:gd name="connsiteY15" fmla="*/ 1817246 h 5745307"/>
                <a:gd name="connsiteX16" fmla="*/ 485736 w 4502988"/>
                <a:gd name="connsiteY16" fmla="*/ 1903973 h 5745307"/>
                <a:gd name="connsiteX17" fmla="*/ 544196 w 4502988"/>
                <a:gd name="connsiteY17" fmla="*/ 1978838 h 5745307"/>
                <a:gd name="connsiteX18" fmla="*/ 468791 w 4502988"/>
                <a:gd name="connsiteY18" fmla="*/ 2096373 h 5745307"/>
                <a:gd name="connsiteX19" fmla="*/ 327418 w 4502988"/>
                <a:gd name="connsiteY19" fmla="*/ 2296013 h 5745307"/>
                <a:gd name="connsiteX20" fmla="*/ 313247 w 4502988"/>
                <a:gd name="connsiteY20" fmla="*/ 2564972 h 5745307"/>
                <a:gd name="connsiteX21" fmla="*/ 0 w 4502988"/>
                <a:gd name="connsiteY21" fmla="*/ 2463303 h 5745307"/>
                <a:gd name="connsiteX22" fmla="*/ 146649 w 4502988"/>
                <a:gd name="connsiteY22" fmla="*/ 2644458 h 5745307"/>
                <a:gd name="connsiteX23" fmla="*/ 336430 w 4502988"/>
                <a:gd name="connsiteY23" fmla="*/ 2808360 h 5745307"/>
                <a:gd name="connsiteX24" fmla="*/ 534838 w 4502988"/>
                <a:gd name="connsiteY24" fmla="*/ 2989515 h 5745307"/>
                <a:gd name="connsiteX25" fmla="*/ 681487 w 4502988"/>
                <a:gd name="connsiteY25" fmla="*/ 3196549 h 5745307"/>
                <a:gd name="connsiteX26" fmla="*/ 785004 w 4502988"/>
                <a:gd name="connsiteY26" fmla="*/ 3403583 h 5745307"/>
                <a:gd name="connsiteX27" fmla="*/ 957532 w 4502988"/>
                <a:gd name="connsiteY27" fmla="*/ 3541605 h 5745307"/>
                <a:gd name="connsiteX28" fmla="*/ 1121434 w 4502988"/>
                <a:gd name="connsiteY28" fmla="*/ 3705507 h 5745307"/>
                <a:gd name="connsiteX29" fmla="*/ 1319841 w 4502988"/>
                <a:gd name="connsiteY29" fmla="*/ 3929794 h 5745307"/>
                <a:gd name="connsiteX30" fmla="*/ 1449238 w 4502988"/>
                <a:gd name="connsiteY30" fmla="*/ 4059190 h 5745307"/>
                <a:gd name="connsiteX31" fmla="*/ 1561381 w 4502988"/>
                <a:gd name="connsiteY31" fmla="*/ 4223092 h 5745307"/>
                <a:gd name="connsiteX32" fmla="*/ 1794294 w 4502988"/>
                <a:gd name="connsiteY32" fmla="*/ 4386994 h 5745307"/>
                <a:gd name="connsiteX33" fmla="*/ 1940943 w 4502988"/>
                <a:gd name="connsiteY33" fmla="*/ 4550896 h 5745307"/>
                <a:gd name="connsiteX34" fmla="*/ 2018581 w 4502988"/>
                <a:gd name="connsiteY34" fmla="*/ 4749303 h 5745307"/>
                <a:gd name="connsiteX35" fmla="*/ 2173856 w 4502988"/>
                <a:gd name="connsiteY35" fmla="*/ 4913205 h 5745307"/>
                <a:gd name="connsiteX36" fmla="*/ 2493034 w 4502988"/>
                <a:gd name="connsiteY36" fmla="*/ 5068481 h 5745307"/>
                <a:gd name="connsiteX37" fmla="*/ 2700068 w 4502988"/>
                <a:gd name="connsiteY37" fmla="*/ 5241009 h 5745307"/>
                <a:gd name="connsiteX38" fmla="*/ 2838090 w 4502988"/>
                <a:gd name="connsiteY38" fmla="*/ 5404911 h 5745307"/>
                <a:gd name="connsiteX39" fmla="*/ 2907102 w 4502988"/>
                <a:gd name="connsiteY39" fmla="*/ 5568813 h 5745307"/>
                <a:gd name="connsiteX40" fmla="*/ 3054119 w 4502988"/>
                <a:gd name="connsiteY40" fmla="*/ 5745307 h 5745307"/>
                <a:gd name="connsiteX41" fmla="*/ 3170799 w 4502988"/>
                <a:gd name="connsiteY41" fmla="*/ 5659411 h 5745307"/>
                <a:gd name="connsiteX42" fmla="*/ 3209026 w 4502988"/>
                <a:gd name="connsiteY42" fmla="*/ 5482549 h 5745307"/>
                <a:gd name="connsiteX43" fmla="*/ 3312543 w 4502988"/>
                <a:gd name="connsiteY43" fmla="*/ 5025349 h 5745307"/>
                <a:gd name="connsiteX44" fmla="*/ 3372928 w 4502988"/>
                <a:gd name="connsiteY44" fmla="*/ 4835568 h 5745307"/>
                <a:gd name="connsiteX45" fmla="*/ 3424687 w 4502988"/>
                <a:gd name="connsiteY45" fmla="*/ 4706171 h 5745307"/>
                <a:gd name="connsiteX46" fmla="*/ 3528204 w 4502988"/>
                <a:gd name="connsiteY46" fmla="*/ 4550896 h 5745307"/>
                <a:gd name="connsiteX47" fmla="*/ 3786996 w 4502988"/>
                <a:gd name="connsiteY47" fmla="*/ 4412873 h 5745307"/>
                <a:gd name="connsiteX48" fmla="*/ 3985404 w 4502988"/>
                <a:gd name="connsiteY48" fmla="*/ 4335236 h 5745307"/>
                <a:gd name="connsiteX49" fmla="*/ 4235570 w 4502988"/>
                <a:gd name="connsiteY49" fmla="*/ 4197213 h 5745307"/>
                <a:gd name="connsiteX50" fmla="*/ 4390845 w 4502988"/>
                <a:gd name="connsiteY50" fmla="*/ 4076443 h 5745307"/>
                <a:gd name="connsiteX51" fmla="*/ 4502988 w 4502988"/>
                <a:gd name="connsiteY51" fmla="*/ 4093696 h 5745307"/>
                <a:gd name="connsiteX0" fmla="*/ 1891226 w 4356339"/>
                <a:gd name="connsiteY0" fmla="*/ 0 h 5745307"/>
                <a:gd name="connsiteX1" fmla="*/ 1607054 w 4356339"/>
                <a:gd name="connsiteY1" fmla="*/ 133863 h 5745307"/>
                <a:gd name="connsiteX2" fmla="*/ 1622074 w 4356339"/>
                <a:gd name="connsiteY2" fmla="*/ 225981 h 5745307"/>
                <a:gd name="connsiteX3" fmla="*/ 1496259 w 4356339"/>
                <a:gd name="connsiteY3" fmla="*/ 325340 h 5745307"/>
                <a:gd name="connsiteX4" fmla="*/ 1358198 w 4356339"/>
                <a:gd name="connsiteY4" fmla="*/ 444260 h 5745307"/>
                <a:gd name="connsiteX5" fmla="*/ 1285567 w 4356339"/>
                <a:gd name="connsiteY5" fmla="*/ 463361 h 5745307"/>
                <a:gd name="connsiteX6" fmla="*/ 980253 w 4356339"/>
                <a:gd name="connsiteY6" fmla="*/ 719689 h 5745307"/>
                <a:gd name="connsiteX7" fmla="*/ 949099 w 4356339"/>
                <a:gd name="connsiteY7" fmla="*/ 919791 h 5745307"/>
                <a:gd name="connsiteX8" fmla="*/ 764593 w 4356339"/>
                <a:gd name="connsiteY8" fmla="*/ 1149777 h 5745307"/>
                <a:gd name="connsiteX9" fmla="*/ 614863 w 4356339"/>
                <a:gd name="connsiteY9" fmla="*/ 1254682 h 5745307"/>
                <a:gd name="connsiteX10" fmla="*/ 736788 w 4356339"/>
                <a:gd name="connsiteY10" fmla="*/ 1488827 h 5745307"/>
                <a:gd name="connsiteX11" fmla="*/ 555325 w 4356339"/>
                <a:gd name="connsiteY11" fmla="*/ 1646721 h 5745307"/>
                <a:gd name="connsiteX12" fmla="*/ 494940 w 4356339"/>
                <a:gd name="connsiteY12" fmla="*/ 1723896 h 5745307"/>
                <a:gd name="connsiteX13" fmla="*/ 499947 w 4356339"/>
                <a:gd name="connsiteY13" fmla="*/ 1811548 h 5745307"/>
                <a:gd name="connsiteX14" fmla="*/ 461821 w 4356339"/>
                <a:gd name="connsiteY14" fmla="*/ 1793524 h 5745307"/>
                <a:gd name="connsiteX15" fmla="*/ 385840 w 4356339"/>
                <a:gd name="connsiteY15" fmla="*/ 1817246 h 5745307"/>
                <a:gd name="connsiteX16" fmla="*/ 339087 w 4356339"/>
                <a:gd name="connsiteY16" fmla="*/ 1903973 h 5745307"/>
                <a:gd name="connsiteX17" fmla="*/ 397547 w 4356339"/>
                <a:gd name="connsiteY17" fmla="*/ 1978838 h 5745307"/>
                <a:gd name="connsiteX18" fmla="*/ 322142 w 4356339"/>
                <a:gd name="connsiteY18" fmla="*/ 2096373 h 5745307"/>
                <a:gd name="connsiteX19" fmla="*/ 180769 w 4356339"/>
                <a:gd name="connsiteY19" fmla="*/ 2296013 h 5745307"/>
                <a:gd name="connsiteX20" fmla="*/ 166598 w 4356339"/>
                <a:gd name="connsiteY20" fmla="*/ 2564972 h 5745307"/>
                <a:gd name="connsiteX21" fmla="*/ 0 w 4356339"/>
                <a:gd name="connsiteY21" fmla="*/ 2644458 h 5745307"/>
                <a:gd name="connsiteX22" fmla="*/ 189781 w 4356339"/>
                <a:gd name="connsiteY22" fmla="*/ 2808360 h 5745307"/>
                <a:gd name="connsiteX23" fmla="*/ 388189 w 4356339"/>
                <a:gd name="connsiteY23" fmla="*/ 2989515 h 5745307"/>
                <a:gd name="connsiteX24" fmla="*/ 534838 w 4356339"/>
                <a:gd name="connsiteY24" fmla="*/ 3196549 h 5745307"/>
                <a:gd name="connsiteX25" fmla="*/ 638355 w 4356339"/>
                <a:gd name="connsiteY25" fmla="*/ 3403583 h 5745307"/>
                <a:gd name="connsiteX26" fmla="*/ 810883 w 4356339"/>
                <a:gd name="connsiteY26" fmla="*/ 3541605 h 5745307"/>
                <a:gd name="connsiteX27" fmla="*/ 974785 w 4356339"/>
                <a:gd name="connsiteY27" fmla="*/ 3705507 h 5745307"/>
                <a:gd name="connsiteX28" fmla="*/ 1173192 w 4356339"/>
                <a:gd name="connsiteY28" fmla="*/ 3929794 h 5745307"/>
                <a:gd name="connsiteX29" fmla="*/ 1302589 w 4356339"/>
                <a:gd name="connsiteY29" fmla="*/ 4059190 h 5745307"/>
                <a:gd name="connsiteX30" fmla="*/ 1414732 w 4356339"/>
                <a:gd name="connsiteY30" fmla="*/ 4223092 h 5745307"/>
                <a:gd name="connsiteX31" fmla="*/ 1647645 w 4356339"/>
                <a:gd name="connsiteY31" fmla="*/ 4386994 h 5745307"/>
                <a:gd name="connsiteX32" fmla="*/ 1794294 w 4356339"/>
                <a:gd name="connsiteY32" fmla="*/ 4550896 h 5745307"/>
                <a:gd name="connsiteX33" fmla="*/ 1871932 w 4356339"/>
                <a:gd name="connsiteY33" fmla="*/ 4749303 h 5745307"/>
                <a:gd name="connsiteX34" fmla="*/ 2027207 w 4356339"/>
                <a:gd name="connsiteY34" fmla="*/ 4913205 h 5745307"/>
                <a:gd name="connsiteX35" fmla="*/ 2346385 w 4356339"/>
                <a:gd name="connsiteY35" fmla="*/ 5068481 h 5745307"/>
                <a:gd name="connsiteX36" fmla="*/ 2553419 w 4356339"/>
                <a:gd name="connsiteY36" fmla="*/ 5241009 h 5745307"/>
                <a:gd name="connsiteX37" fmla="*/ 2691441 w 4356339"/>
                <a:gd name="connsiteY37" fmla="*/ 5404911 h 5745307"/>
                <a:gd name="connsiteX38" fmla="*/ 2760453 w 4356339"/>
                <a:gd name="connsiteY38" fmla="*/ 5568813 h 5745307"/>
                <a:gd name="connsiteX39" fmla="*/ 2907470 w 4356339"/>
                <a:gd name="connsiteY39" fmla="*/ 5745307 h 5745307"/>
                <a:gd name="connsiteX40" fmla="*/ 3024150 w 4356339"/>
                <a:gd name="connsiteY40" fmla="*/ 5659411 h 5745307"/>
                <a:gd name="connsiteX41" fmla="*/ 3062377 w 4356339"/>
                <a:gd name="connsiteY41" fmla="*/ 5482549 h 5745307"/>
                <a:gd name="connsiteX42" fmla="*/ 3165894 w 4356339"/>
                <a:gd name="connsiteY42" fmla="*/ 5025349 h 5745307"/>
                <a:gd name="connsiteX43" fmla="*/ 3226279 w 4356339"/>
                <a:gd name="connsiteY43" fmla="*/ 4835568 h 5745307"/>
                <a:gd name="connsiteX44" fmla="*/ 3278038 w 4356339"/>
                <a:gd name="connsiteY44" fmla="*/ 4706171 h 5745307"/>
                <a:gd name="connsiteX45" fmla="*/ 3381555 w 4356339"/>
                <a:gd name="connsiteY45" fmla="*/ 4550896 h 5745307"/>
                <a:gd name="connsiteX46" fmla="*/ 3640347 w 4356339"/>
                <a:gd name="connsiteY46" fmla="*/ 4412873 h 5745307"/>
                <a:gd name="connsiteX47" fmla="*/ 3838755 w 4356339"/>
                <a:gd name="connsiteY47" fmla="*/ 4335236 h 5745307"/>
                <a:gd name="connsiteX48" fmla="*/ 4088921 w 4356339"/>
                <a:gd name="connsiteY48" fmla="*/ 4197213 h 5745307"/>
                <a:gd name="connsiteX49" fmla="*/ 4244196 w 4356339"/>
                <a:gd name="connsiteY49" fmla="*/ 4076443 h 5745307"/>
                <a:gd name="connsiteX50" fmla="*/ 4356339 w 4356339"/>
                <a:gd name="connsiteY50" fmla="*/ 4093696 h 5745307"/>
                <a:gd name="connsiteX0" fmla="*/ 1912749 w 4377862"/>
                <a:gd name="connsiteY0" fmla="*/ 0 h 5745307"/>
                <a:gd name="connsiteX1" fmla="*/ 1628577 w 4377862"/>
                <a:gd name="connsiteY1" fmla="*/ 133863 h 5745307"/>
                <a:gd name="connsiteX2" fmla="*/ 1643597 w 4377862"/>
                <a:gd name="connsiteY2" fmla="*/ 225981 h 5745307"/>
                <a:gd name="connsiteX3" fmla="*/ 1517782 w 4377862"/>
                <a:gd name="connsiteY3" fmla="*/ 325340 h 5745307"/>
                <a:gd name="connsiteX4" fmla="*/ 1379721 w 4377862"/>
                <a:gd name="connsiteY4" fmla="*/ 444260 h 5745307"/>
                <a:gd name="connsiteX5" fmla="*/ 1307090 w 4377862"/>
                <a:gd name="connsiteY5" fmla="*/ 463361 h 5745307"/>
                <a:gd name="connsiteX6" fmla="*/ 1001776 w 4377862"/>
                <a:gd name="connsiteY6" fmla="*/ 719689 h 5745307"/>
                <a:gd name="connsiteX7" fmla="*/ 970622 w 4377862"/>
                <a:gd name="connsiteY7" fmla="*/ 919791 h 5745307"/>
                <a:gd name="connsiteX8" fmla="*/ 786116 w 4377862"/>
                <a:gd name="connsiteY8" fmla="*/ 1149777 h 5745307"/>
                <a:gd name="connsiteX9" fmla="*/ 636386 w 4377862"/>
                <a:gd name="connsiteY9" fmla="*/ 1254682 h 5745307"/>
                <a:gd name="connsiteX10" fmla="*/ 758311 w 4377862"/>
                <a:gd name="connsiteY10" fmla="*/ 1488827 h 5745307"/>
                <a:gd name="connsiteX11" fmla="*/ 576848 w 4377862"/>
                <a:gd name="connsiteY11" fmla="*/ 1646721 h 5745307"/>
                <a:gd name="connsiteX12" fmla="*/ 516463 w 4377862"/>
                <a:gd name="connsiteY12" fmla="*/ 1723896 h 5745307"/>
                <a:gd name="connsiteX13" fmla="*/ 521470 w 4377862"/>
                <a:gd name="connsiteY13" fmla="*/ 1811548 h 5745307"/>
                <a:gd name="connsiteX14" fmla="*/ 483344 w 4377862"/>
                <a:gd name="connsiteY14" fmla="*/ 1793524 h 5745307"/>
                <a:gd name="connsiteX15" fmla="*/ 407363 w 4377862"/>
                <a:gd name="connsiteY15" fmla="*/ 1817246 h 5745307"/>
                <a:gd name="connsiteX16" fmla="*/ 360610 w 4377862"/>
                <a:gd name="connsiteY16" fmla="*/ 1903973 h 5745307"/>
                <a:gd name="connsiteX17" fmla="*/ 419070 w 4377862"/>
                <a:gd name="connsiteY17" fmla="*/ 1978838 h 5745307"/>
                <a:gd name="connsiteX18" fmla="*/ 343665 w 4377862"/>
                <a:gd name="connsiteY18" fmla="*/ 2096373 h 5745307"/>
                <a:gd name="connsiteX19" fmla="*/ 202292 w 4377862"/>
                <a:gd name="connsiteY19" fmla="*/ 2296013 h 5745307"/>
                <a:gd name="connsiteX20" fmla="*/ 188121 w 4377862"/>
                <a:gd name="connsiteY20" fmla="*/ 2564972 h 5745307"/>
                <a:gd name="connsiteX21" fmla="*/ 21523 w 4377862"/>
                <a:gd name="connsiteY21" fmla="*/ 2644458 h 5745307"/>
                <a:gd name="connsiteX22" fmla="*/ 211304 w 4377862"/>
                <a:gd name="connsiteY22" fmla="*/ 2808360 h 5745307"/>
                <a:gd name="connsiteX23" fmla="*/ 409712 w 4377862"/>
                <a:gd name="connsiteY23" fmla="*/ 2989515 h 5745307"/>
                <a:gd name="connsiteX24" fmla="*/ 556361 w 4377862"/>
                <a:gd name="connsiteY24" fmla="*/ 3196549 h 5745307"/>
                <a:gd name="connsiteX25" fmla="*/ 659878 w 4377862"/>
                <a:gd name="connsiteY25" fmla="*/ 3403583 h 5745307"/>
                <a:gd name="connsiteX26" fmla="*/ 832406 w 4377862"/>
                <a:gd name="connsiteY26" fmla="*/ 3541605 h 5745307"/>
                <a:gd name="connsiteX27" fmla="*/ 996308 w 4377862"/>
                <a:gd name="connsiteY27" fmla="*/ 3705507 h 5745307"/>
                <a:gd name="connsiteX28" fmla="*/ 1194715 w 4377862"/>
                <a:gd name="connsiteY28" fmla="*/ 3929794 h 5745307"/>
                <a:gd name="connsiteX29" fmla="*/ 1324112 w 4377862"/>
                <a:gd name="connsiteY29" fmla="*/ 4059190 h 5745307"/>
                <a:gd name="connsiteX30" fmla="*/ 1436255 w 4377862"/>
                <a:gd name="connsiteY30" fmla="*/ 4223092 h 5745307"/>
                <a:gd name="connsiteX31" fmla="*/ 1669168 w 4377862"/>
                <a:gd name="connsiteY31" fmla="*/ 4386994 h 5745307"/>
                <a:gd name="connsiteX32" fmla="*/ 1815817 w 4377862"/>
                <a:gd name="connsiteY32" fmla="*/ 4550896 h 5745307"/>
                <a:gd name="connsiteX33" fmla="*/ 1893455 w 4377862"/>
                <a:gd name="connsiteY33" fmla="*/ 4749303 h 5745307"/>
                <a:gd name="connsiteX34" fmla="*/ 2048730 w 4377862"/>
                <a:gd name="connsiteY34" fmla="*/ 4913205 h 5745307"/>
                <a:gd name="connsiteX35" fmla="*/ 2367908 w 4377862"/>
                <a:gd name="connsiteY35" fmla="*/ 5068481 h 5745307"/>
                <a:gd name="connsiteX36" fmla="*/ 2574942 w 4377862"/>
                <a:gd name="connsiteY36" fmla="*/ 5241009 h 5745307"/>
                <a:gd name="connsiteX37" fmla="*/ 2712964 w 4377862"/>
                <a:gd name="connsiteY37" fmla="*/ 5404911 h 5745307"/>
                <a:gd name="connsiteX38" fmla="*/ 2781976 w 4377862"/>
                <a:gd name="connsiteY38" fmla="*/ 5568813 h 5745307"/>
                <a:gd name="connsiteX39" fmla="*/ 2928993 w 4377862"/>
                <a:gd name="connsiteY39" fmla="*/ 5745307 h 5745307"/>
                <a:gd name="connsiteX40" fmla="*/ 3045673 w 4377862"/>
                <a:gd name="connsiteY40" fmla="*/ 5659411 h 5745307"/>
                <a:gd name="connsiteX41" fmla="*/ 3083900 w 4377862"/>
                <a:gd name="connsiteY41" fmla="*/ 5482549 h 5745307"/>
                <a:gd name="connsiteX42" fmla="*/ 3187417 w 4377862"/>
                <a:gd name="connsiteY42" fmla="*/ 5025349 h 5745307"/>
                <a:gd name="connsiteX43" fmla="*/ 3247802 w 4377862"/>
                <a:gd name="connsiteY43" fmla="*/ 4835568 h 5745307"/>
                <a:gd name="connsiteX44" fmla="*/ 3299561 w 4377862"/>
                <a:gd name="connsiteY44" fmla="*/ 4706171 h 5745307"/>
                <a:gd name="connsiteX45" fmla="*/ 3403078 w 4377862"/>
                <a:gd name="connsiteY45" fmla="*/ 4550896 h 5745307"/>
                <a:gd name="connsiteX46" fmla="*/ 3661870 w 4377862"/>
                <a:gd name="connsiteY46" fmla="*/ 4412873 h 5745307"/>
                <a:gd name="connsiteX47" fmla="*/ 3860278 w 4377862"/>
                <a:gd name="connsiteY47" fmla="*/ 4335236 h 5745307"/>
                <a:gd name="connsiteX48" fmla="*/ 4110444 w 4377862"/>
                <a:gd name="connsiteY48" fmla="*/ 4197213 h 5745307"/>
                <a:gd name="connsiteX49" fmla="*/ 4265719 w 4377862"/>
                <a:gd name="connsiteY49" fmla="*/ 4076443 h 5745307"/>
                <a:gd name="connsiteX50" fmla="*/ 4377862 w 4377862"/>
                <a:gd name="connsiteY50" fmla="*/ 4093696 h 5745307"/>
                <a:gd name="connsiteX0" fmla="*/ 1879161 w 4344274"/>
                <a:gd name="connsiteY0" fmla="*/ 0 h 5745307"/>
                <a:gd name="connsiteX1" fmla="*/ 1594989 w 4344274"/>
                <a:gd name="connsiteY1" fmla="*/ 133863 h 5745307"/>
                <a:gd name="connsiteX2" fmla="*/ 1610009 w 4344274"/>
                <a:gd name="connsiteY2" fmla="*/ 225981 h 5745307"/>
                <a:gd name="connsiteX3" fmla="*/ 1484194 w 4344274"/>
                <a:gd name="connsiteY3" fmla="*/ 325340 h 5745307"/>
                <a:gd name="connsiteX4" fmla="*/ 1346133 w 4344274"/>
                <a:gd name="connsiteY4" fmla="*/ 444260 h 5745307"/>
                <a:gd name="connsiteX5" fmla="*/ 1273502 w 4344274"/>
                <a:gd name="connsiteY5" fmla="*/ 463361 h 5745307"/>
                <a:gd name="connsiteX6" fmla="*/ 968188 w 4344274"/>
                <a:gd name="connsiteY6" fmla="*/ 719689 h 5745307"/>
                <a:gd name="connsiteX7" fmla="*/ 937034 w 4344274"/>
                <a:gd name="connsiteY7" fmla="*/ 919791 h 5745307"/>
                <a:gd name="connsiteX8" fmla="*/ 752528 w 4344274"/>
                <a:gd name="connsiteY8" fmla="*/ 1149777 h 5745307"/>
                <a:gd name="connsiteX9" fmla="*/ 602798 w 4344274"/>
                <a:gd name="connsiteY9" fmla="*/ 1254682 h 5745307"/>
                <a:gd name="connsiteX10" fmla="*/ 724723 w 4344274"/>
                <a:gd name="connsiteY10" fmla="*/ 1488827 h 5745307"/>
                <a:gd name="connsiteX11" fmla="*/ 543260 w 4344274"/>
                <a:gd name="connsiteY11" fmla="*/ 1646721 h 5745307"/>
                <a:gd name="connsiteX12" fmla="*/ 482875 w 4344274"/>
                <a:gd name="connsiteY12" fmla="*/ 1723896 h 5745307"/>
                <a:gd name="connsiteX13" fmla="*/ 487882 w 4344274"/>
                <a:gd name="connsiteY13" fmla="*/ 1811548 h 5745307"/>
                <a:gd name="connsiteX14" fmla="*/ 449756 w 4344274"/>
                <a:gd name="connsiteY14" fmla="*/ 1793524 h 5745307"/>
                <a:gd name="connsiteX15" fmla="*/ 373775 w 4344274"/>
                <a:gd name="connsiteY15" fmla="*/ 1817246 h 5745307"/>
                <a:gd name="connsiteX16" fmla="*/ 327022 w 4344274"/>
                <a:gd name="connsiteY16" fmla="*/ 1903973 h 5745307"/>
                <a:gd name="connsiteX17" fmla="*/ 385482 w 4344274"/>
                <a:gd name="connsiteY17" fmla="*/ 1978838 h 5745307"/>
                <a:gd name="connsiteX18" fmla="*/ 310077 w 4344274"/>
                <a:gd name="connsiteY18" fmla="*/ 2096373 h 5745307"/>
                <a:gd name="connsiteX19" fmla="*/ 168704 w 4344274"/>
                <a:gd name="connsiteY19" fmla="*/ 2296013 h 5745307"/>
                <a:gd name="connsiteX20" fmla="*/ 154533 w 4344274"/>
                <a:gd name="connsiteY20" fmla="*/ 2564972 h 5745307"/>
                <a:gd name="connsiteX21" fmla="*/ 24673 w 4344274"/>
                <a:gd name="connsiteY21" fmla="*/ 2693443 h 5745307"/>
                <a:gd name="connsiteX22" fmla="*/ 177716 w 4344274"/>
                <a:gd name="connsiteY22" fmla="*/ 2808360 h 5745307"/>
                <a:gd name="connsiteX23" fmla="*/ 376124 w 4344274"/>
                <a:gd name="connsiteY23" fmla="*/ 2989515 h 5745307"/>
                <a:gd name="connsiteX24" fmla="*/ 522773 w 4344274"/>
                <a:gd name="connsiteY24" fmla="*/ 3196549 h 5745307"/>
                <a:gd name="connsiteX25" fmla="*/ 626290 w 4344274"/>
                <a:gd name="connsiteY25" fmla="*/ 3403583 h 5745307"/>
                <a:gd name="connsiteX26" fmla="*/ 798818 w 4344274"/>
                <a:gd name="connsiteY26" fmla="*/ 3541605 h 5745307"/>
                <a:gd name="connsiteX27" fmla="*/ 962720 w 4344274"/>
                <a:gd name="connsiteY27" fmla="*/ 3705507 h 5745307"/>
                <a:gd name="connsiteX28" fmla="*/ 1161127 w 4344274"/>
                <a:gd name="connsiteY28" fmla="*/ 3929794 h 5745307"/>
                <a:gd name="connsiteX29" fmla="*/ 1290524 w 4344274"/>
                <a:gd name="connsiteY29" fmla="*/ 4059190 h 5745307"/>
                <a:gd name="connsiteX30" fmla="*/ 1402667 w 4344274"/>
                <a:gd name="connsiteY30" fmla="*/ 4223092 h 5745307"/>
                <a:gd name="connsiteX31" fmla="*/ 1635580 w 4344274"/>
                <a:gd name="connsiteY31" fmla="*/ 4386994 h 5745307"/>
                <a:gd name="connsiteX32" fmla="*/ 1782229 w 4344274"/>
                <a:gd name="connsiteY32" fmla="*/ 4550896 h 5745307"/>
                <a:gd name="connsiteX33" fmla="*/ 1859867 w 4344274"/>
                <a:gd name="connsiteY33" fmla="*/ 4749303 h 5745307"/>
                <a:gd name="connsiteX34" fmla="*/ 2015142 w 4344274"/>
                <a:gd name="connsiteY34" fmla="*/ 4913205 h 5745307"/>
                <a:gd name="connsiteX35" fmla="*/ 2334320 w 4344274"/>
                <a:gd name="connsiteY35" fmla="*/ 5068481 h 5745307"/>
                <a:gd name="connsiteX36" fmla="*/ 2541354 w 4344274"/>
                <a:gd name="connsiteY36" fmla="*/ 5241009 h 5745307"/>
                <a:gd name="connsiteX37" fmla="*/ 2679376 w 4344274"/>
                <a:gd name="connsiteY37" fmla="*/ 5404911 h 5745307"/>
                <a:gd name="connsiteX38" fmla="*/ 2748388 w 4344274"/>
                <a:gd name="connsiteY38" fmla="*/ 5568813 h 5745307"/>
                <a:gd name="connsiteX39" fmla="*/ 2895405 w 4344274"/>
                <a:gd name="connsiteY39" fmla="*/ 5745307 h 5745307"/>
                <a:gd name="connsiteX40" fmla="*/ 3012085 w 4344274"/>
                <a:gd name="connsiteY40" fmla="*/ 5659411 h 5745307"/>
                <a:gd name="connsiteX41" fmla="*/ 3050312 w 4344274"/>
                <a:gd name="connsiteY41" fmla="*/ 5482549 h 5745307"/>
                <a:gd name="connsiteX42" fmla="*/ 3153829 w 4344274"/>
                <a:gd name="connsiteY42" fmla="*/ 5025349 h 5745307"/>
                <a:gd name="connsiteX43" fmla="*/ 3214214 w 4344274"/>
                <a:gd name="connsiteY43" fmla="*/ 4835568 h 5745307"/>
                <a:gd name="connsiteX44" fmla="*/ 3265973 w 4344274"/>
                <a:gd name="connsiteY44" fmla="*/ 4706171 h 5745307"/>
                <a:gd name="connsiteX45" fmla="*/ 3369490 w 4344274"/>
                <a:gd name="connsiteY45" fmla="*/ 4550896 h 5745307"/>
                <a:gd name="connsiteX46" fmla="*/ 3628282 w 4344274"/>
                <a:gd name="connsiteY46" fmla="*/ 4412873 h 5745307"/>
                <a:gd name="connsiteX47" fmla="*/ 3826690 w 4344274"/>
                <a:gd name="connsiteY47" fmla="*/ 4335236 h 5745307"/>
                <a:gd name="connsiteX48" fmla="*/ 4076856 w 4344274"/>
                <a:gd name="connsiteY48" fmla="*/ 4197213 h 5745307"/>
                <a:gd name="connsiteX49" fmla="*/ 4232131 w 4344274"/>
                <a:gd name="connsiteY49" fmla="*/ 4076443 h 5745307"/>
                <a:gd name="connsiteX50" fmla="*/ 4344274 w 4344274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567001 w 4535151"/>
                <a:gd name="connsiteY23" fmla="*/ 2989515 h 5745307"/>
                <a:gd name="connsiteX24" fmla="*/ 713650 w 4535151"/>
                <a:gd name="connsiteY24" fmla="*/ 3196549 h 5745307"/>
                <a:gd name="connsiteX25" fmla="*/ 817167 w 4535151"/>
                <a:gd name="connsiteY25" fmla="*/ 3403583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713650 w 4535151"/>
                <a:gd name="connsiteY24" fmla="*/ 3196549 h 5745307"/>
                <a:gd name="connsiteX25" fmla="*/ 817167 w 4535151"/>
                <a:gd name="connsiteY25" fmla="*/ 3403583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817167 w 4535151"/>
                <a:gd name="connsiteY25" fmla="*/ 3403583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244552 w 4535151"/>
                <a:gd name="connsiteY27" fmla="*/ 4654310 h 5745307"/>
                <a:gd name="connsiteX28" fmla="*/ 1153597 w 4535151"/>
                <a:gd name="connsiteY28" fmla="*/ 3705507 h 5745307"/>
                <a:gd name="connsiteX29" fmla="*/ 1352004 w 4535151"/>
                <a:gd name="connsiteY29" fmla="*/ 3929794 h 5745307"/>
                <a:gd name="connsiteX30" fmla="*/ 1481401 w 4535151"/>
                <a:gd name="connsiteY30" fmla="*/ 4059190 h 5745307"/>
                <a:gd name="connsiteX31" fmla="*/ 1593544 w 4535151"/>
                <a:gd name="connsiteY31" fmla="*/ 4223092 h 5745307"/>
                <a:gd name="connsiteX32" fmla="*/ 1826457 w 4535151"/>
                <a:gd name="connsiteY32" fmla="*/ 4386994 h 5745307"/>
                <a:gd name="connsiteX33" fmla="*/ 1973106 w 4535151"/>
                <a:gd name="connsiteY33" fmla="*/ 4550896 h 5745307"/>
                <a:gd name="connsiteX34" fmla="*/ 2050744 w 4535151"/>
                <a:gd name="connsiteY34" fmla="*/ 4749303 h 5745307"/>
                <a:gd name="connsiteX35" fmla="*/ 2206019 w 4535151"/>
                <a:gd name="connsiteY35" fmla="*/ 4913205 h 5745307"/>
                <a:gd name="connsiteX36" fmla="*/ 2525197 w 4535151"/>
                <a:gd name="connsiteY36" fmla="*/ 5068481 h 5745307"/>
                <a:gd name="connsiteX37" fmla="*/ 2732231 w 4535151"/>
                <a:gd name="connsiteY37" fmla="*/ 5241009 h 5745307"/>
                <a:gd name="connsiteX38" fmla="*/ 2870253 w 4535151"/>
                <a:gd name="connsiteY38" fmla="*/ 5404911 h 5745307"/>
                <a:gd name="connsiteX39" fmla="*/ 2939265 w 4535151"/>
                <a:gd name="connsiteY39" fmla="*/ 5568813 h 5745307"/>
                <a:gd name="connsiteX40" fmla="*/ 3086282 w 4535151"/>
                <a:gd name="connsiteY40" fmla="*/ 5745307 h 5745307"/>
                <a:gd name="connsiteX41" fmla="*/ 3202962 w 4535151"/>
                <a:gd name="connsiteY41" fmla="*/ 5659411 h 5745307"/>
                <a:gd name="connsiteX42" fmla="*/ 3241189 w 4535151"/>
                <a:gd name="connsiteY42" fmla="*/ 5482549 h 5745307"/>
                <a:gd name="connsiteX43" fmla="*/ 3344706 w 4535151"/>
                <a:gd name="connsiteY43" fmla="*/ 5025349 h 5745307"/>
                <a:gd name="connsiteX44" fmla="*/ 3405091 w 4535151"/>
                <a:gd name="connsiteY44" fmla="*/ 4835568 h 5745307"/>
                <a:gd name="connsiteX45" fmla="*/ 3456850 w 4535151"/>
                <a:gd name="connsiteY45" fmla="*/ 4706171 h 5745307"/>
                <a:gd name="connsiteX46" fmla="*/ 3560367 w 4535151"/>
                <a:gd name="connsiteY46" fmla="*/ 4550896 h 5745307"/>
                <a:gd name="connsiteX47" fmla="*/ 3819159 w 4535151"/>
                <a:gd name="connsiteY47" fmla="*/ 4412873 h 5745307"/>
                <a:gd name="connsiteX48" fmla="*/ 4017567 w 4535151"/>
                <a:gd name="connsiteY48" fmla="*/ 4335236 h 5745307"/>
                <a:gd name="connsiteX49" fmla="*/ 4267733 w 4535151"/>
                <a:gd name="connsiteY49" fmla="*/ 4197213 h 5745307"/>
                <a:gd name="connsiteX50" fmla="*/ 4423008 w 4535151"/>
                <a:gd name="connsiteY50" fmla="*/ 4076443 h 5745307"/>
                <a:gd name="connsiteX51" fmla="*/ 4535151 w 4535151"/>
                <a:gd name="connsiteY51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244552 w 4535151"/>
                <a:gd name="connsiteY27" fmla="*/ 4654310 h 5745307"/>
                <a:gd name="connsiteX28" fmla="*/ 1153597 w 4535151"/>
                <a:gd name="connsiteY28" fmla="*/ 3705507 h 5745307"/>
                <a:gd name="connsiteX29" fmla="*/ 1330277 w 4535151"/>
                <a:gd name="connsiteY29" fmla="*/ 4842089 h 5745307"/>
                <a:gd name="connsiteX30" fmla="*/ 1352004 w 4535151"/>
                <a:gd name="connsiteY30" fmla="*/ 3929794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153597 w 4535151"/>
                <a:gd name="connsiteY28" fmla="*/ 3705507 h 5745307"/>
                <a:gd name="connsiteX29" fmla="*/ 1330277 w 4535151"/>
                <a:gd name="connsiteY29" fmla="*/ 4842089 h 5745307"/>
                <a:gd name="connsiteX30" fmla="*/ 1352004 w 4535151"/>
                <a:gd name="connsiteY30" fmla="*/ 3929794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352004 w 4535151"/>
                <a:gd name="connsiteY30" fmla="*/ 3929794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2050744 w 4535151"/>
                <a:gd name="connsiteY36" fmla="*/ 4749303 h 5745307"/>
                <a:gd name="connsiteX37" fmla="*/ 2206019 w 4535151"/>
                <a:gd name="connsiteY37" fmla="*/ 4913205 h 5745307"/>
                <a:gd name="connsiteX38" fmla="*/ 2525197 w 4535151"/>
                <a:gd name="connsiteY38" fmla="*/ 5068481 h 5745307"/>
                <a:gd name="connsiteX39" fmla="*/ 2732231 w 4535151"/>
                <a:gd name="connsiteY39" fmla="*/ 5241009 h 5745307"/>
                <a:gd name="connsiteX40" fmla="*/ 2870253 w 4535151"/>
                <a:gd name="connsiteY40" fmla="*/ 5404911 h 5745307"/>
                <a:gd name="connsiteX41" fmla="*/ 2939265 w 4535151"/>
                <a:gd name="connsiteY41" fmla="*/ 5568813 h 5745307"/>
                <a:gd name="connsiteX42" fmla="*/ 3086282 w 4535151"/>
                <a:gd name="connsiteY42" fmla="*/ 5745307 h 5745307"/>
                <a:gd name="connsiteX43" fmla="*/ 3202962 w 4535151"/>
                <a:gd name="connsiteY43" fmla="*/ 5659411 h 5745307"/>
                <a:gd name="connsiteX44" fmla="*/ 3241189 w 4535151"/>
                <a:gd name="connsiteY44" fmla="*/ 5482549 h 5745307"/>
                <a:gd name="connsiteX45" fmla="*/ 3344706 w 4535151"/>
                <a:gd name="connsiteY45" fmla="*/ 5025349 h 5745307"/>
                <a:gd name="connsiteX46" fmla="*/ 3405091 w 4535151"/>
                <a:gd name="connsiteY46" fmla="*/ 4835568 h 5745307"/>
                <a:gd name="connsiteX47" fmla="*/ 3456850 w 4535151"/>
                <a:gd name="connsiteY47" fmla="*/ 4706171 h 5745307"/>
                <a:gd name="connsiteX48" fmla="*/ 3560367 w 4535151"/>
                <a:gd name="connsiteY48" fmla="*/ 4550896 h 5745307"/>
                <a:gd name="connsiteX49" fmla="*/ 3819159 w 4535151"/>
                <a:gd name="connsiteY49" fmla="*/ 4412873 h 5745307"/>
                <a:gd name="connsiteX50" fmla="*/ 4017567 w 4535151"/>
                <a:gd name="connsiteY50" fmla="*/ 4335236 h 5745307"/>
                <a:gd name="connsiteX51" fmla="*/ 4267733 w 4535151"/>
                <a:gd name="connsiteY51" fmla="*/ 4197213 h 5745307"/>
                <a:gd name="connsiteX52" fmla="*/ 4423008 w 4535151"/>
                <a:gd name="connsiteY52" fmla="*/ 4076443 h 5745307"/>
                <a:gd name="connsiteX53" fmla="*/ 4535151 w 4535151"/>
                <a:gd name="connsiteY53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2050744 w 4535151"/>
                <a:gd name="connsiteY36" fmla="*/ 4749303 h 5745307"/>
                <a:gd name="connsiteX37" fmla="*/ 1862996 w 4535151"/>
                <a:gd name="connsiteY37" fmla="*/ 5405425 h 5745307"/>
                <a:gd name="connsiteX38" fmla="*/ 2206019 w 4535151"/>
                <a:gd name="connsiteY38" fmla="*/ 4913205 h 5745307"/>
                <a:gd name="connsiteX39" fmla="*/ 2525197 w 4535151"/>
                <a:gd name="connsiteY39" fmla="*/ 5068481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2206019 w 4535151"/>
                <a:gd name="connsiteY38" fmla="*/ 4913205 h 5745307"/>
                <a:gd name="connsiteX39" fmla="*/ 2525197 w 4535151"/>
                <a:gd name="connsiteY39" fmla="*/ 5068481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2525197 w 4535151"/>
                <a:gd name="connsiteY39" fmla="*/ 5068481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1931245 w 4535151"/>
                <a:gd name="connsiteY39" fmla="*/ 4913360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1931245 w 4535151"/>
                <a:gd name="connsiteY39" fmla="*/ 4913360 h 5745307"/>
                <a:gd name="connsiteX40" fmla="*/ 2242374 w 4535151"/>
                <a:gd name="connsiteY40" fmla="*/ 4685837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1931245 w 4535151"/>
                <a:gd name="connsiteY39" fmla="*/ 4913360 h 5745307"/>
                <a:gd name="connsiteX40" fmla="*/ 2242374 w 4535151"/>
                <a:gd name="connsiteY40" fmla="*/ 4685837 h 5745307"/>
                <a:gd name="connsiteX41" fmla="*/ 2441628 w 4535151"/>
                <a:gd name="connsiteY41" fmla="*/ 4629304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423008"/>
                <a:gd name="connsiteY0" fmla="*/ 0 h 5745307"/>
                <a:gd name="connsiteX1" fmla="*/ 1785866 w 4423008"/>
                <a:gd name="connsiteY1" fmla="*/ 133863 h 5745307"/>
                <a:gd name="connsiteX2" fmla="*/ 1800886 w 4423008"/>
                <a:gd name="connsiteY2" fmla="*/ 225981 h 5745307"/>
                <a:gd name="connsiteX3" fmla="*/ 1675071 w 4423008"/>
                <a:gd name="connsiteY3" fmla="*/ 325340 h 5745307"/>
                <a:gd name="connsiteX4" fmla="*/ 1537010 w 4423008"/>
                <a:gd name="connsiteY4" fmla="*/ 444260 h 5745307"/>
                <a:gd name="connsiteX5" fmla="*/ 1464379 w 4423008"/>
                <a:gd name="connsiteY5" fmla="*/ 463361 h 5745307"/>
                <a:gd name="connsiteX6" fmla="*/ 1159065 w 4423008"/>
                <a:gd name="connsiteY6" fmla="*/ 719689 h 5745307"/>
                <a:gd name="connsiteX7" fmla="*/ 1127911 w 4423008"/>
                <a:gd name="connsiteY7" fmla="*/ 919791 h 5745307"/>
                <a:gd name="connsiteX8" fmla="*/ 943405 w 4423008"/>
                <a:gd name="connsiteY8" fmla="*/ 1149777 h 5745307"/>
                <a:gd name="connsiteX9" fmla="*/ 793675 w 4423008"/>
                <a:gd name="connsiteY9" fmla="*/ 1254682 h 5745307"/>
                <a:gd name="connsiteX10" fmla="*/ 915600 w 4423008"/>
                <a:gd name="connsiteY10" fmla="*/ 1488827 h 5745307"/>
                <a:gd name="connsiteX11" fmla="*/ 734137 w 4423008"/>
                <a:gd name="connsiteY11" fmla="*/ 1646721 h 5745307"/>
                <a:gd name="connsiteX12" fmla="*/ 673752 w 4423008"/>
                <a:gd name="connsiteY12" fmla="*/ 1723896 h 5745307"/>
                <a:gd name="connsiteX13" fmla="*/ 678759 w 4423008"/>
                <a:gd name="connsiteY13" fmla="*/ 1811548 h 5745307"/>
                <a:gd name="connsiteX14" fmla="*/ 640633 w 4423008"/>
                <a:gd name="connsiteY14" fmla="*/ 1793524 h 5745307"/>
                <a:gd name="connsiteX15" fmla="*/ 564652 w 4423008"/>
                <a:gd name="connsiteY15" fmla="*/ 1817246 h 5745307"/>
                <a:gd name="connsiteX16" fmla="*/ 517899 w 4423008"/>
                <a:gd name="connsiteY16" fmla="*/ 1903973 h 5745307"/>
                <a:gd name="connsiteX17" fmla="*/ 576359 w 4423008"/>
                <a:gd name="connsiteY17" fmla="*/ 1978838 h 5745307"/>
                <a:gd name="connsiteX18" fmla="*/ 500954 w 4423008"/>
                <a:gd name="connsiteY18" fmla="*/ 2096373 h 5745307"/>
                <a:gd name="connsiteX19" fmla="*/ 359581 w 4423008"/>
                <a:gd name="connsiteY19" fmla="*/ 2296013 h 5745307"/>
                <a:gd name="connsiteX20" fmla="*/ 345410 w 4423008"/>
                <a:gd name="connsiteY20" fmla="*/ 2564972 h 5745307"/>
                <a:gd name="connsiteX21" fmla="*/ 215550 w 4423008"/>
                <a:gd name="connsiteY21" fmla="*/ 2693443 h 5745307"/>
                <a:gd name="connsiteX22" fmla="*/ 13447 w 4423008"/>
                <a:gd name="connsiteY22" fmla="*/ 2849181 h 5745307"/>
                <a:gd name="connsiteX23" fmla="*/ 187363 w 4423008"/>
                <a:gd name="connsiteY23" fmla="*/ 3218115 h 5745307"/>
                <a:gd name="connsiteX24" fmla="*/ 542200 w 4423008"/>
                <a:gd name="connsiteY24" fmla="*/ 3686406 h 5745307"/>
                <a:gd name="connsiteX25" fmla="*/ 743688 w 4423008"/>
                <a:gd name="connsiteY25" fmla="*/ 3991412 h 5745307"/>
                <a:gd name="connsiteX26" fmla="*/ 934587 w 4423008"/>
                <a:gd name="connsiteY26" fmla="*/ 4309048 h 5745307"/>
                <a:gd name="connsiteX27" fmla="*/ 1171073 w 4423008"/>
                <a:gd name="connsiteY27" fmla="*/ 4637981 h 5745307"/>
                <a:gd name="connsiteX28" fmla="*/ 1233199 w 4423008"/>
                <a:gd name="connsiteY28" fmla="*/ 4693386 h 5745307"/>
                <a:gd name="connsiteX29" fmla="*/ 1330277 w 4423008"/>
                <a:gd name="connsiteY29" fmla="*/ 4842089 h 5745307"/>
                <a:gd name="connsiteX30" fmla="*/ 1431606 w 4423008"/>
                <a:gd name="connsiteY30" fmla="*/ 5064630 h 5745307"/>
                <a:gd name="connsiteX31" fmla="*/ 1561002 w 4423008"/>
                <a:gd name="connsiteY31" fmla="*/ 5169533 h 5745307"/>
                <a:gd name="connsiteX32" fmla="*/ 1654776 w 4423008"/>
                <a:gd name="connsiteY32" fmla="*/ 5268121 h 5745307"/>
                <a:gd name="connsiteX33" fmla="*/ 1740732 w 4423008"/>
                <a:gd name="connsiteY33" fmla="*/ 5521830 h 5745307"/>
                <a:gd name="connsiteX34" fmla="*/ 1844519 w 4423008"/>
                <a:gd name="connsiteY34" fmla="*/ 5636746 h 5745307"/>
                <a:gd name="connsiteX35" fmla="*/ 1869119 w 4423008"/>
                <a:gd name="connsiteY35" fmla="*/ 5495232 h 5745307"/>
                <a:gd name="connsiteX36" fmla="*/ 1879294 w 4423008"/>
                <a:gd name="connsiteY36" fmla="*/ 5255489 h 5745307"/>
                <a:gd name="connsiteX37" fmla="*/ 1862996 w 4423008"/>
                <a:gd name="connsiteY37" fmla="*/ 5405425 h 5745307"/>
                <a:gd name="connsiteX38" fmla="*/ 1887612 w 4423008"/>
                <a:gd name="connsiteY38" fmla="*/ 5133641 h 5745307"/>
                <a:gd name="connsiteX39" fmla="*/ 1931245 w 4423008"/>
                <a:gd name="connsiteY39" fmla="*/ 4913360 h 5745307"/>
                <a:gd name="connsiteX40" fmla="*/ 2242374 w 4423008"/>
                <a:gd name="connsiteY40" fmla="*/ 4685837 h 5745307"/>
                <a:gd name="connsiteX41" fmla="*/ 2441628 w 4423008"/>
                <a:gd name="connsiteY41" fmla="*/ 4629304 h 5745307"/>
                <a:gd name="connsiteX42" fmla="*/ 2939265 w 4423008"/>
                <a:gd name="connsiteY42" fmla="*/ 5568813 h 5745307"/>
                <a:gd name="connsiteX43" fmla="*/ 3086282 w 4423008"/>
                <a:gd name="connsiteY43" fmla="*/ 5745307 h 5745307"/>
                <a:gd name="connsiteX44" fmla="*/ 3202962 w 4423008"/>
                <a:gd name="connsiteY44" fmla="*/ 5659411 h 5745307"/>
                <a:gd name="connsiteX45" fmla="*/ 3241189 w 4423008"/>
                <a:gd name="connsiteY45" fmla="*/ 5482549 h 5745307"/>
                <a:gd name="connsiteX46" fmla="*/ 3344706 w 4423008"/>
                <a:gd name="connsiteY46" fmla="*/ 5025349 h 5745307"/>
                <a:gd name="connsiteX47" fmla="*/ 3405091 w 4423008"/>
                <a:gd name="connsiteY47" fmla="*/ 4835568 h 5745307"/>
                <a:gd name="connsiteX48" fmla="*/ 3456850 w 4423008"/>
                <a:gd name="connsiteY48" fmla="*/ 4706171 h 5745307"/>
                <a:gd name="connsiteX49" fmla="*/ 3560367 w 4423008"/>
                <a:gd name="connsiteY49" fmla="*/ 4550896 h 5745307"/>
                <a:gd name="connsiteX50" fmla="*/ 3819159 w 4423008"/>
                <a:gd name="connsiteY50" fmla="*/ 4412873 h 5745307"/>
                <a:gd name="connsiteX51" fmla="*/ 4017567 w 4423008"/>
                <a:gd name="connsiteY51" fmla="*/ 4335236 h 5745307"/>
                <a:gd name="connsiteX52" fmla="*/ 4267733 w 4423008"/>
                <a:gd name="connsiteY52" fmla="*/ 4197213 h 5745307"/>
                <a:gd name="connsiteX53" fmla="*/ 4423008 w 4423008"/>
                <a:gd name="connsiteY53" fmla="*/ 4076443 h 5745307"/>
                <a:gd name="connsiteX0" fmla="*/ 2070038 w 4267733"/>
                <a:gd name="connsiteY0" fmla="*/ 0 h 5745307"/>
                <a:gd name="connsiteX1" fmla="*/ 1785866 w 4267733"/>
                <a:gd name="connsiteY1" fmla="*/ 133863 h 5745307"/>
                <a:gd name="connsiteX2" fmla="*/ 1800886 w 4267733"/>
                <a:gd name="connsiteY2" fmla="*/ 225981 h 5745307"/>
                <a:gd name="connsiteX3" fmla="*/ 1675071 w 4267733"/>
                <a:gd name="connsiteY3" fmla="*/ 325340 h 5745307"/>
                <a:gd name="connsiteX4" fmla="*/ 1537010 w 4267733"/>
                <a:gd name="connsiteY4" fmla="*/ 444260 h 5745307"/>
                <a:gd name="connsiteX5" fmla="*/ 1464379 w 4267733"/>
                <a:gd name="connsiteY5" fmla="*/ 463361 h 5745307"/>
                <a:gd name="connsiteX6" fmla="*/ 1159065 w 4267733"/>
                <a:gd name="connsiteY6" fmla="*/ 719689 h 5745307"/>
                <a:gd name="connsiteX7" fmla="*/ 1127911 w 4267733"/>
                <a:gd name="connsiteY7" fmla="*/ 919791 h 5745307"/>
                <a:gd name="connsiteX8" fmla="*/ 943405 w 4267733"/>
                <a:gd name="connsiteY8" fmla="*/ 1149777 h 5745307"/>
                <a:gd name="connsiteX9" fmla="*/ 793675 w 4267733"/>
                <a:gd name="connsiteY9" fmla="*/ 1254682 h 5745307"/>
                <a:gd name="connsiteX10" fmla="*/ 915600 w 4267733"/>
                <a:gd name="connsiteY10" fmla="*/ 1488827 h 5745307"/>
                <a:gd name="connsiteX11" fmla="*/ 734137 w 4267733"/>
                <a:gd name="connsiteY11" fmla="*/ 1646721 h 5745307"/>
                <a:gd name="connsiteX12" fmla="*/ 673752 w 4267733"/>
                <a:gd name="connsiteY12" fmla="*/ 1723896 h 5745307"/>
                <a:gd name="connsiteX13" fmla="*/ 678759 w 4267733"/>
                <a:gd name="connsiteY13" fmla="*/ 1811548 h 5745307"/>
                <a:gd name="connsiteX14" fmla="*/ 640633 w 4267733"/>
                <a:gd name="connsiteY14" fmla="*/ 1793524 h 5745307"/>
                <a:gd name="connsiteX15" fmla="*/ 564652 w 4267733"/>
                <a:gd name="connsiteY15" fmla="*/ 1817246 h 5745307"/>
                <a:gd name="connsiteX16" fmla="*/ 517899 w 4267733"/>
                <a:gd name="connsiteY16" fmla="*/ 1903973 h 5745307"/>
                <a:gd name="connsiteX17" fmla="*/ 576359 w 4267733"/>
                <a:gd name="connsiteY17" fmla="*/ 1978838 h 5745307"/>
                <a:gd name="connsiteX18" fmla="*/ 500954 w 4267733"/>
                <a:gd name="connsiteY18" fmla="*/ 2096373 h 5745307"/>
                <a:gd name="connsiteX19" fmla="*/ 359581 w 4267733"/>
                <a:gd name="connsiteY19" fmla="*/ 2296013 h 5745307"/>
                <a:gd name="connsiteX20" fmla="*/ 345410 w 4267733"/>
                <a:gd name="connsiteY20" fmla="*/ 2564972 h 5745307"/>
                <a:gd name="connsiteX21" fmla="*/ 215550 w 4267733"/>
                <a:gd name="connsiteY21" fmla="*/ 2693443 h 5745307"/>
                <a:gd name="connsiteX22" fmla="*/ 13447 w 4267733"/>
                <a:gd name="connsiteY22" fmla="*/ 2849181 h 5745307"/>
                <a:gd name="connsiteX23" fmla="*/ 187363 w 4267733"/>
                <a:gd name="connsiteY23" fmla="*/ 3218115 h 5745307"/>
                <a:gd name="connsiteX24" fmla="*/ 542200 w 4267733"/>
                <a:gd name="connsiteY24" fmla="*/ 3686406 h 5745307"/>
                <a:gd name="connsiteX25" fmla="*/ 743688 w 4267733"/>
                <a:gd name="connsiteY25" fmla="*/ 3991412 h 5745307"/>
                <a:gd name="connsiteX26" fmla="*/ 934587 w 4267733"/>
                <a:gd name="connsiteY26" fmla="*/ 4309048 h 5745307"/>
                <a:gd name="connsiteX27" fmla="*/ 1171073 w 4267733"/>
                <a:gd name="connsiteY27" fmla="*/ 4637981 h 5745307"/>
                <a:gd name="connsiteX28" fmla="*/ 1233199 w 4267733"/>
                <a:gd name="connsiteY28" fmla="*/ 4693386 h 5745307"/>
                <a:gd name="connsiteX29" fmla="*/ 1330277 w 4267733"/>
                <a:gd name="connsiteY29" fmla="*/ 4842089 h 5745307"/>
                <a:gd name="connsiteX30" fmla="*/ 1431606 w 4267733"/>
                <a:gd name="connsiteY30" fmla="*/ 5064630 h 5745307"/>
                <a:gd name="connsiteX31" fmla="*/ 1561002 w 4267733"/>
                <a:gd name="connsiteY31" fmla="*/ 5169533 h 5745307"/>
                <a:gd name="connsiteX32" fmla="*/ 1654776 w 4267733"/>
                <a:gd name="connsiteY32" fmla="*/ 5268121 h 5745307"/>
                <a:gd name="connsiteX33" fmla="*/ 1740732 w 4267733"/>
                <a:gd name="connsiteY33" fmla="*/ 5521830 h 5745307"/>
                <a:gd name="connsiteX34" fmla="*/ 1844519 w 4267733"/>
                <a:gd name="connsiteY34" fmla="*/ 5636746 h 5745307"/>
                <a:gd name="connsiteX35" fmla="*/ 1869119 w 4267733"/>
                <a:gd name="connsiteY35" fmla="*/ 5495232 h 5745307"/>
                <a:gd name="connsiteX36" fmla="*/ 1879294 w 4267733"/>
                <a:gd name="connsiteY36" fmla="*/ 5255489 h 5745307"/>
                <a:gd name="connsiteX37" fmla="*/ 1862996 w 4267733"/>
                <a:gd name="connsiteY37" fmla="*/ 5405425 h 5745307"/>
                <a:gd name="connsiteX38" fmla="*/ 1887612 w 4267733"/>
                <a:gd name="connsiteY38" fmla="*/ 5133641 h 5745307"/>
                <a:gd name="connsiteX39" fmla="*/ 1931245 w 4267733"/>
                <a:gd name="connsiteY39" fmla="*/ 4913360 h 5745307"/>
                <a:gd name="connsiteX40" fmla="*/ 2242374 w 4267733"/>
                <a:gd name="connsiteY40" fmla="*/ 4685837 h 5745307"/>
                <a:gd name="connsiteX41" fmla="*/ 2441628 w 4267733"/>
                <a:gd name="connsiteY41" fmla="*/ 4629304 h 5745307"/>
                <a:gd name="connsiteX42" fmla="*/ 2939265 w 4267733"/>
                <a:gd name="connsiteY42" fmla="*/ 5568813 h 5745307"/>
                <a:gd name="connsiteX43" fmla="*/ 3086282 w 4267733"/>
                <a:gd name="connsiteY43" fmla="*/ 5745307 h 5745307"/>
                <a:gd name="connsiteX44" fmla="*/ 3202962 w 4267733"/>
                <a:gd name="connsiteY44" fmla="*/ 5659411 h 5745307"/>
                <a:gd name="connsiteX45" fmla="*/ 3241189 w 4267733"/>
                <a:gd name="connsiteY45" fmla="*/ 5482549 h 5745307"/>
                <a:gd name="connsiteX46" fmla="*/ 3344706 w 4267733"/>
                <a:gd name="connsiteY46" fmla="*/ 5025349 h 5745307"/>
                <a:gd name="connsiteX47" fmla="*/ 3405091 w 4267733"/>
                <a:gd name="connsiteY47" fmla="*/ 4835568 h 5745307"/>
                <a:gd name="connsiteX48" fmla="*/ 3456850 w 4267733"/>
                <a:gd name="connsiteY48" fmla="*/ 4706171 h 5745307"/>
                <a:gd name="connsiteX49" fmla="*/ 3560367 w 4267733"/>
                <a:gd name="connsiteY49" fmla="*/ 4550896 h 5745307"/>
                <a:gd name="connsiteX50" fmla="*/ 3819159 w 4267733"/>
                <a:gd name="connsiteY50" fmla="*/ 4412873 h 5745307"/>
                <a:gd name="connsiteX51" fmla="*/ 4017567 w 4267733"/>
                <a:gd name="connsiteY51" fmla="*/ 4335236 h 5745307"/>
                <a:gd name="connsiteX52" fmla="*/ 4267733 w 4267733"/>
                <a:gd name="connsiteY52" fmla="*/ 4197213 h 5745307"/>
                <a:gd name="connsiteX0" fmla="*/ 2070038 w 4017567"/>
                <a:gd name="connsiteY0" fmla="*/ 0 h 5745307"/>
                <a:gd name="connsiteX1" fmla="*/ 1785866 w 4017567"/>
                <a:gd name="connsiteY1" fmla="*/ 133863 h 5745307"/>
                <a:gd name="connsiteX2" fmla="*/ 1800886 w 4017567"/>
                <a:gd name="connsiteY2" fmla="*/ 225981 h 5745307"/>
                <a:gd name="connsiteX3" fmla="*/ 1675071 w 4017567"/>
                <a:gd name="connsiteY3" fmla="*/ 325340 h 5745307"/>
                <a:gd name="connsiteX4" fmla="*/ 1537010 w 4017567"/>
                <a:gd name="connsiteY4" fmla="*/ 444260 h 5745307"/>
                <a:gd name="connsiteX5" fmla="*/ 1464379 w 4017567"/>
                <a:gd name="connsiteY5" fmla="*/ 463361 h 5745307"/>
                <a:gd name="connsiteX6" fmla="*/ 1159065 w 4017567"/>
                <a:gd name="connsiteY6" fmla="*/ 719689 h 5745307"/>
                <a:gd name="connsiteX7" fmla="*/ 1127911 w 4017567"/>
                <a:gd name="connsiteY7" fmla="*/ 919791 h 5745307"/>
                <a:gd name="connsiteX8" fmla="*/ 943405 w 4017567"/>
                <a:gd name="connsiteY8" fmla="*/ 1149777 h 5745307"/>
                <a:gd name="connsiteX9" fmla="*/ 793675 w 4017567"/>
                <a:gd name="connsiteY9" fmla="*/ 1254682 h 5745307"/>
                <a:gd name="connsiteX10" fmla="*/ 915600 w 4017567"/>
                <a:gd name="connsiteY10" fmla="*/ 1488827 h 5745307"/>
                <a:gd name="connsiteX11" fmla="*/ 734137 w 4017567"/>
                <a:gd name="connsiteY11" fmla="*/ 1646721 h 5745307"/>
                <a:gd name="connsiteX12" fmla="*/ 673752 w 4017567"/>
                <a:gd name="connsiteY12" fmla="*/ 1723896 h 5745307"/>
                <a:gd name="connsiteX13" fmla="*/ 678759 w 4017567"/>
                <a:gd name="connsiteY13" fmla="*/ 1811548 h 5745307"/>
                <a:gd name="connsiteX14" fmla="*/ 640633 w 4017567"/>
                <a:gd name="connsiteY14" fmla="*/ 1793524 h 5745307"/>
                <a:gd name="connsiteX15" fmla="*/ 564652 w 4017567"/>
                <a:gd name="connsiteY15" fmla="*/ 1817246 h 5745307"/>
                <a:gd name="connsiteX16" fmla="*/ 517899 w 4017567"/>
                <a:gd name="connsiteY16" fmla="*/ 1903973 h 5745307"/>
                <a:gd name="connsiteX17" fmla="*/ 576359 w 4017567"/>
                <a:gd name="connsiteY17" fmla="*/ 1978838 h 5745307"/>
                <a:gd name="connsiteX18" fmla="*/ 500954 w 4017567"/>
                <a:gd name="connsiteY18" fmla="*/ 2096373 h 5745307"/>
                <a:gd name="connsiteX19" fmla="*/ 359581 w 4017567"/>
                <a:gd name="connsiteY19" fmla="*/ 2296013 h 5745307"/>
                <a:gd name="connsiteX20" fmla="*/ 345410 w 4017567"/>
                <a:gd name="connsiteY20" fmla="*/ 2564972 h 5745307"/>
                <a:gd name="connsiteX21" fmla="*/ 215550 w 4017567"/>
                <a:gd name="connsiteY21" fmla="*/ 2693443 h 5745307"/>
                <a:gd name="connsiteX22" fmla="*/ 13447 w 4017567"/>
                <a:gd name="connsiteY22" fmla="*/ 2849181 h 5745307"/>
                <a:gd name="connsiteX23" fmla="*/ 187363 w 4017567"/>
                <a:gd name="connsiteY23" fmla="*/ 3218115 h 5745307"/>
                <a:gd name="connsiteX24" fmla="*/ 542200 w 4017567"/>
                <a:gd name="connsiteY24" fmla="*/ 3686406 h 5745307"/>
                <a:gd name="connsiteX25" fmla="*/ 743688 w 4017567"/>
                <a:gd name="connsiteY25" fmla="*/ 3991412 h 5745307"/>
                <a:gd name="connsiteX26" fmla="*/ 934587 w 4017567"/>
                <a:gd name="connsiteY26" fmla="*/ 4309048 h 5745307"/>
                <a:gd name="connsiteX27" fmla="*/ 1171073 w 4017567"/>
                <a:gd name="connsiteY27" fmla="*/ 4637981 h 5745307"/>
                <a:gd name="connsiteX28" fmla="*/ 1233199 w 4017567"/>
                <a:gd name="connsiteY28" fmla="*/ 4693386 h 5745307"/>
                <a:gd name="connsiteX29" fmla="*/ 1330277 w 4017567"/>
                <a:gd name="connsiteY29" fmla="*/ 4842089 h 5745307"/>
                <a:gd name="connsiteX30" fmla="*/ 1431606 w 4017567"/>
                <a:gd name="connsiteY30" fmla="*/ 5064630 h 5745307"/>
                <a:gd name="connsiteX31" fmla="*/ 1561002 w 4017567"/>
                <a:gd name="connsiteY31" fmla="*/ 5169533 h 5745307"/>
                <a:gd name="connsiteX32" fmla="*/ 1654776 w 4017567"/>
                <a:gd name="connsiteY32" fmla="*/ 5268121 h 5745307"/>
                <a:gd name="connsiteX33" fmla="*/ 1740732 w 4017567"/>
                <a:gd name="connsiteY33" fmla="*/ 5521830 h 5745307"/>
                <a:gd name="connsiteX34" fmla="*/ 1844519 w 4017567"/>
                <a:gd name="connsiteY34" fmla="*/ 5636746 h 5745307"/>
                <a:gd name="connsiteX35" fmla="*/ 1869119 w 4017567"/>
                <a:gd name="connsiteY35" fmla="*/ 5495232 h 5745307"/>
                <a:gd name="connsiteX36" fmla="*/ 1879294 w 4017567"/>
                <a:gd name="connsiteY36" fmla="*/ 5255489 h 5745307"/>
                <a:gd name="connsiteX37" fmla="*/ 1862996 w 4017567"/>
                <a:gd name="connsiteY37" fmla="*/ 5405425 h 5745307"/>
                <a:gd name="connsiteX38" fmla="*/ 1887612 w 4017567"/>
                <a:gd name="connsiteY38" fmla="*/ 5133641 h 5745307"/>
                <a:gd name="connsiteX39" fmla="*/ 1931245 w 4017567"/>
                <a:gd name="connsiteY39" fmla="*/ 4913360 h 5745307"/>
                <a:gd name="connsiteX40" fmla="*/ 2242374 w 4017567"/>
                <a:gd name="connsiteY40" fmla="*/ 4685837 h 5745307"/>
                <a:gd name="connsiteX41" fmla="*/ 2441628 w 4017567"/>
                <a:gd name="connsiteY41" fmla="*/ 4629304 h 5745307"/>
                <a:gd name="connsiteX42" fmla="*/ 2939265 w 4017567"/>
                <a:gd name="connsiteY42" fmla="*/ 5568813 h 5745307"/>
                <a:gd name="connsiteX43" fmla="*/ 3086282 w 4017567"/>
                <a:gd name="connsiteY43" fmla="*/ 5745307 h 5745307"/>
                <a:gd name="connsiteX44" fmla="*/ 3202962 w 4017567"/>
                <a:gd name="connsiteY44" fmla="*/ 5659411 h 5745307"/>
                <a:gd name="connsiteX45" fmla="*/ 3241189 w 4017567"/>
                <a:gd name="connsiteY45" fmla="*/ 5482549 h 5745307"/>
                <a:gd name="connsiteX46" fmla="*/ 3344706 w 4017567"/>
                <a:gd name="connsiteY46" fmla="*/ 5025349 h 5745307"/>
                <a:gd name="connsiteX47" fmla="*/ 3405091 w 4017567"/>
                <a:gd name="connsiteY47" fmla="*/ 4835568 h 5745307"/>
                <a:gd name="connsiteX48" fmla="*/ 3456850 w 4017567"/>
                <a:gd name="connsiteY48" fmla="*/ 4706171 h 5745307"/>
                <a:gd name="connsiteX49" fmla="*/ 3560367 w 4017567"/>
                <a:gd name="connsiteY49" fmla="*/ 4550896 h 5745307"/>
                <a:gd name="connsiteX50" fmla="*/ 3819159 w 4017567"/>
                <a:gd name="connsiteY50" fmla="*/ 4412873 h 5745307"/>
                <a:gd name="connsiteX51" fmla="*/ 4017567 w 4017567"/>
                <a:gd name="connsiteY51" fmla="*/ 4335236 h 5745307"/>
                <a:gd name="connsiteX0" fmla="*/ 2070038 w 3819159"/>
                <a:gd name="connsiteY0" fmla="*/ 0 h 5745307"/>
                <a:gd name="connsiteX1" fmla="*/ 1785866 w 3819159"/>
                <a:gd name="connsiteY1" fmla="*/ 133863 h 5745307"/>
                <a:gd name="connsiteX2" fmla="*/ 1800886 w 3819159"/>
                <a:gd name="connsiteY2" fmla="*/ 225981 h 5745307"/>
                <a:gd name="connsiteX3" fmla="*/ 1675071 w 3819159"/>
                <a:gd name="connsiteY3" fmla="*/ 325340 h 5745307"/>
                <a:gd name="connsiteX4" fmla="*/ 1537010 w 3819159"/>
                <a:gd name="connsiteY4" fmla="*/ 444260 h 5745307"/>
                <a:gd name="connsiteX5" fmla="*/ 1464379 w 3819159"/>
                <a:gd name="connsiteY5" fmla="*/ 463361 h 5745307"/>
                <a:gd name="connsiteX6" fmla="*/ 1159065 w 3819159"/>
                <a:gd name="connsiteY6" fmla="*/ 719689 h 5745307"/>
                <a:gd name="connsiteX7" fmla="*/ 1127911 w 3819159"/>
                <a:gd name="connsiteY7" fmla="*/ 919791 h 5745307"/>
                <a:gd name="connsiteX8" fmla="*/ 943405 w 3819159"/>
                <a:gd name="connsiteY8" fmla="*/ 1149777 h 5745307"/>
                <a:gd name="connsiteX9" fmla="*/ 793675 w 3819159"/>
                <a:gd name="connsiteY9" fmla="*/ 1254682 h 5745307"/>
                <a:gd name="connsiteX10" fmla="*/ 915600 w 3819159"/>
                <a:gd name="connsiteY10" fmla="*/ 1488827 h 5745307"/>
                <a:gd name="connsiteX11" fmla="*/ 734137 w 3819159"/>
                <a:gd name="connsiteY11" fmla="*/ 1646721 h 5745307"/>
                <a:gd name="connsiteX12" fmla="*/ 673752 w 3819159"/>
                <a:gd name="connsiteY12" fmla="*/ 1723896 h 5745307"/>
                <a:gd name="connsiteX13" fmla="*/ 678759 w 3819159"/>
                <a:gd name="connsiteY13" fmla="*/ 1811548 h 5745307"/>
                <a:gd name="connsiteX14" fmla="*/ 640633 w 3819159"/>
                <a:gd name="connsiteY14" fmla="*/ 1793524 h 5745307"/>
                <a:gd name="connsiteX15" fmla="*/ 564652 w 3819159"/>
                <a:gd name="connsiteY15" fmla="*/ 1817246 h 5745307"/>
                <a:gd name="connsiteX16" fmla="*/ 517899 w 3819159"/>
                <a:gd name="connsiteY16" fmla="*/ 1903973 h 5745307"/>
                <a:gd name="connsiteX17" fmla="*/ 576359 w 3819159"/>
                <a:gd name="connsiteY17" fmla="*/ 1978838 h 5745307"/>
                <a:gd name="connsiteX18" fmla="*/ 500954 w 3819159"/>
                <a:gd name="connsiteY18" fmla="*/ 2096373 h 5745307"/>
                <a:gd name="connsiteX19" fmla="*/ 359581 w 3819159"/>
                <a:gd name="connsiteY19" fmla="*/ 2296013 h 5745307"/>
                <a:gd name="connsiteX20" fmla="*/ 345410 w 3819159"/>
                <a:gd name="connsiteY20" fmla="*/ 2564972 h 5745307"/>
                <a:gd name="connsiteX21" fmla="*/ 215550 w 3819159"/>
                <a:gd name="connsiteY21" fmla="*/ 2693443 h 5745307"/>
                <a:gd name="connsiteX22" fmla="*/ 13447 w 3819159"/>
                <a:gd name="connsiteY22" fmla="*/ 2849181 h 5745307"/>
                <a:gd name="connsiteX23" fmla="*/ 187363 w 3819159"/>
                <a:gd name="connsiteY23" fmla="*/ 3218115 h 5745307"/>
                <a:gd name="connsiteX24" fmla="*/ 542200 w 3819159"/>
                <a:gd name="connsiteY24" fmla="*/ 3686406 h 5745307"/>
                <a:gd name="connsiteX25" fmla="*/ 743688 w 3819159"/>
                <a:gd name="connsiteY25" fmla="*/ 3991412 h 5745307"/>
                <a:gd name="connsiteX26" fmla="*/ 934587 w 3819159"/>
                <a:gd name="connsiteY26" fmla="*/ 4309048 h 5745307"/>
                <a:gd name="connsiteX27" fmla="*/ 1171073 w 3819159"/>
                <a:gd name="connsiteY27" fmla="*/ 4637981 h 5745307"/>
                <a:gd name="connsiteX28" fmla="*/ 1233199 w 3819159"/>
                <a:gd name="connsiteY28" fmla="*/ 4693386 h 5745307"/>
                <a:gd name="connsiteX29" fmla="*/ 1330277 w 3819159"/>
                <a:gd name="connsiteY29" fmla="*/ 4842089 h 5745307"/>
                <a:gd name="connsiteX30" fmla="*/ 1431606 w 3819159"/>
                <a:gd name="connsiteY30" fmla="*/ 5064630 h 5745307"/>
                <a:gd name="connsiteX31" fmla="*/ 1561002 w 3819159"/>
                <a:gd name="connsiteY31" fmla="*/ 5169533 h 5745307"/>
                <a:gd name="connsiteX32" fmla="*/ 1654776 w 3819159"/>
                <a:gd name="connsiteY32" fmla="*/ 5268121 h 5745307"/>
                <a:gd name="connsiteX33" fmla="*/ 1740732 w 3819159"/>
                <a:gd name="connsiteY33" fmla="*/ 5521830 h 5745307"/>
                <a:gd name="connsiteX34" fmla="*/ 1844519 w 3819159"/>
                <a:gd name="connsiteY34" fmla="*/ 5636746 h 5745307"/>
                <a:gd name="connsiteX35" fmla="*/ 1869119 w 3819159"/>
                <a:gd name="connsiteY35" fmla="*/ 5495232 h 5745307"/>
                <a:gd name="connsiteX36" fmla="*/ 1879294 w 3819159"/>
                <a:gd name="connsiteY36" fmla="*/ 5255489 h 5745307"/>
                <a:gd name="connsiteX37" fmla="*/ 1862996 w 3819159"/>
                <a:gd name="connsiteY37" fmla="*/ 5405425 h 5745307"/>
                <a:gd name="connsiteX38" fmla="*/ 1887612 w 3819159"/>
                <a:gd name="connsiteY38" fmla="*/ 5133641 h 5745307"/>
                <a:gd name="connsiteX39" fmla="*/ 1931245 w 3819159"/>
                <a:gd name="connsiteY39" fmla="*/ 4913360 h 5745307"/>
                <a:gd name="connsiteX40" fmla="*/ 2242374 w 3819159"/>
                <a:gd name="connsiteY40" fmla="*/ 4685837 h 5745307"/>
                <a:gd name="connsiteX41" fmla="*/ 2441628 w 3819159"/>
                <a:gd name="connsiteY41" fmla="*/ 4629304 h 5745307"/>
                <a:gd name="connsiteX42" fmla="*/ 2939265 w 3819159"/>
                <a:gd name="connsiteY42" fmla="*/ 5568813 h 5745307"/>
                <a:gd name="connsiteX43" fmla="*/ 3086282 w 3819159"/>
                <a:gd name="connsiteY43" fmla="*/ 5745307 h 5745307"/>
                <a:gd name="connsiteX44" fmla="*/ 3202962 w 3819159"/>
                <a:gd name="connsiteY44" fmla="*/ 5659411 h 5745307"/>
                <a:gd name="connsiteX45" fmla="*/ 3241189 w 3819159"/>
                <a:gd name="connsiteY45" fmla="*/ 5482549 h 5745307"/>
                <a:gd name="connsiteX46" fmla="*/ 3344706 w 3819159"/>
                <a:gd name="connsiteY46" fmla="*/ 5025349 h 5745307"/>
                <a:gd name="connsiteX47" fmla="*/ 3405091 w 3819159"/>
                <a:gd name="connsiteY47" fmla="*/ 4835568 h 5745307"/>
                <a:gd name="connsiteX48" fmla="*/ 3456850 w 3819159"/>
                <a:gd name="connsiteY48" fmla="*/ 4706171 h 5745307"/>
                <a:gd name="connsiteX49" fmla="*/ 3560367 w 3819159"/>
                <a:gd name="connsiteY49" fmla="*/ 4550896 h 5745307"/>
                <a:gd name="connsiteX50" fmla="*/ 3819159 w 3819159"/>
                <a:gd name="connsiteY50" fmla="*/ 4412873 h 5745307"/>
                <a:gd name="connsiteX0" fmla="*/ 2070038 w 3560367"/>
                <a:gd name="connsiteY0" fmla="*/ 0 h 5745307"/>
                <a:gd name="connsiteX1" fmla="*/ 1785866 w 3560367"/>
                <a:gd name="connsiteY1" fmla="*/ 133863 h 5745307"/>
                <a:gd name="connsiteX2" fmla="*/ 1800886 w 3560367"/>
                <a:gd name="connsiteY2" fmla="*/ 225981 h 5745307"/>
                <a:gd name="connsiteX3" fmla="*/ 1675071 w 3560367"/>
                <a:gd name="connsiteY3" fmla="*/ 325340 h 5745307"/>
                <a:gd name="connsiteX4" fmla="*/ 1537010 w 3560367"/>
                <a:gd name="connsiteY4" fmla="*/ 444260 h 5745307"/>
                <a:gd name="connsiteX5" fmla="*/ 1464379 w 3560367"/>
                <a:gd name="connsiteY5" fmla="*/ 463361 h 5745307"/>
                <a:gd name="connsiteX6" fmla="*/ 1159065 w 3560367"/>
                <a:gd name="connsiteY6" fmla="*/ 719689 h 5745307"/>
                <a:gd name="connsiteX7" fmla="*/ 1127911 w 3560367"/>
                <a:gd name="connsiteY7" fmla="*/ 919791 h 5745307"/>
                <a:gd name="connsiteX8" fmla="*/ 943405 w 3560367"/>
                <a:gd name="connsiteY8" fmla="*/ 1149777 h 5745307"/>
                <a:gd name="connsiteX9" fmla="*/ 793675 w 3560367"/>
                <a:gd name="connsiteY9" fmla="*/ 1254682 h 5745307"/>
                <a:gd name="connsiteX10" fmla="*/ 915600 w 3560367"/>
                <a:gd name="connsiteY10" fmla="*/ 1488827 h 5745307"/>
                <a:gd name="connsiteX11" fmla="*/ 734137 w 3560367"/>
                <a:gd name="connsiteY11" fmla="*/ 1646721 h 5745307"/>
                <a:gd name="connsiteX12" fmla="*/ 673752 w 3560367"/>
                <a:gd name="connsiteY12" fmla="*/ 1723896 h 5745307"/>
                <a:gd name="connsiteX13" fmla="*/ 678759 w 3560367"/>
                <a:gd name="connsiteY13" fmla="*/ 1811548 h 5745307"/>
                <a:gd name="connsiteX14" fmla="*/ 640633 w 3560367"/>
                <a:gd name="connsiteY14" fmla="*/ 1793524 h 5745307"/>
                <a:gd name="connsiteX15" fmla="*/ 564652 w 3560367"/>
                <a:gd name="connsiteY15" fmla="*/ 1817246 h 5745307"/>
                <a:gd name="connsiteX16" fmla="*/ 517899 w 3560367"/>
                <a:gd name="connsiteY16" fmla="*/ 1903973 h 5745307"/>
                <a:gd name="connsiteX17" fmla="*/ 576359 w 3560367"/>
                <a:gd name="connsiteY17" fmla="*/ 1978838 h 5745307"/>
                <a:gd name="connsiteX18" fmla="*/ 500954 w 3560367"/>
                <a:gd name="connsiteY18" fmla="*/ 2096373 h 5745307"/>
                <a:gd name="connsiteX19" fmla="*/ 359581 w 3560367"/>
                <a:gd name="connsiteY19" fmla="*/ 2296013 h 5745307"/>
                <a:gd name="connsiteX20" fmla="*/ 345410 w 3560367"/>
                <a:gd name="connsiteY20" fmla="*/ 2564972 h 5745307"/>
                <a:gd name="connsiteX21" fmla="*/ 215550 w 3560367"/>
                <a:gd name="connsiteY21" fmla="*/ 2693443 h 5745307"/>
                <a:gd name="connsiteX22" fmla="*/ 13447 w 3560367"/>
                <a:gd name="connsiteY22" fmla="*/ 2849181 h 5745307"/>
                <a:gd name="connsiteX23" fmla="*/ 187363 w 3560367"/>
                <a:gd name="connsiteY23" fmla="*/ 3218115 h 5745307"/>
                <a:gd name="connsiteX24" fmla="*/ 542200 w 3560367"/>
                <a:gd name="connsiteY24" fmla="*/ 3686406 h 5745307"/>
                <a:gd name="connsiteX25" fmla="*/ 743688 w 3560367"/>
                <a:gd name="connsiteY25" fmla="*/ 3991412 h 5745307"/>
                <a:gd name="connsiteX26" fmla="*/ 934587 w 3560367"/>
                <a:gd name="connsiteY26" fmla="*/ 4309048 h 5745307"/>
                <a:gd name="connsiteX27" fmla="*/ 1171073 w 3560367"/>
                <a:gd name="connsiteY27" fmla="*/ 4637981 h 5745307"/>
                <a:gd name="connsiteX28" fmla="*/ 1233199 w 3560367"/>
                <a:gd name="connsiteY28" fmla="*/ 4693386 h 5745307"/>
                <a:gd name="connsiteX29" fmla="*/ 1330277 w 3560367"/>
                <a:gd name="connsiteY29" fmla="*/ 4842089 h 5745307"/>
                <a:gd name="connsiteX30" fmla="*/ 1431606 w 3560367"/>
                <a:gd name="connsiteY30" fmla="*/ 5064630 h 5745307"/>
                <a:gd name="connsiteX31" fmla="*/ 1561002 w 3560367"/>
                <a:gd name="connsiteY31" fmla="*/ 5169533 h 5745307"/>
                <a:gd name="connsiteX32" fmla="*/ 1654776 w 3560367"/>
                <a:gd name="connsiteY32" fmla="*/ 5268121 h 5745307"/>
                <a:gd name="connsiteX33" fmla="*/ 1740732 w 3560367"/>
                <a:gd name="connsiteY33" fmla="*/ 5521830 h 5745307"/>
                <a:gd name="connsiteX34" fmla="*/ 1844519 w 3560367"/>
                <a:gd name="connsiteY34" fmla="*/ 5636746 h 5745307"/>
                <a:gd name="connsiteX35" fmla="*/ 1869119 w 3560367"/>
                <a:gd name="connsiteY35" fmla="*/ 5495232 h 5745307"/>
                <a:gd name="connsiteX36" fmla="*/ 1879294 w 3560367"/>
                <a:gd name="connsiteY36" fmla="*/ 5255489 h 5745307"/>
                <a:gd name="connsiteX37" fmla="*/ 1862996 w 3560367"/>
                <a:gd name="connsiteY37" fmla="*/ 5405425 h 5745307"/>
                <a:gd name="connsiteX38" fmla="*/ 1887612 w 3560367"/>
                <a:gd name="connsiteY38" fmla="*/ 5133641 h 5745307"/>
                <a:gd name="connsiteX39" fmla="*/ 1931245 w 3560367"/>
                <a:gd name="connsiteY39" fmla="*/ 4913360 h 5745307"/>
                <a:gd name="connsiteX40" fmla="*/ 2242374 w 3560367"/>
                <a:gd name="connsiteY40" fmla="*/ 4685837 h 5745307"/>
                <a:gd name="connsiteX41" fmla="*/ 2441628 w 3560367"/>
                <a:gd name="connsiteY41" fmla="*/ 4629304 h 5745307"/>
                <a:gd name="connsiteX42" fmla="*/ 2939265 w 3560367"/>
                <a:gd name="connsiteY42" fmla="*/ 5568813 h 5745307"/>
                <a:gd name="connsiteX43" fmla="*/ 3086282 w 3560367"/>
                <a:gd name="connsiteY43" fmla="*/ 5745307 h 5745307"/>
                <a:gd name="connsiteX44" fmla="*/ 3202962 w 3560367"/>
                <a:gd name="connsiteY44" fmla="*/ 5659411 h 5745307"/>
                <a:gd name="connsiteX45" fmla="*/ 3241189 w 3560367"/>
                <a:gd name="connsiteY45" fmla="*/ 5482549 h 5745307"/>
                <a:gd name="connsiteX46" fmla="*/ 3344706 w 3560367"/>
                <a:gd name="connsiteY46" fmla="*/ 5025349 h 5745307"/>
                <a:gd name="connsiteX47" fmla="*/ 3405091 w 3560367"/>
                <a:gd name="connsiteY47" fmla="*/ 4835568 h 5745307"/>
                <a:gd name="connsiteX48" fmla="*/ 3456850 w 3560367"/>
                <a:gd name="connsiteY48" fmla="*/ 4706171 h 5745307"/>
                <a:gd name="connsiteX49" fmla="*/ 3560367 w 3560367"/>
                <a:gd name="connsiteY49" fmla="*/ 4550896 h 5745307"/>
                <a:gd name="connsiteX0" fmla="*/ 2070038 w 3456850"/>
                <a:gd name="connsiteY0" fmla="*/ 0 h 5745307"/>
                <a:gd name="connsiteX1" fmla="*/ 1785866 w 3456850"/>
                <a:gd name="connsiteY1" fmla="*/ 133863 h 5745307"/>
                <a:gd name="connsiteX2" fmla="*/ 1800886 w 3456850"/>
                <a:gd name="connsiteY2" fmla="*/ 225981 h 5745307"/>
                <a:gd name="connsiteX3" fmla="*/ 1675071 w 3456850"/>
                <a:gd name="connsiteY3" fmla="*/ 325340 h 5745307"/>
                <a:gd name="connsiteX4" fmla="*/ 1537010 w 3456850"/>
                <a:gd name="connsiteY4" fmla="*/ 444260 h 5745307"/>
                <a:gd name="connsiteX5" fmla="*/ 1464379 w 3456850"/>
                <a:gd name="connsiteY5" fmla="*/ 463361 h 5745307"/>
                <a:gd name="connsiteX6" fmla="*/ 1159065 w 3456850"/>
                <a:gd name="connsiteY6" fmla="*/ 719689 h 5745307"/>
                <a:gd name="connsiteX7" fmla="*/ 1127911 w 3456850"/>
                <a:gd name="connsiteY7" fmla="*/ 919791 h 5745307"/>
                <a:gd name="connsiteX8" fmla="*/ 943405 w 3456850"/>
                <a:gd name="connsiteY8" fmla="*/ 1149777 h 5745307"/>
                <a:gd name="connsiteX9" fmla="*/ 793675 w 3456850"/>
                <a:gd name="connsiteY9" fmla="*/ 1254682 h 5745307"/>
                <a:gd name="connsiteX10" fmla="*/ 915600 w 3456850"/>
                <a:gd name="connsiteY10" fmla="*/ 1488827 h 5745307"/>
                <a:gd name="connsiteX11" fmla="*/ 734137 w 3456850"/>
                <a:gd name="connsiteY11" fmla="*/ 1646721 h 5745307"/>
                <a:gd name="connsiteX12" fmla="*/ 673752 w 3456850"/>
                <a:gd name="connsiteY12" fmla="*/ 1723896 h 5745307"/>
                <a:gd name="connsiteX13" fmla="*/ 678759 w 3456850"/>
                <a:gd name="connsiteY13" fmla="*/ 1811548 h 5745307"/>
                <a:gd name="connsiteX14" fmla="*/ 640633 w 3456850"/>
                <a:gd name="connsiteY14" fmla="*/ 1793524 h 5745307"/>
                <a:gd name="connsiteX15" fmla="*/ 564652 w 3456850"/>
                <a:gd name="connsiteY15" fmla="*/ 1817246 h 5745307"/>
                <a:gd name="connsiteX16" fmla="*/ 517899 w 3456850"/>
                <a:gd name="connsiteY16" fmla="*/ 1903973 h 5745307"/>
                <a:gd name="connsiteX17" fmla="*/ 576359 w 3456850"/>
                <a:gd name="connsiteY17" fmla="*/ 1978838 h 5745307"/>
                <a:gd name="connsiteX18" fmla="*/ 500954 w 3456850"/>
                <a:gd name="connsiteY18" fmla="*/ 2096373 h 5745307"/>
                <a:gd name="connsiteX19" fmla="*/ 359581 w 3456850"/>
                <a:gd name="connsiteY19" fmla="*/ 2296013 h 5745307"/>
                <a:gd name="connsiteX20" fmla="*/ 345410 w 3456850"/>
                <a:gd name="connsiteY20" fmla="*/ 2564972 h 5745307"/>
                <a:gd name="connsiteX21" fmla="*/ 215550 w 3456850"/>
                <a:gd name="connsiteY21" fmla="*/ 2693443 h 5745307"/>
                <a:gd name="connsiteX22" fmla="*/ 13447 w 3456850"/>
                <a:gd name="connsiteY22" fmla="*/ 2849181 h 5745307"/>
                <a:gd name="connsiteX23" fmla="*/ 187363 w 3456850"/>
                <a:gd name="connsiteY23" fmla="*/ 3218115 h 5745307"/>
                <a:gd name="connsiteX24" fmla="*/ 542200 w 3456850"/>
                <a:gd name="connsiteY24" fmla="*/ 3686406 h 5745307"/>
                <a:gd name="connsiteX25" fmla="*/ 743688 w 3456850"/>
                <a:gd name="connsiteY25" fmla="*/ 3991412 h 5745307"/>
                <a:gd name="connsiteX26" fmla="*/ 934587 w 3456850"/>
                <a:gd name="connsiteY26" fmla="*/ 4309048 h 5745307"/>
                <a:gd name="connsiteX27" fmla="*/ 1171073 w 3456850"/>
                <a:gd name="connsiteY27" fmla="*/ 4637981 h 5745307"/>
                <a:gd name="connsiteX28" fmla="*/ 1233199 w 3456850"/>
                <a:gd name="connsiteY28" fmla="*/ 4693386 h 5745307"/>
                <a:gd name="connsiteX29" fmla="*/ 1330277 w 3456850"/>
                <a:gd name="connsiteY29" fmla="*/ 4842089 h 5745307"/>
                <a:gd name="connsiteX30" fmla="*/ 1431606 w 3456850"/>
                <a:gd name="connsiteY30" fmla="*/ 5064630 h 5745307"/>
                <a:gd name="connsiteX31" fmla="*/ 1561002 w 3456850"/>
                <a:gd name="connsiteY31" fmla="*/ 5169533 h 5745307"/>
                <a:gd name="connsiteX32" fmla="*/ 1654776 w 3456850"/>
                <a:gd name="connsiteY32" fmla="*/ 5268121 h 5745307"/>
                <a:gd name="connsiteX33" fmla="*/ 1740732 w 3456850"/>
                <a:gd name="connsiteY33" fmla="*/ 5521830 h 5745307"/>
                <a:gd name="connsiteX34" fmla="*/ 1844519 w 3456850"/>
                <a:gd name="connsiteY34" fmla="*/ 5636746 h 5745307"/>
                <a:gd name="connsiteX35" fmla="*/ 1869119 w 3456850"/>
                <a:gd name="connsiteY35" fmla="*/ 5495232 h 5745307"/>
                <a:gd name="connsiteX36" fmla="*/ 1879294 w 3456850"/>
                <a:gd name="connsiteY36" fmla="*/ 5255489 h 5745307"/>
                <a:gd name="connsiteX37" fmla="*/ 1862996 w 3456850"/>
                <a:gd name="connsiteY37" fmla="*/ 5405425 h 5745307"/>
                <a:gd name="connsiteX38" fmla="*/ 1887612 w 3456850"/>
                <a:gd name="connsiteY38" fmla="*/ 5133641 h 5745307"/>
                <a:gd name="connsiteX39" fmla="*/ 1931245 w 3456850"/>
                <a:gd name="connsiteY39" fmla="*/ 4913360 h 5745307"/>
                <a:gd name="connsiteX40" fmla="*/ 2242374 w 3456850"/>
                <a:gd name="connsiteY40" fmla="*/ 4685837 h 5745307"/>
                <a:gd name="connsiteX41" fmla="*/ 2441628 w 3456850"/>
                <a:gd name="connsiteY41" fmla="*/ 4629304 h 5745307"/>
                <a:gd name="connsiteX42" fmla="*/ 2939265 w 3456850"/>
                <a:gd name="connsiteY42" fmla="*/ 5568813 h 5745307"/>
                <a:gd name="connsiteX43" fmla="*/ 3086282 w 3456850"/>
                <a:gd name="connsiteY43" fmla="*/ 5745307 h 5745307"/>
                <a:gd name="connsiteX44" fmla="*/ 3202962 w 3456850"/>
                <a:gd name="connsiteY44" fmla="*/ 5659411 h 5745307"/>
                <a:gd name="connsiteX45" fmla="*/ 3241189 w 3456850"/>
                <a:gd name="connsiteY45" fmla="*/ 5482549 h 5745307"/>
                <a:gd name="connsiteX46" fmla="*/ 3344706 w 3456850"/>
                <a:gd name="connsiteY46" fmla="*/ 5025349 h 5745307"/>
                <a:gd name="connsiteX47" fmla="*/ 3405091 w 3456850"/>
                <a:gd name="connsiteY47" fmla="*/ 4835568 h 5745307"/>
                <a:gd name="connsiteX48" fmla="*/ 3456850 w 3456850"/>
                <a:gd name="connsiteY48" fmla="*/ 4706171 h 5745307"/>
                <a:gd name="connsiteX0" fmla="*/ 2070038 w 3405091"/>
                <a:gd name="connsiteY0" fmla="*/ 0 h 5745307"/>
                <a:gd name="connsiteX1" fmla="*/ 1785866 w 3405091"/>
                <a:gd name="connsiteY1" fmla="*/ 133863 h 5745307"/>
                <a:gd name="connsiteX2" fmla="*/ 1800886 w 3405091"/>
                <a:gd name="connsiteY2" fmla="*/ 225981 h 5745307"/>
                <a:gd name="connsiteX3" fmla="*/ 1675071 w 3405091"/>
                <a:gd name="connsiteY3" fmla="*/ 325340 h 5745307"/>
                <a:gd name="connsiteX4" fmla="*/ 1537010 w 3405091"/>
                <a:gd name="connsiteY4" fmla="*/ 444260 h 5745307"/>
                <a:gd name="connsiteX5" fmla="*/ 1464379 w 3405091"/>
                <a:gd name="connsiteY5" fmla="*/ 463361 h 5745307"/>
                <a:gd name="connsiteX6" fmla="*/ 1159065 w 3405091"/>
                <a:gd name="connsiteY6" fmla="*/ 719689 h 5745307"/>
                <a:gd name="connsiteX7" fmla="*/ 1127911 w 3405091"/>
                <a:gd name="connsiteY7" fmla="*/ 919791 h 5745307"/>
                <a:gd name="connsiteX8" fmla="*/ 943405 w 3405091"/>
                <a:gd name="connsiteY8" fmla="*/ 1149777 h 5745307"/>
                <a:gd name="connsiteX9" fmla="*/ 793675 w 3405091"/>
                <a:gd name="connsiteY9" fmla="*/ 1254682 h 5745307"/>
                <a:gd name="connsiteX10" fmla="*/ 915600 w 3405091"/>
                <a:gd name="connsiteY10" fmla="*/ 1488827 h 5745307"/>
                <a:gd name="connsiteX11" fmla="*/ 734137 w 3405091"/>
                <a:gd name="connsiteY11" fmla="*/ 1646721 h 5745307"/>
                <a:gd name="connsiteX12" fmla="*/ 673752 w 3405091"/>
                <a:gd name="connsiteY12" fmla="*/ 1723896 h 5745307"/>
                <a:gd name="connsiteX13" fmla="*/ 678759 w 3405091"/>
                <a:gd name="connsiteY13" fmla="*/ 1811548 h 5745307"/>
                <a:gd name="connsiteX14" fmla="*/ 640633 w 3405091"/>
                <a:gd name="connsiteY14" fmla="*/ 1793524 h 5745307"/>
                <a:gd name="connsiteX15" fmla="*/ 564652 w 3405091"/>
                <a:gd name="connsiteY15" fmla="*/ 1817246 h 5745307"/>
                <a:gd name="connsiteX16" fmla="*/ 517899 w 3405091"/>
                <a:gd name="connsiteY16" fmla="*/ 1903973 h 5745307"/>
                <a:gd name="connsiteX17" fmla="*/ 576359 w 3405091"/>
                <a:gd name="connsiteY17" fmla="*/ 1978838 h 5745307"/>
                <a:gd name="connsiteX18" fmla="*/ 500954 w 3405091"/>
                <a:gd name="connsiteY18" fmla="*/ 2096373 h 5745307"/>
                <a:gd name="connsiteX19" fmla="*/ 359581 w 3405091"/>
                <a:gd name="connsiteY19" fmla="*/ 2296013 h 5745307"/>
                <a:gd name="connsiteX20" fmla="*/ 345410 w 3405091"/>
                <a:gd name="connsiteY20" fmla="*/ 2564972 h 5745307"/>
                <a:gd name="connsiteX21" fmla="*/ 215550 w 3405091"/>
                <a:gd name="connsiteY21" fmla="*/ 2693443 h 5745307"/>
                <a:gd name="connsiteX22" fmla="*/ 13447 w 3405091"/>
                <a:gd name="connsiteY22" fmla="*/ 2849181 h 5745307"/>
                <a:gd name="connsiteX23" fmla="*/ 187363 w 3405091"/>
                <a:gd name="connsiteY23" fmla="*/ 3218115 h 5745307"/>
                <a:gd name="connsiteX24" fmla="*/ 542200 w 3405091"/>
                <a:gd name="connsiteY24" fmla="*/ 3686406 h 5745307"/>
                <a:gd name="connsiteX25" fmla="*/ 743688 w 3405091"/>
                <a:gd name="connsiteY25" fmla="*/ 3991412 h 5745307"/>
                <a:gd name="connsiteX26" fmla="*/ 934587 w 3405091"/>
                <a:gd name="connsiteY26" fmla="*/ 4309048 h 5745307"/>
                <a:gd name="connsiteX27" fmla="*/ 1171073 w 3405091"/>
                <a:gd name="connsiteY27" fmla="*/ 4637981 h 5745307"/>
                <a:gd name="connsiteX28" fmla="*/ 1233199 w 3405091"/>
                <a:gd name="connsiteY28" fmla="*/ 4693386 h 5745307"/>
                <a:gd name="connsiteX29" fmla="*/ 1330277 w 3405091"/>
                <a:gd name="connsiteY29" fmla="*/ 4842089 h 5745307"/>
                <a:gd name="connsiteX30" fmla="*/ 1431606 w 3405091"/>
                <a:gd name="connsiteY30" fmla="*/ 5064630 h 5745307"/>
                <a:gd name="connsiteX31" fmla="*/ 1561002 w 3405091"/>
                <a:gd name="connsiteY31" fmla="*/ 5169533 h 5745307"/>
                <a:gd name="connsiteX32" fmla="*/ 1654776 w 3405091"/>
                <a:gd name="connsiteY32" fmla="*/ 5268121 h 5745307"/>
                <a:gd name="connsiteX33" fmla="*/ 1740732 w 3405091"/>
                <a:gd name="connsiteY33" fmla="*/ 5521830 h 5745307"/>
                <a:gd name="connsiteX34" fmla="*/ 1844519 w 3405091"/>
                <a:gd name="connsiteY34" fmla="*/ 5636746 h 5745307"/>
                <a:gd name="connsiteX35" fmla="*/ 1869119 w 3405091"/>
                <a:gd name="connsiteY35" fmla="*/ 5495232 h 5745307"/>
                <a:gd name="connsiteX36" fmla="*/ 1879294 w 3405091"/>
                <a:gd name="connsiteY36" fmla="*/ 5255489 h 5745307"/>
                <a:gd name="connsiteX37" fmla="*/ 1862996 w 3405091"/>
                <a:gd name="connsiteY37" fmla="*/ 5405425 h 5745307"/>
                <a:gd name="connsiteX38" fmla="*/ 1887612 w 3405091"/>
                <a:gd name="connsiteY38" fmla="*/ 5133641 h 5745307"/>
                <a:gd name="connsiteX39" fmla="*/ 1931245 w 3405091"/>
                <a:gd name="connsiteY39" fmla="*/ 4913360 h 5745307"/>
                <a:gd name="connsiteX40" fmla="*/ 2242374 w 3405091"/>
                <a:gd name="connsiteY40" fmla="*/ 4685837 h 5745307"/>
                <a:gd name="connsiteX41" fmla="*/ 2441628 w 3405091"/>
                <a:gd name="connsiteY41" fmla="*/ 4629304 h 5745307"/>
                <a:gd name="connsiteX42" fmla="*/ 2939265 w 3405091"/>
                <a:gd name="connsiteY42" fmla="*/ 5568813 h 5745307"/>
                <a:gd name="connsiteX43" fmla="*/ 3086282 w 3405091"/>
                <a:gd name="connsiteY43" fmla="*/ 5745307 h 5745307"/>
                <a:gd name="connsiteX44" fmla="*/ 3202962 w 3405091"/>
                <a:gd name="connsiteY44" fmla="*/ 5659411 h 5745307"/>
                <a:gd name="connsiteX45" fmla="*/ 3241189 w 3405091"/>
                <a:gd name="connsiteY45" fmla="*/ 5482549 h 5745307"/>
                <a:gd name="connsiteX46" fmla="*/ 3344706 w 3405091"/>
                <a:gd name="connsiteY46" fmla="*/ 5025349 h 5745307"/>
                <a:gd name="connsiteX47" fmla="*/ 3405091 w 3405091"/>
                <a:gd name="connsiteY47" fmla="*/ 4835568 h 5745307"/>
                <a:gd name="connsiteX0" fmla="*/ 2070038 w 3344706"/>
                <a:gd name="connsiteY0" fmla="*/ 0 h 5745307"/>
                <a:gd name="connsiteX1" fmla="*/ 1785866 w 3344706"/>
                <a:gd name="connsiteY1" fmla="*/ 133863 h 5745307"/>
                <a:gd name="connsiteX2" fmla="*/ 1800886 w 3344706"/>
                <a:gd name="connsiteY2" fmla="*/ 225981 h 5745307"/>
                <a:gd name="connsiteX3" fmla="*/ 1675071 w 3344706"/>
                <a:gd name="connsiteY3" fmla="*/ 325340 h 5745307"/>
                <a:gd name="connsiteX4" fmla="*/ 1537010 w 3344706"/>
                <a:gd name="connsiteY4" fmla="*/ 444260 h 5745307"/>
                <a:gd name="connsiteX5" fmla="*/ 1464379 w 3344706"/>
                <a:gd name="connsiteY5" fmla="*/ 463361 h 5745307"/>
                <a:gd name="connsiteX6" fmla="*/ 1159065 w 3344706"/>
                <a:gd name="connsiteY6" fmla="*/ 719689 h 5745307"/>
                <a:gd name="connsiteX7" fmla="*/ 1127911 w 3344706"/>
                <a:gd name="connsiteY7" fmla="*/ 919791 h 5745307"/>
                <a:gd name="connsiteX8" fmla="*/ 943405 w 3344706"/>
                <a:gd name="connsiteY8" fmla="*/ 1149777 h 5745307"/>
                <a:gd name="connsiteX9" fmla="*/ 793675 w 3344706"/>
                <a:gd name="connsiteY9" fmla="*/ 1254682 h 5745307"/>
                <a:gd name="connsiteX10" fmla="*/ 915600 w 3344706"/>
                <a:gd name="connsiteY10" fmla="*/ 1488827 h 5745307"/>
                <a:gd name="connsiteX11" fmla="*/ 734137 w 3344706"/>
                <a:gd name="connsiteY11" fmla="*/ 1646721 h 5745307"/>
                <a:gd name="connsiteX12" fmla="*/ 673752 w 3344706"/>
                <a:gd name="connsiteY12" fmla="*/ 1723896 h 5745307"/>
                <a:gd name="connsiteX13" fmla="*/ 678759 w 3344706"/>
                <a:gd name="connsiteY13" fmla="*/ 1811548 h 5745307"/>
                <a:gd name="connsiteX14" fmla="*/ 640633 w 3344706"/>
                <a:gd name="connsiteY14" fmla="*/ 1793524 h 5745307"/>
                <a:gd name="connsiteX15" fmla="*/ 564652 w 3344706"/>
                <a:gd name="connsiteY15" fmla="*/ 1817246 h 5745307"/>
                <a:gd name="connsiteX16" fmla="*/ 517899 w 3344706"/>
                <a:gd name="connsiteY16" fmla="*/ 1903973 h 5745307"/>
                <a:gd name="connsiteX17" fmla="*/ 576359 w 3344706"/>
                <a:gd name="connsiteY17" fmla="*/ 1978838 h 5745307"/>
                <a:gd name="connsiteX18" fmla="*/ 500954 w 3344706"/>
                <a:gd name="connsiteY18" fmla="*/ 2096373 h 5745307"/>
                <a:gd name="connsiteX19" fmla="*/ 359581 w 3344706"/>
                <a:gd name="connsiteY19" fmla="*/ 2296013 h 5745307"/>
                <a:gd name="connsiteX20" fmla="*/ 345410 w 3344706"/>
                <a:gd name="connsiteY20" fmla="*/ 2564972 h 5745307"/>
                <a:gd name="connsiteX21" fmla="*/ 215550 w 3344706"/>
                <a:gd name="connsiteY21" fmla="*/ 2693443 h 5745307"/>
                <a:gd name="connsiteX22" fmla="*/ 13447 w 3344706"/>
                <a:gd name="connsiteY22" fmla="*/ 2849181 h 5745307"/>
                <a:gd name="connsiteX23" fmla="*/ 187363 w 3344706"/>
                <a:gd name="connsiteY23" fmla="*/ 3218115 h 5745307"/>
                <a:gd name="connsiteX24" fmla="*/ 542200 w 3344706"/>
                <a:gd name="connsiteY24" fmla="*/ 3686406 h 5745307"/>
                <a:gd name="connsiteX25" fmla="*/ 743688 w 3344706"/>
                <a:gd name="connsiteY25" fmla="*/ 3991412 h 5745307"/>
                <a:gd name="connsiteX26" fmla="*/ 934587 w 3344706"/>
                <a:gd name="connsiteY26" fmla="*/ 4309048 h 5745307"/>
                <a:gd name="connsiteX27" fmla="*/ 1171073 w 3344706"/>
                <a:gd name="connsiteY27" fmla="*/ 4637981 h 5745307"/>
                <a:gd name="connsiteX28" fmla="*/ 1233199 w 3344706"/>
                <a:gd name="connsiteY28" fmla="*/ 4693386 h 5745307"/>
                <a:gd name="connsiteX29" fmla="*/ 1330277 w 3344706"/>
                <a:gd name="connsiteY29" fmla="*/ 4842089 h 5745307"/>
                <a:gd name="connsiteX30" fmla="*/ 1431606 w 3344706"/>
                <a:gd name="connsiteY30" fmla="*/ 5064630 h 5745307"/>
                <a:gd name="connsiteX31" fmla="*/ 1561002 w 3344706"/>
                <a:gd name="connsiteY31" fmla="*/ 5169533 h 5745307"/>
                <a:gd name="connsiteX32" fmla="*/ 1654776 w 3344706"/>
                <a:gd name="connsiteY32" fmla="*/ 5268121 h 5745307"/>
                <a:gd name="connsiteX33" fmla="*/ 1740732 w 3344706"/>
                <a:gd name="connsiteY33" fmla="*/ 5521830 h 5745307"/>
                <a:gd name="connsiteX34" fmla="*/ 1844519 w 3344706"/>
                <a:gd name="connsiteY34" fmla="*/ 5636746 h 5745307"/>
                <a:gd name="connsiteX35" fmla="*/ 1869119 w 3344706"/>
                <a:gd name="connsiteY35" fmla="*/ 5495232 h 5745307"/>
                <a:gd name="connsiteX36" fmla="*/ 1879294 w 3344706"/>
                <a:gd name="connsiteY36" fmla="*/ 5255489 h 5745307"/>
                <a:gd name="connsiteX37" fmla="*/ 1862996 w 3344706"/>
                <a:gd name="connsiteY37" fmla="*/ 5405425 h 5745307"/>
                <a:gd name="connsiteX38" fmla="*/ 1887612 w 3344706"/>
                <a:gd name="connsiteY38" fmla="*/ 5133641 h 5745307"/>
                <a:gd name="connsiteX39" fmla="*/ 1931245 w 3344706"/>
                <a:gd name="connsiteY39" fmla="*/ 4913360 h 5745307"/>
                <a:gd name="connsiteX40" fmla="*/ 2242374 w 3344706"/>
                <a:gd name="connsiteY40" fmla="*/ 4685837 h 5745307"/>
                <a:gd name="connsiteX41" fmla="*/ 2441628 w 3344706"/>
                <a:gd name="connsiteY41" fmla="*/ 4629304 h 5745307"/>
                <a:gd name="connsiteX42" fmla="*/ 2939265 w 3344706"/>
                <a:gd name="connsiteY42" fmla="*/ 5568813 h 5745307"/>
                <a:gd name="connsiteX43" fmla="*/ 3086282 w 3344706"/>
                <a:gd name="connsiteY43" fmla="*/ 5745307 h 5745307"/>
                <a:gd name="connsiteX44" fmla="*/ 3202962 w 3344706"/>
                <a:gd name="connsiteY44" fmla="*/ 5659411 h 5745307"/>
                <a:gd name="connsiteX45" fmla="*/ 3241189 w 3344706"/>
                <a:gd name="connsiteY45" fmla="*/ 5482549 h 5745307"/>
                <a:gd name="connsiteX46" fmla="*/ 3344706 w 3344706"/>
                <a:gd name="connsiteY46" fmla="*/ 5025349 h 5745307"/>
                <a:gd name="connsiteX0" fmla="*/ 2070038 w 3241190"/>
                <a:gd name="connsiteY0" fmla="*/ 0 h 5745307"/>
                <a:gd name="connsiteX1" fmla="*/ 1785866 w 3241190"/>
                <a:gd name="connsiteY1" fmla="*/ 133863 h 5745307"/>
                <a:gd name="connsiteX2" fmla="*/ 1800886 w 3241190"/>
                <a:gd name="connsiteY2" fmla="*/ 225981 h 5745307"/>
                <a:gd name="connsiteX3" fmla="*/ 1675071 w 3241190"/>
                <a:gd name="connsiteY3" fmla="*/ 325340 h 5745307"/>
                <a:gd name="connsiteX4" fmla="*/ 1537010 w 3241190"/>
                <a:gd name="connsiteY4" fmla="*/ 444260 h 5745307"/>
                <a:gd name="connsiteX5" fmla="*/ 1464379 w 3241190"/>
                <a:gd name="connsiteY5" fmla="*/ 463361 h 5745307"/>
                <a:gd name="connsiteX6" fmla="*/ 1159065 w 3241190"/>
                <a:gd name="connsiteY6" fmla="*/ 719689 h 5745307"/>
                <a:gd name="connsiteX7" fmla="*/ 1127911 w 3241190"/>
                <a:gd name="connsiteY7" fmla="*/ 919791 h 5745307"/>
                <a:gd name="connsiteX8" fmla="*/ 943405 w 3241190"/>
                <a:gd name="connsiteY8" fmla="*/ 1149777 h 5745307"/>
                <a:gd name="connsiteX9" fmla="*/ 793675 w 3241190"/>
                <a:gd name="connsiteY9" fmla="*/ 1254682 h 5745307"/>
                <a:gd name="connsiteX10" fmla="*/ 915600 w 3241190"/>
                <a:gd name="connsiteY10" fmla="*/ 1488827 h 5745307"/>
                <a:gd name="connsiteX11" fmla="*/ 734137 w 3241190"/>
                <a:gd name="connsiteY11" fmla="*/ 1646721 h 5745307"/>
                <a:gd name="connsiteX12" fmla="*/ 673752 w 3241190"/>
                <a:gd name="connsiteY12" fmla="*/ 1723896 h 5745307"/>
                <a:gd name="connsiteX13" fmla="*/ 678759 w 3241190"/>
                <a:gd name="connsiteY13" fmla="*/ 1811548 h 5745307"/>
                <a:gd name="connsiteX14" fmla="*/ 640633 w 3241190"/>
                <a:gd name="connsiteY14" fmla="*/ 1793524 h 5745307"/>
                <a:gd name="connsiteX15" fmla="*/ 564652 w 3241190"/>
                <a:gd name="connsiteY15" fmla="*/ 1817246 h 5745307"/>
                <a:gd name="connsiteX16" fmla="*/ 517899 w 3241190"/>
                <a:gd name="connsiteY16" fmla="*/ 1903973 h 5745307"/>
                <a:gd name="connsiteX17" fmla="*/ 576359 w 3241190"/>
                <a:gd name="connsiteY17" fmla="*/ 1978838 h 5745307"/>
                <a:gd name="connsiteX18" fmla="*/ 500954 w 3241190"/>
                <a:gd name="connsiteY18" fmla="*/ 2096373 h 5745307"/>
                <a:gd name="connsiteX19" fmla="*/ 359581 w 3241190"/>
                <a:gd name="connsiteY19" fmla="*/ 2296013 h 5745307"/>
                <a:gd name="connsiteX20" fmla="*/ 345410 w 3241190"/>
                <a:gd name="connsiteY20" fmla="*/ 2564972 h 5745307"/>
                <a:gd name="connsiteX21" fmla="*/ 215550 w 3241190"/>
                <a:gd name="connsiteY21" fmla="*/ 2693443 h 5745307"/>
                <a:gd name="connsiteX22" fmla="*/ 13447 w 3241190"/>
                <a:gd name="connsiteY22" fmla="*/ 2849181 h 5745307"/>
                <a:gd name="connsiteX23" fmla="*/ 187363 w 3241190"/>
                <a:gd name="connsiteY23" fmla="*/ 3218115 h 5745307"/>
                <a:gd name="connsiteX24" fmla="*/ 542200 w 3241190"/>
                <a:gd name="connsiteY24" fmla="*/ 3686406 h 5745307"/>
                <a:gd name="connsiteX25" fmla="*/ 743688 w 3241190"/>
                <a:gd name="connsiteY25" fmla="*/ 3991412 h 5745307"/>
                <a:gd name="connsiteX26" fmla="*/ 934587 w 3241190"/>
                <a:gd name="connsiteY26" fmla="*/ 4309048 h 5745307"/>
                <a:gd name="connsiteX27" fmla="*/ 1171073 w 3241190"/>
                <a:gd name="connsiteY27" fmla="*/ 4637981 h 5745307"/>
                <a:gd name="connsiteX28" fmla="*/ 1233199 w 3241190"/>
                <a:gd name="connsiteY28" fmla="*/ 4693386 h 5745307"/>
                <a:gd name="connsiteX29" fmla="*/ 1330277 w 3241190"/>
                <a:gd name="connsiteY29" fmla="*/ 4842089 h 5745307"/>
                <a:gd name="connsiteX30" fmla="*/ 1431606 w 3241190"/>
                <a:gd name="connsiteY30" fmla="*/ 5064630 h 5745307"/>
                <a:gd name="connsiteX31" fmla="*/ 1561002 w 3241190"/>
                <a:gd name="connsiteY31" fmla="*/ 5169533 h 5745307"/>
                <a:gd name="connsiteX32" fmla="*/ 1654776 w 3241190"/>
                <a:gd name="connsiteY32" fmla="*/ 5268121 h 5745307"/>
                <a:gd name="connsiteX33" fmla="*/ 1740732 w 3241190"/>
                <a:gd name="connsiteY33" fmla="*/ 5521830 h 5745307"/>
                <a:gd name="connsiteX34" fmla="*/ 1844519 w 3241190"/>
                <a:gd name="connsiteY34" fmla="*/ 5636746 h 5745307"/>
                <a:gd name="connsiteX35" fmla="*/ 1869119 w 3241190"/>
                <a:gd name="connsiteY35" fmla="*/ 5495232 h 5745307"/>
                <a:gd name="connsiteX36" fmla="*/ 1879294 w 3241190"/>
                <a:gd name="connsiteY36" fmla="*/ 5255489 h 5745307"/>
                <a:gd name="connsiteX37" fmla="*/ 1862996 w 3241190"/>
                <a:gd name="connsiteY37" fmla="*/ 5405425 h 5745307"/>
                <a:gd name="connsiteX38" fmla="*/ 1887612 w 3241190"/>
                <a:gd name="connsiteY38" fmla="*/ 5133641 h 5745307"/>
                <a:gd name="connsiteX39" fmla="*/ 1931245 w 3241190"/>
                <a:gd name="connsiteY39" fmla="*/ 4913360 h 5745307"/>
                <a:gd name="connsiteX40" fmla="*/ 2242374 w 3241190"/>
                <a:gd name="connsiteY40" fmla="*/ 4685837 h 5745307"/>
                <a:gd name="connsiteX41" fmla="*/ 2441628 w 3241190"/>
                <a:gd name="connsiteY41" fmla="*/ 4629304 h 5745307"/>
                <a:gd name="connsiteX42" fmla="*/ 2939265 w 3241190"/>
                <a:gd name="connsiteY42" fmla="*/ 5568813 h 5745307"/>
                <a:gd name="connsiteX43" fmla="*/ 3086282 w 3241190"/>
                <a:gd name="connsiteY43" fmla="*/ 5745307 h 5745307"/>
                <a:gd name="connsiteX44" fmla="*/ 3202962 w 3241190"/>
                <a:gd name="connsiteY44" fmla="*/ 5659411 h 5745307"/>
                <a:gd name="connsiteX45" fmla="*/ 3241189 w 3241190"/>
                <a:gd name="connsiteY45" fmla="*/ 5482549 h 5745307"/>
                <a:gd name="connsiteX0" fmla="*/ 2070038 w 3202962"/>
                <a:gd name="connsiteY0" fmla="*/ 0 h 5745307"/>
                <a:gd name="connsiteX1" fmla="*/ 1785866 w 3202962"/>
                <a:gd name="connsiteY1" fmla="*/ 133863 h 5745307"/>
                <a:gd name="connsiteX2" fmla="*/ 1800886 w 3202962"/>
                <a:gd name="connsiteY2" fmla="*/ 225981 h 5745307"/>
                <a:gd name="connsiteX3" fmla="*/ 1675071 w 3202962"/>
                <a:gd name="connsiteY3" fmla="*/ 325340 h 5745307"/>
                <a:gd name="connsiteX4" fmla="*/ 1537010 w 3202962"/>
                <a:gd name="connsiteY4" fmla="*/ 444260 h 5745307"/>
                <a:gd name="connsiteX5" fmla="*/ 1464379 w 3202962"/>
                <a:gd name="connsiteY5" fmla="*/ 463361 h 5745307"/>
                <a:gd name="connsiteX6" fmla="*/ 1159065 w 3202962"/>
                <a:gd name="connsiteY6" fmla="*/ 719689 h 5745307"/>
                <a:gd name="connsiteX7" fmla="*/ 1127911 w 3202962"/>
                <a:gd name="connsiteY7" fmla="*/ 919791 h 5745307"/>
                <a:gd name="connsiteX8" fmla="*/ 943405 w 3202962"/>
                <a:gd name="connsiteY8" fmla="*/ 1149777 h 5745307"/>
                <a:gd name="connsiteX9" fmla="*/ 793675 w 3202962"/>
                <a:gd name="connsiteY9" fmla="*/ 1254682 h 5745307"/>
                <a:gd name="connsiteX10" fmla="*/ 915600 w 3202962"/>
                <a:gd name="connsiteY10" fmla="*/ 1488827 h 5745307"/>
                <a:gd name="connsiteX11" fmla="*/ 734137 w 3202962"/>
                <a:gd name="connsiteY11" fmla="*/ 1646721 h 5745307"/>
                <a:gd name="connsiteX12" fmla="*/ 673752 w 3202962"/>
                <a:gd name="connsiteY12" fmla="*/ 1723896 h 5745307"/>
                <a:gd name="connsiteX13" fmla="*/ 678759 w 3202962"/>
                <a:gd name="connsiteY13" fmla="*/ 1811548 h 5745307"/>
                <a:gd name="connsiteX14" fmla="*/ 640633 w 3202962"/>
                <a:gd name="connsiteY14" fmla="*/ 1793524 h 5745307"/>
                <a:gd name="connsiteX15" fmla="*/ 564652 w 3202962"/>
                <a:gd name="connsiteY15" fmla="*/ 1817246 h 5745307"/>
                <a:gd name="connsiteX16" fmla="*/ 517899 w 3202962"/>
                <a:gd name="connsiteY16" fmla="*/ 1903973 h 5745307"/>
                <a:gd name="connsiteX17" fmla="*/ 576359 w 3202962"/>
                <a:gd name="connsiteY17" fmla="*/ 1978838 h 5745307"/>
                <a:gd name="connsiteX18" fmla="*/ 500954 w 3202962"/>
                <a:gd name="connsiteY18" fmla="*/ 2096373 h 5745307"/>
                <a:gd name="connsiteX19" fmla="*/ 359581 w 3202962"/>
                <a:gd name="connsiteY19" fmla="*/ 2296013 h 5745307"/>
                <a:gd name="connsiteX20" fmla="*/ 345410 w 3202962"/>
                <a:gd name="connsiteY20" fmla="*/ 2564972 h 5745307"/>
                <a:gd name="connsiteX21" fmla="*/ 215550 w 3202962"/>
                <a:gd name="connsiteY21" fmla="*/ 2693443 h 5745307"/>
                <a:gd name="connsiteX22" fmla="*/ 13447 w 3202962"/>
                <a:gd name="connsiteY22" fmla="*/ 2849181 h 5745307"/>
                <a:gd name="connsiteX23" fmla="*/ 187363 w 3202962"/>
                <a:gd name="connsiteY23" fmla="*/ 3218115 h 5745307"/>
                <a:gd name="connsiteX24" fmla="*/ 542200 w 3202962"/>
                <a:gd name="connsiteY24" fmla="*/ 3686406 h 5745307"/>
                <a:gd name="connsiteX25" fmla="*/ 743688 w 3202962"/>
                <a:gd name="connsiteY25" fmla="*/ 3991412 h 5745307"/>
                <a:gd name="connsiteX26" fmla="*/ 934587 w 3202962"/>
                <a:gd name="connsiteY26" fmla="*/ 4309048 h 5745307"/>
                <a:gd name="connsiteX27" fmla="*/ 1171073 w 3202962"/>
                <a:gd name="connsiteY27" fmla="*/ 4637981 h 5745307"/>
                <a:gd name="connsiteX28" fmla="*/ 1233199 w 3202962"/>
                <a:gd name="connsiteY28" fmla="*/ 4693386 h 5745307"/>
                <a:gd name="connsiteX29" fmla="*/ 1330277 w 3202962"/>
                <a:gd name="connsiteY29" fmla="*/ 4842089 h 5745307"/>
                <a:gd name="connsiteX30" fmla="*/ 1431606 w 3202962"/>
                <a:gd name="connsiteY30" fmla="*/ 5064630 h 5745307"/>
                <a:gd name="connsiteX31" fmla="*/ 1561002 w 3202962"/>
                <a:gd name="connsiteY31" fmla="*/ 5169533 h 5745307"/>
                <a:gd name="connsiteX32" fmla="*/ 1654776 w 3202962"/>
                <a:gd name="connsiteY32" fmla="*/ 5268121 h 5745307"/>
                <a:gd name="connsiteX33" fmla="*/ 1740732 w 3202962"/>
                <a:gd name="connsiteY33" fmla="*/ 5521830 h 5745307"/>
                <a:gd name="connsiteX34" fmla="*/ 1844519 w 3202962"/>
                <a:gd name="connsiteY34" fmla="*/ 5636746 h 5745307"/>
                <a:gd name="connsiteX35" fmla="*/ 1869119 w 3202962"/>
                <a:gd name="connsiteY35" fmla="*/ 5495232 h 5745307"/>
                <a:gd name="connsiteX36" fmla="*/ 1879294 w 3202962"/>
                <a:gd name="connsiteY36" fmla="*/ 5255489 h 5745307"/>
                <a:gd name="connsiteX37" fmla="*/ 1862996 w 3202962"/>
                <a:gd name="connsiteY37" fmla="*/ 5405425 h 5745307"/>
                <a:gd name="connsiteX38" fmla="*/ 1887612 w 3202962"/>
                <a:gd name="connsiteY38" fmla="*/ 5133641 h 5745307"/>
                <a:gd name="connsiteX39" fmla="*/ 1931245 w 3202962"/>
                <a:gd name="connsiteY39" fmla="*/ 4913360 h 5745307"/>
                <a:gd name="connsiteX40" fmla="*/ 2242374 w 3202962"/>
                <a:gd name="connsiteY40" fmla="*/ 4685837 h 5745307"/>
                <a:gd name="connsiteX41" fmla="*/ 2441628 w 3202962"/>
                <a:gd name="connsiteY41" fmla="*/ 4629304 h 5745307"/>
                <a:gd name="connsiteX42" fmla="*/ 2939265 w 3202962"/>
                <a:gd name="connsiteY42" fmla="*/ 5568813 h 5745307"/>
                <a:gd name="connsiteX43" fmla="*/ 3086282 w 3202962"/>
                <a:gd name="connsiteY43" fmla="*/ 5745307 h 5745307"/>
                <a:gd name="connsiteX44" fmla="*/ 3202962 w 3202962"/>
                <a:gd name="connsiteY44" fmla="*/ 5659411 h 5745307"/>
                <a:gd name="connsiteX0" fmla="*/ 2070038 w 3086282"/>
                <a:gd name="connsiteY0" fmla="*/ 0 h 5745307"/>
                <a:gd name="connsiteX1" fmla="*/ 1785866 w 3086282"/>
                <a:gd name="connsiteY1" fmla="*/ 133863 h 5745307"/>
                <a:gd name="connsiteX2" fmla="*/ 1800886 w 3086282"/>
                <a:gd name="connsiteY2" fmla="*/ 225981 h 5745307"/>
                <a:gd name="connsiteX3" fmla="*/ 1675071 w 3086282"/>
                <a:gd name="connsiteY3" fmla="*/ 325340 h 5745307"/>
                <a:gd name="connsiteX4" fmla="*/ 1537010 w 3086282"/>
                <a:gd name="connsiteY4" fmla="*/ 444260 h 5745307"/>
                <a:gd name="connsiteX5" fmla="*/ 1464379 w 3086282"/>
                <a:gd name="connsiteY5" fmla="*/ 463361 h 5745307"/>
                <a:gd name="connsiteX6" fmla="*/ 1159065 w 3086282"/>
                <a:gd name="connsiteY6" fmla="*/ 719689 h 5745307"/>
                <a:gd name="connsiteX7" fmla="*/ 1127911 w 3086282"/>
                <a:gd name="connsiteY7" fmla="*/ 919791 h 5745307"/>
                <a:gd name="connsiteX8" fmla="*/ 943405 w 3086282"/>
                <a:gd name="connsiteY8" fmla="*/ 1149777 h 5745307"/>
                <a:gd name="connsiteX9" fmla="*/ 793675 w 3086282"/>
                <a:gd name="connsiteY9" fmla="*/ 1254682 h 5745307"/>
                <a:gd name="connsiteX10" fmla="*/ 915600 w 3086282"/>
                <a:gd name="connsiteY10" fmla="*/ 1488827 h 5745307"/>
                <a:gd name="connsiteX11" fmla="*/ 734137 w 3086282"/>
                <a:gd name="connsiteY11" fmla="*/ 1646721 h 5745307"/>
                <a:gd name="connsiteX12" fmla="*/ 673752 w 3086282"/>
                <a:gd name="connsiteY12" fmla="*/ 1723896 h 5745307"/>
                <a:gd name="connsiteX13" fmla="*/ 678759 w 3086282"/>
                <a:gd name="connsiteY13" fmla="*/ 1811548 h 5745307"/>
                <a:gd name="connsiteX14" fmla="*/ 640633 w 3086282"/>
                <a:gd name="connsiteY14" fmla="*/ 1793524 h 5745307"/>
                <a:gd name="connsiteX15" fmla="*/ 564652 w 3086282"/>
                <a:gd name="connsiteY15" fmla="*/ 1817246 h 5745307"/>
                <a:gd name="connsiteX16" fmla="*/ 517899 w 3086282"/>
                <a:gd name="connsiteY16" fmla="*/ 1903973 h 5745307"/>
                <a:gd name="connsiteX17" fmla="*/ 576359 w 3086282"/>
                <a:gd name="connsiteY17" fmla="*/ 1978838 h 5745307"/>
                <a:gd name="connsiteX18" fmla="*/ 500954 w 3086282"/>
                <a:gd name="connsiteY18" fmla="*/ 2096373 h 5745307"/>
                <a:gd name="connsiteX19" fmla="*/ 359581 w 3086282"/>
                <a:gd name="connsiteY19" fmla="*/ 2296013 h 5745307"/>
                <a:gd name="connsiteX20" fmla="*/ 345410 w 3086282"/>
                <a:gd name="connsiteY20" fmla="*/ 2564972 h 5745307"/>
                <a:gd name="connsiteX21" fmla="*/ 215550 w 3086282"/>
                <a:gd name="connsiteY21" fmla="*/ 2693443 h 5745307"/>
                <a:gd name="connsiteX22" fmla="*/ 13447 w 3086282"/>
                <a:gd name="connsiteY22" fmla="*/ 2849181 h 5745307"/>
                <a:gd name="connsiteX23" fmla="*/ 187363 w 3086282"/>
                <a:gd name="connsiteY23" fmla="*/ 3218115 h 5745307"/>
                <a:gd name="connsiteX24" fmla="*/ 542200 w 3086282"/>
                <a:gd name="connsiteY24" fmla="*/ 3686406 h 5745307"/>
                <a:gd name="connsiteX25" fmla="*/ 743688 w 3086282"/>
                <a:gd name="connsiteY25" fmla="*/ 3991412 h 5745307"/>
                <a:gd name="connsiteX26" fmla="*/ 934587 w 3086282"/>
                <a:gd name="connsiteY26" fmla="*/ 4309048 h 5745307"/>
                <a:gd name="connsiteX27" fmla="*/ 1171073 w 3086282"/>
                <a:gd name="connsiteY27" fmla="*/ 4637981 h 5745307"/>
                <a:gd name="connsiteX28" fmla="*/ 1233199 w 3086282"/>
                <a:gd name="connsiteY28" fmla="*/ 4693386 h 5745307"/>
                <a:gd name="connsiteX29" fmla="*/ 1330277 w 3086282"/>
                <a:gd name="connsiteY29" fmla="*/ 4842089 h 5745307"/>
                <a:gd name="connsiteX30" fmla="*/ 1431606 w 3086282"/>
                <a:gd name="connsiteY30" fmla="*/ 5064630 h 5745307"/>
                <a:gd name="connsiteX31" fmla="*/ 1561002 w 3086282"/>
                <a:gd name="connsiteY31" fmla="*/ 5169533 h 5745307"/>
                <a:gd name="connsiteX32" fmla="*/ 1654776 w 3086282"/>
                <a:gd name="connsiteY32" fmla="*/ 5268121 h 5745307"/>
                <a:gd name="connsiteX33" fmla="*/ 1740732 w 3086282"/>
                <a:gd name="connsiteY33" fmla="*/ 5521830 h 5745307"/>
                <a:gd name="connsiteX34" fmla="*/ 1844519 w 3086282"/>
                <a:gd name="connsiteY34" fmla="*/ 5636746 h 5745307"/>
                <a:gd name="connsiteX35" fmla="*/ 1869119 w 3086282"/>
                <a:gd name="connsiteY35" fmla="*/ 5495232 h 5745307"/>
                <a:gd name="connsiteX36" fmla="*/ 1879294 w 3086282"/>
                <a:gd name="connsiteY36" fmla="*/ 5255489 h 5745307"/>
                <a:gd name="connsiteX37" fmla="*/ 1862996 w 3086282"/>
                <a:gd name="connsiteY37" fmla="*/ 5405425 h 5745307"/>
                <a:gd name="connsiteX38" fmla="*/ 1887612 w 3086282"/>
                <a:gd name="connsiteY38" fmla="*/ 5133641 h 5745307"/>
                <a:gd name="connsiteX39" fmla="*/ 1931245 w 3086282"/>
                <a:gd name="connsiteY39" fmla="*/ 4913360 h 5745307"/>
                <a:gd name="connsiteX40" fmla="*/ 2242374 w 3086282"/>
                <a:gd name="connsiteY40" fmla="*/ 4685837 h 5745307"/>
                <a:gd name="connsiteX41" fmla="*/ 2441628 w 3086282"/>
                <a:gd name="connsiteY41" fmla="*/ 4629304 h 5745307"/>
                <a:gd name="connsiteX42" fmla="*/ 2939265 w 3086282"/>
                <a:gd name="connsiteY42" fmla="*/ 5568813 h 5745307"/>
                <a:gd name="connsiteX43" fmla="*/ 3086282 w 3086282"/>
                <a:gd name="connsiteY43" fmla="*/ 5745307 h 5745307"/>
                <a:gd name="connsiteX0" fmla="*/ 2070038 w 2939265"/>
                <a:gd name="connsiteY0" fmla="*/ 0 h 5636746"/>
                <a:gd name="connsiteX1" fmla="*/ 1785866 w 2939265"/>
                <a:gd name="connsiteY1" fmla="*/ 133863 h 5636746"/>
                <a:gd name="connsiteX2" fmla="*/ 1800886 w 2939265"/>
                <a:gd name="connsiteY2" fmla="*/ 225981 h 5636746"/>
                <a:gd name="connsiteX3" fmla="*/ 1675071 w 2939265"/>
                <a:gd name="connsiteY3" fmla="*/ 325340 h 5636746"/>
                <a:gd name="connsiteX4" fmla="*/ 1537010 w 2939265"/>
                <a:gd name="connsiteY4" fmla="*/ 444260 h 5636746"/>
                <a:gd name="connsiteX5" fmla="*/ 1464379 w 2939265"/>
                <a:gd name="connsiteY5" fmla="*/ 463361 h 5636746"/>
                <a:gd name="connsiteX6" fmla="*/ 1159065 w 2939265"/>
                <a:gd name="connsiteY6" fmla="*/ 719689 h 5636746"/>
                <a:gd name="connsiteX7" fmla="*/ 1127911 w 2939265"/>
                <a:gd name="connsiteY7" fmla="*/ 919791 h 5636746"/>
                <a:gd name="connsiteX8" fmla="*/ 943405 w 2939265"/>
                <a:gd name="connsiteY8" fmla="*/ 1149777 h 5636746"/>
                <a:gd name="connsiteX9" fmla="*/ 793675 w 2939265"/>
                <a:gd name="connsiteY9" fmla="*/ 1254682 h 5636746"/>
                <a:gd name="connsiteX10" fmla="*/ 915600 w 2939265"/>
                <a:gd name="connsiteY10" fmla="*/ 1488827 h 5636746"/>
                <a:gd name="connsiteX11" fmla="*/ 734137 w 2939265"/>
                <a:gd name="connsiteY11" fmla="*/ 1646721 h 5636746"/>
                <a:gd name="connsiteX12" fmla="*/ 673752 w 2939265"/>
                <a:gd name="connsiteY12" fmla="*/ 1723896 h 5636746"/>
                <a:gd name="connsiteX13" fmla="*/ 678759 w 2939265"/>
                <a:gd name="connsiteY13" fmla="*/ 1811548 h 5636746"/>
                <a:gd name="connsiteX14" fmla="*/ 640633 w 2939265"/>
                <a:gd name="connsiteY14" fmla="*/ 1793524 h 5636746"/>
                <a:gd name="connsiteX15" fmla="*/ 564652 w 2939265"/>
                <a:gd name="connsiteY15" fmla="*/ 1817246 h 5636746"/>
                <a:gd name="connsiteX16" fmla="*/ 517899 w 2939265"/>
                <a:gd name="connsiteY16" fmla="*/ 1903973 h 5636746"/>
                <a:gd name="connsiteX17" fmla="*/ 576359 w 2939265"/>
                <a:gd name="connsiteY17" fmla="*/ 1978838 h 5636746"/>
                <a:gd name="connsiteX18" fmla="*/ 500954 w 2939265"/>
                <a:gd name="connsiteY18" fmla="*/ 2096373 h 5636746"/>
                <a:gd name="connsiteX19" fmla="*/ 359581 w 2939265"/>
                <a:gd name="connsiteY19" fmla="*/ 2296013 h 5636746"/>
                <a:gd name="connsiteX20" fmla="*/ 345410 w 2939265"/>
                <a:gd name="connsiteY20" fmla="*/ 2564972 h 5636746"/>
                <a:gd name="connsiteX21" fmla="*/ 215550 w 2939265"/>
                <a:gd name="connsiteY21" fmla="*/ 2693443 h 5636746"/>
                <a:gd name="connsiteX22" fmla="*/ 13447 w 2939265"/>
                <a:gd name="connsiteY22" fmla="*/ 2849181 h 5636746"/>
                <a:gd name="connsiteX23" fmla="*/ 187363 w 2939265"/>
                <a:gd name="connsiteY23" fmla="*/ 3218115 h 5636746"/>
                <a:gd name="connsiteX24" fmla="*/ 542200 w 2939265"/>
                <a:gd name="connsiteY24" fmla="*/ 3686406 h 5636746"/>
                <a:gd name="connsiteX25" fmla="*/ 743688 w 2939265"/>
                <a:gd name="connsiteY25" fmla="*/ 3991412 h 5636746"/>
                <a:gd name="connsiteX26" fmla="*/ 934587 w 2939265"/>
                <a:gd name="connsiteY26" fmla="*/ 4309048 h 5636746"/>
                <a:gd name="connsiteX27" fmla="*/ 1171073 w 2939265"/>
                <a:gd name="connsiteY27" fmla="*/ 4637981 h 5636746"/>
                <a:gd name="connsiteX28" fmla="*/ 1233199 w 2939265"/>
                <a:gd name="connsiteY28" fmla="*/ 4693386 h 5636746"/>
                <a:gd name="connsiteX29" fmla="*/ 1330277 w 2939265"/>
                <a:gd name="connsiteY29" fmla="*/ 4842089 h 5636746"/>
                <a:gd name="connsiteX30" fmla="*/ 1431606 w 2939265"/>
                <a:gd name="connsiteY30" fmla="*/ 5064630 h 5636746"/>
                <a:gd name="connsiteX31" fmla="*/ 1561002 w 2939265"/>
                <a:gd name="connsiteY31" fmla="*/ 5169533 h 5636746"/>
                <a:gd name="connsiteX32" fmla="*/ 1654776 w 2939265"/>
                <a:gd name="connsiteY32" fmla="*/ 5268121 h 5636746"/>
                <a:gd name="connsiteX33" fmla="*/ 1740732 w 2939265"/>
                <a:gd name="connsiteY33" fmla="*/ 5521830 h 5636746"/>
                <a:gd name="connsiteX34" fmla="*/ 1844519 w 2939265"/>
                <a:gd name="connsiteY34" fmla="*/ 5636746 h 5636746"/>
                <a:gd name="connsiteX35" fmla="*/ 1869119 w 2939265"/>
                <a:gd name="connsiteY35" fmla="*/ 5495232 h 5636746"/>
                <a:gd name="connsiteX36" fmla="*/ 1879294 w 2939265"/>
                <a:gd name="connsiteY36" fmla="*/ 5255489 h 5636746"/>
                <a:gd name="connsiteX37" fmla="*/ 1862996 w 2939265"/>
                <a:gd name="connsiteY37" fmla="*/ 5405425 h 5636746"/>
                <a:gd name="connsiteX38" fmla="*/ 1887612 w 2939265"/>
                <a:gd name="connsiteY38" fmla="*/ 5133641 h 5636746"/>
                <a:gd name="connsiteX39" fmla="*/ 1931245 w 2939265"/>
                <a:gd name="connsiteY39" fmla="*/ 4913360 h 5636746"/>
                <a:gd name="connsiteX40" fmla="*/ 2242374 w 2939265"/>
                <a:gd name="connsiteY40" fmla="*/ 4685837 h 5636746"/>
                <a:gd name="connsiteX41" fmla="*/ 2441628 w 2939265"/>
                <a:gd name="connsiteY41" fmla="*/ 4629304 h 5636746"/>
                <a:gd name="connsiteX42" fmla="*/ 2939265 w 2939265"/>
                <a:gd name="connsiteY42" fmla="*/ 5568813 h 5636746"/>
                <a:gd name="connsiteX0" fmla="*/ 2070038 w 2441628"/>
                <a:gd name="connsiteY0" fmla="*/ 0 h 5636746"/>
                <a:gd name="connsiteX1" fmla="*/ 1785866 w 2441628"/>
                <a:gd name="connsiteY1" fmla="*/ 133863 h 5636746"/>
                <a:gd name="connsiteX2" fmla="*/ 1800886 w 2441628"/>
                <a:gd name="connsiteY2" fmla="*/ 225981 h 5636746"/>
                <a:gd name="connsiteX3" fmla="*/ 1675071 w 2441628"/>
                <a:gd name="connsiteY3" fmla="*/ 325340 h 5636746"/>
                <a:gd name="connsiteX4" fmla="*/ 1537010 w 2441628"/>
                <a:gd name="connsiteY4" fmla="*/ 444260 h 5636746"/>
                <a:gd name="connsiteX5" fmla="*/ 1464379 w 2441628"/>
                <a:gd name="connsiteY5" fmla="*/ 463361 h 5636746"/>
                <a:gd name="connsiteX6" fmla="*/ 1159065 w 2441628"/>
                <a:gd name="connsiteY6" fmla="*/ 719689 h 5636746"/>
                <a:gd name="connsiteX7" fmla="*/ 1127911 w 2441628"/>
                <a:gd name="connsiteY7" fmla="*/ 919791 h 5636746"/>
                <a:gd name="connsiteX8" fmla="*/ 943405 w 2441628"/>
                <a:gd name="connsiteY8" fmla="*/ 1149777 h 5636746"/>
                <a:gd name="connsiteX9" fmla="*/ 793675 w 2441628"/>
                <a:gd name="connsiteY9" fmla="*/ 1254682 h 5636746"/>
                <a:gd name="connsiteX10" fmla="*/ 915600 w 2441628"/>
                <a:gd name="connsiteY10" fmla="*/ 1488827 h 5636746"/>
                <a:gd name="connsiteX11" fmla="*/ 734137 w 2441628"/>
                <a:gd name="connsiteY11" fmla="*/ 1646721 h 5636746"/>
                <a:gd name="connsiteX12" fmla="*/ 673752 w 2441628"/>
                <a:gd name="connsiteY12" fmla="*/ 1723896 h 5636746"/>
                <a:gd name="connsiteX13" fmla="*/ 678759 w 2441628"/>
                <a:gd name="connsiteY13" fmla="*/ 1811548 h 5636746"/>
                <a:gd name="connsiteX14" fmla="*/ 640633 w 2441628"/>
                <a:gd name="connsiteY14" fmla="*/ 1793524 h 5636746"/>
                <a:gd name="connsiteX15" fmla="*/ 564652 w 2441628"/>
                <a:gd name="connsiteY15" fmla="*/ 1817246 h 5636746"/>
                <a:gd name="connsiteX16" fmla="*/ 517899 w 2441628"/>
                <a:gd name="connsiteY16" fmla="*/ 1903973 h 5636746"/>
                <a:gd name="connsiteX17" fmla="*/ 576359 w 2441628"/>
                <a:gd name="connsiteY17" fmla="*/ 1978838 h 5636746"/>
                <a:gd name="connsiteX18" fmla="*/ 500954 w 2441628"/>
                <a:gd name="connsiteY18" fmla="*/ 2096373 h 5636746"/>
                <a:gd name="connsiteX19" fmla="*/ 359581 w 2441628"/>
                <a:gd name="connsiteY19" fmla="*/ 2296013 h 5636746"/>
                <a:gd name="connsiteX20" fmla="*/ 345410 w 2441628"/>
                <a:gd name="connsiteY20" fmla="*/ 2564972 h 5636746"/>
                <a:gd name="connsiteX21" fmla="*/ 215550 w 2441628"/>
                <a:gd name="connsiteY21" fmla="*/ 2693443 h 5636746"/>
                <a:gd name="connsiteX22" fmla="*/ 13447 w 2441628"/>
                <a:gd name="connsiteY22" fmla="*/ 2849181 h 5636746"/>
                <a:gd name="connsiteX23" fmla="*/ 187363 w 2441628"/>
                <a:gd name="connsiteY23" fmla="*/ 3218115 h 5636746"/>
                <a:gd name="connsiteX24" fmla="*/ 542200 w 2441628"/>
                <a:gd name="connsiteY24" fmla="*/ 3686406 h 5636746"/>
                <a:gd name="connsiteX25" fmla="*/ 743688 w 2441628"/>
                <a:gd name="connsiteY25" fmla="*/ 3991412 h 5636746"/>
                <a:gd name="connsiteX26" fmla="*/ 934587 w 2441628"/>
                <a:gd name="connsiteY26" fmla="*/ 4309048 h 5636746"/>
                <a:gd name="connsiteX27" fmla="*/ 1171073 w 2441628"/>
                <a:gd name="connsiteY27" fmla="*/ 4637981 h 5636746"/>
                <a:gd name="connsiteX28" fmla="*/ 1233199 w 2441628"/>
                <a:gd name="connsiteY28" fmla="*/ 4693386 h 5636746"/>
                <a:gd name="connsiteX29" fmla="*/ 1330277 w 2441628"/>
                <a:gd name="connsiteY29" fmla="*/ 4842089 h 5636746"/>
                <a:gd name="connsiteX30" fmla="*/ 1431606 w 2441628"/>
                <a:gd name="connsiteY30" fmla="*/ 5064630 h 5636746"/>
                <a:gd name="connsiteX31" fmla="*/ 1561002 w 2441628"/>
                <a:gd name="connsiteY31" fmla="*/ 5169533 h 5636746"/>
                <a:gd name="connsiteX32" fmla="*/ 1654776 w 2441628"/>
                <a:gd name="connsiteY32" fmla="*/ 5268121 h 5636746"/>
                <a:gd name="connsiteX33" fmla="*/ 1740732 w 2441628"/>
                <a:gd name="connsiteY33" fmla="*/ 5521830 h 5636746"/>
                <a:gd name="connsiteX34" fmla="*/ 1844519 w 2441628"/>
                <a:gd name="connsiteY34" fmla="*/ 5636746 h 5636746"/>
                <a:gd name="connsiteX35" fmla="*/ 1869119 w 2441628"/>
                <a:gd name="connsiteY35" fmla="*/ 5495232 h 5636746"/>
                <a:gd name="connsiteX36" fmla="*/ 1879294 w 2441628"/>
                <a:gd name="connsiteY36" fmla="*/ 5255489 h 5636746"/>
                <a:gd name="connsiteX37" fmla="*/ 1862996 w 2441628"/>
                <a:gd name="connsiteY37" fmla="*/ 5405425 h 5636746"/>
                <a:gd name="connsiteX38" fmla="*/ 1887612 w 2441628"/>
                <a:gd name="connsiteY38" fmla="*/ 5133641 h 5636746"/>
                <a:gd name="connsiteX39" fmla="*/ 1931245 w 2441628"/>
                <a:gd name="connsiteY39" fmla="*/ 4913360 h 5636746"/>
                <a:gd name="connsiteX40" fmla="*/ 2242374 w 2441628"/>
                <a:gd name="connsiteY40" fmla="*/ 4685837 h 5636746"/>
                <a:gd name="connsiteX41" fmla="*/ 2441628 w 2441628"/>
                <a:gd name="connsiteY41" fmla="*/ 4629304 h 563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41628" h="5636746">
                  <a:moveTo>
                    <a:pt x="2070038" y="0"/>
                  </a:moveTo>
                  <a:lnTo>
                    <a:pt x="1785866" y="133863"/>
                  </a:lnTo>
                  <a:lnTo>
                    <a:pt x="1800886" y="225981"/>
                  </a:lnTo>
                  <a:lnTo>
                    <a:pt x="1675071" y="325340"/>
                  </a:lnTo>
                  <a:lnTo>
                    <a:pt x="1537010" y="444260"/>
                  </a:lnTo>
                  <a:lnTo>
                    <a:pt x="1464379" y="463361"/>
                  </a:lnTo>
                  <a:lnTo>
                    <a:pt x="1159065" y="719689"/>
                  </a:lnTo>
                  <a:lnTo>
                    <a:pt x="1127911" y="919791"/>
                  </a:lnTo>
                  <a:lnTo>
                    <a:pt x="943405" y="1149777"/>
                  </a:lnTo>
                  <a:lnTo>
                    <a:pt x="793675" y="1254682"/>
                  </a:lnTo>
                  <a:lnTo>
                    <a:pt x="915600" y="1488827"/>
                  </a:lnTo>
                  <a:lnTo>
                    <a:pt x="734137" y="1646721"/>
                  </a:lnTo>
                  <a:lnTo>
                    <a:pt x="673752" y="1723896"/>
                  </a:lnTo>
                  <a:lnTo>
                    <a:pt x="678759" y="1811548"/>
                  </a:lnTo>
                  <a:lnTo>
                    <a:pt x="640633" y="1793524"/>
                  </a:lnTo>
                  <a:lnTo>
                    <a:pt x="564652" y="1817246"/>
                  </a:lnTo>
                  <a:lnTo>
                    <a:pt x="517899" y="1903973"/>
                  </a:lnTo>
                  <a:lnTo>
                    <a:pt x="576359" y="1978838"/>
                  </a:lnTo>
                  <a:lnTo>
                    <a:pt x="500954" y="2096373"/>
                  </a:lnTo>
                  <a:lnTo>
                    <a:pt x="359581" y="2296013"/>
                  </a:lnTo>
                  <a:lnTo>
                    <a:pt x="345410" y="2564972"/>
                  </a:lnTo>
                  <a:lnTo>
                    <a:pt x="215550" y="2693443"/>
                  </a:lnTo>
                  <a:cubicBezTo>
                    <a:pt x="125730" y="2854213"/>
                    <a:pt x="-49813" y="2794547"/>
                    <a:pt x="13447" y="2849181"/>
                  </a:cubicBezTo>
                  <a:lnTo>
                    <a:pt x="187363" y="3218115"/>
                  </a:lnTo>
                  <a:lnTo>
                    <a:pt x="542200" y="3686406"/>
                  </a:lnTo>
                  <a:lnTo>
                    <a:pt x="743688" y="3991412"/>
                  </a:lnTo>
                  <a:lnTo>
                    <a:pt x="934587" y="4309048"/>
                  </a:lnTo>
                  <a:cubicBezTo>
                    <a:pt x="1005251" y="4119335"/>
                    <a:pt x="1100409" y="4827694"/>
                    <a:pt x="1171073" y="4637981"/>
                  </a:cubicBezTo>
                  <a:lnTo>
                    <a:pt x="1233199" y="4693386"/>
                  </a:lnTo>
                  <a:cubicBezTo>
                    <a:pt x="1241065" y="4696689"/>
                    <a:pt x="1322411" y="4838786"/>
                    <a:pt x="1330277" y="4842089"/>
                  </a:cubicBezTo>
                  <a:lnTo>
                    <a:pt x="1431606" y="5064630"/>
                  </a:lnTo>
                  <a:lnTo>
                    <a:pt x="1561002" y="5169533"/>
                  </a:lnTo>
                  <a:lnTo>
                    <a:pt x="1654776" y="5268121"/>
                  </a:lnTo>
                  <a:lnTo>
                    <a:pt x="1740732" y="5521830"/>
                  </a:lnTo>
                  <a:lnTo>
                    <a:pt x="1844519" y="5636746"/>
                  </a:lnTo>
                  <a:cubicBezTo>
                    <a:pt x="1909869" y="5352810"/>
                    <a:pt x="1803769" y="5779168"/>
                    <a:pt x="1869119" y="5495232"/>
                  </a:cubicBezTo>
                  <a:lnTo>
                    <a:pt x="1879294" y="5255489"/>
                  </a:lnTo>
                  <a:cubicBezTo>
                    <a:pt x="1879984" y="5264646"/>
                    <a:pt x="1862306" y="5396268"/>
                    <a:pt x="1862996" y="5405425"/>
                  </a:cubicBezTo>
                  <a:lnTo>
                    <a:pt x="1887612" y="5133641"/>
                  </a:lnTo>
                  <a:lnTo>
                    <a:pt x="1931245" y="4913360"/>
                  </a:lnTo>
                  <a:lnTo>
                    <a:pt x="2242374" y="4685837"/>
                  </a:lnTo>
                  <a:lnTo>
                    <a:pt x="2441628" y="4629304"/>
                  </a:lnTo>
                </a:path>
              </a:pathLst>
            </a:custGeom>
            <a:noFill/>
            <a:ln w="254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2839629" y="783104"/>
              <a:ext cx="2441630" cy="5636746"/>
            </a:xfrm>
            <a:custGeom>
              <a:avLst/>
              <a:gdLst>
                <a:gd name="connsiteX0" fmla="*/ 1112808 w 5408762"/>
                <a:gd name="connsiteY0" fmla="*/ 0 h 5986732"/>
                <a:gd name="connsiteX1" fmla="*/ 1104181 w 5408762"/>
                <a:gd name="connsiteY1" fmla="*/ 60384 h 5986732"/>
                <a:gd name="connsiteX2" fmla="*/ 1155940 w 5408762"/>
                <a:gd name="connsiteY2" fmla="*/ 103517 h 5986732"/>
                <a:gd name="connsiteX3" fmla="*/ 1207698 w 5408762"/>
                <a:gd name="connsiteY3" fmla="*/ 129396 h 5986732"/>
                <a:gd name="connsiteX4" fmla="*/ 1259457 w 5408762"/>
                <a:gd name="connsiteY4" fmla="*/ 215660 h 5986732"/>
                <a:gd name="connsiteX5" fmla="*/ 1199072 w 5408762"/>
                <a:gd name="connsiteY5" fmla="*/ 267418 h 5986732"/>
                <a:gd name="connsiteX6" fmla="*/ 1138687 w 5408762"/>
                <a:gd name="connsiteY6" fmla="*/ 327803 h 5986732"/>
                <a:gd name="connsiteX7" fmla="*/ 1052423 w 5408762"/>
                <a:gd name="connsiteY7" fmla="*/ 405441 h 5986732"/>
                <a:gd name="connsiteX8" fmla="*/ 923027 w 5408762"/>
                <a:gd name="connsiteY8" fmla="*/ 431320 h 5986732"/>
                <a:gd name="connsiteX9" fmla="*/ 871268 w 5408762"/>
                <a:gd name="connsiteY9" fmla="*/ 560717 h 5986732"/>
                <a:gd name="connsiteX10" fmla="*/ 785004 w 5408762"/>
                <a:gd name="connsiteY10" fmla="*/ 664234 h 5986732"/>
                <a:gd name="connsiteX11" fmla="*/ 750498 w 5408762"/>
                <a:gd name="connsiteY11" fmla="*/ 715992 h 5986732"/>
                <a:gd name="connsiteX12" fmla="*/ 690113 w 5408762"/>
                <a:gd name="connsiteY12" fmla="*/ 785003 h 5986732"/>
                <a:gd name="connsiteX13" fmla="*/ 707366 w 5408762"/>
                <a:gd name="connsiteY13" fmla="*/ 897147 h 5986732"/>
                <a:gd name="connsiteX14" fmla="*/ 681487 w 5408762"/>
                <a:gd name="connsiteY14" fmla="*/ 1017917 h 5986732"/>
                <a:gd name="connsiteX15" fmla="*/ 672861 w 5408762"/>
                <a:gd name="connsiteY15" fmla="*/ 1155939 h 5986732"/>
                <a:gd name="connsiteX16" fmla="*/ 638355 w 5408762"/>
                <a:gd name="connsiteY16" fmla="*/ 1250830 h 5986732"/>
                <a:gd name="connsiteX17" fmla="*/ 586596 w 5408762"/>
                <a:gd name="connsiteY17" fmla="*/ 1276709 h 5986732"/>
                <a:gd name="connsiteX18" fmla="*/ 474453 w 5408762"/>
                <a:gd name="connsiteY18" fmla="*/ 1337094 h 5986732"/>
                <a:gd name="connsiteX19" fmla="*/ 388189 w 5408762"/>
                <a:gd name="connsiteY19" fmla="*/ 1406105 h 5986732"/>
                <a:gd name="connsiteX20" fmla="*/ 276046 w 5408762"/>
                <a:gd name="connsiteY20" fmla="*/ 1397479 h 5986732"/>
                <a:gd name="connsiteX21" fmla="*/ 232913 w 5408762"/>
                <a:gd name="connsiteY21" fmla="*/ 1414732 h 5986732"/>
                <a:gd name="connsiteX22" fmla="*/ 181155 w 5408762"/>
                <a:gd name="connsiteY22" fmla="*/ 1466490 h 5986732"/>
                <a:gd name="connsiteX23" fmla="*/ 207034 w 5408762"/>
                <a:gd name="connsiteY23" fmla="*/ 1595886 h 5986732"/>
                <a:gd name="connsiteX24" fmla="*/ 94891 w 5408762"/>
                <a:gd name="connsiteY24" fmla="*/ 1630392 h 5986732"/>
                <a:gd name="connsiteX25" fmla="*/ 43132 w 5408762"/>
                <a:gd name="connsiteY25" fmla="*/ 1647645 h 5986732"/>
                <a:gd name="connsiteX26" fmla="*/ 0 w 5408762"/>
                <a:gd name="connsiteY26" fmla="*/ 1768415 h 5986732"/>
                <a:gd name="connsiteX27" fmla="*/ 43132 w 5408762"/>
                <a:gd name="connsiteY27" fmla="*/ 1897811 h 5986732"/>
                <a:gd name="connsiteX28" fmla="*/ 86264 w 5408762"/>
                <a:gd name="connsiteY28" fmla="*/ 1966822 h 5986732"/>
                <a:gd name="connsiteX29" fmla="*/ 284672 w 5408762"/>
                <a:gd name="connsiteY29" fmla="*/ 2242867 h 5986732"/>
                <a:gd name="connsiteX30" fmla="*/ 439947 w 5408762"/>
                <a:gd name="connsiteY30" fmla="*/ 2337758 h 5986732"/>
                <a:gd name="connsiteX31" fmla="*/ 569344 w 5408762"/>
                <a:gd name="connsiteY31" fmla="*/ 2415396 h 5986732"/>
                <a:gd name="connsiteX32" fmla="*/ 741872 w 5408762"/>
                <a:gd name="connsiteY32" fmla="*/ 2527539 h 5986732"/>
                <a:gd name="connsiteX33" fmla="*/ 905774 w 5408762"/>
                <a:gd name="connsiteY33" fmla="*/ 2700067 h 5986732"/>
                <a:gd name="connsiteX34" fmla="*/ 1052423 w 5408762"/>
                <a:gd name="connsiteY34" fmla="*/ 2881222 h 5986732"/>
                <a:gd name="connsiteX35" fmla="*/ 1242204 w 5408762"/>
                <a:gd name="connsiteY35" fmla="*/ 3045124 h 5986732"/>
                <a:gd name="connsiteX36" fmla="*/ 1440612 w 5408762"/>
                <a:gd name="connsiteY36" fmla="*/ 3226279 h 5986732"/>
                <a:gd name="connsiteX37" fmla="*/ 1587261 w 5408762"/>
                <a:gd name="connsiteY37" fmla="*/ 3433313 h 5986732"/>
                <a:gd name="connsiteX38" fmla="*/ 1690778 w 5408762"/>
                <a:gd name="connsiteY38" fmla="*/ 3640347 h 5986732"/>
                <a:gd name="connsiteX39" fmla="*/ 1863306 w 5408762"/>
                <a:gd name="connsiteY39" fmla="*/ 3778369 h 5986732"/>
                <a:gd name="connsiteX40" fmla="*/ 2027208 w 5408762"/>
                <a:gd name="connsiteY40" fmla="*/ 3942271 h 5986732"/>
                <a:gd name="connsiteX41" fmla="*/ 2225615 w 5408762"/>
                <a:gd name="connsiteY41" fmla="*/ 4166558 h 5986732"/>
                <a:gd name="connsiteX42" fmla="*/ 2355012 w 5408762"/>
                <a:gd name="connsiteY42" fmla="*/ 4295954 h 5986732"/>
                <a:gd name="connsiteX43" fmla="*/ 2467155 w 5408762"/>
                <a:gd name="connsiteY43" fmla="*/ 4459856 h 5986732"/>
                <a:gd name="connsiteX44" fmla="*/ 2700068 w 5408762"/>
                <a:gd name="connsiteY44" fmla="*/ 4623758 h 5986732"/>
                <a:gd name="connsiteX45" fmla="*/ 2846717 w 5408762"/>
                <a:gd name="connsiteY45" fmla="*/ 4787660 h 5986732"/>
                <a:gd name="connsiteX46" fmla="*/ 2924355 w 5408762"/>
                <a:gd name="connsiteY46" fmla="*/ 4986067 h 5986732"/>
                <a:gd name="connsiteX47" fmla="*/ 3079630 w 5408762"/>
                <a:gd name="connsiteY47" fmla="*/ 5149969 h 5986732"/>
                <a:gd name="connsiteX48" fmla="*/ 3398808 w 5408762"/>
                <a:gd name="connsiteY48" fmla="*/ 5305245 h 5986732"/>
                <a:gd name="connsiteX49" fmla="*/ 3605842 w 5408762"/>
                <a:gd name="connsiteY49" fmla="*/ 5477773 h 5986732"/>
                <a:gd name="connsiteX50" fmla="*/ 3743864 w 5408762"/>
                <a:gd name="connsiteY50" fmla="*/ 5641675 h 5986732"/>
                <a:gd name="connsiteX51" fmla="*/ 3812876 w 5408762"/>
                <a:gd name="connsiteY51" fmla="*/ 5805577 h 5986732"/>
                <a:gd name="connsiteX52" fmla="*/ 3873261 w 5408762"/>
                <a:gd name="connsiteY52" fmla="*/ 5986732 h 5986732"/>
                <a:gd name="connsiteX53" fmla="*/ 3950898 w 5408762"/>
                <a:gd name="connsiteY53" fmla="*/ 5891841 h 5986732"/>
                <a:gd name="connsiteX54" fmla="*/ 4114800 w 5408762"/>
                <a:gd name="connsiteY54" fmla="*/ 5719313 h 5986732"/>
                <a:gd name="connsiteX55" fmla="*/ 4201064 w 5408762"/>
                <a:gd name="connsiteY55" fmla="*/ 5564037 h 5986732"/>
                <a:gd name="connsiteX56" fmla="*/ 4218317 w 5408762"/>
                <a:gd name="connsiteY56" fmla="*/ 5262113 h 5986732"/>
                <a:gd name="connsiteX57" fmla="*/ 4278702 w 5408762"/>
                <a:gd name="connsiteY57" fmla="*/ 5072332 h 5986732"/>
                <a:gd name="connsiteX58" fmla="*/ 4330461 w 5408762"/>
                <a:gd name="connsiteY58" fmla="*/ 4942935 h 5986732"/>
                <a:gd name="connsiteX59" fmla="*/ 4433978 w 5408762"/>
                <a:gd name="connsiteY59" fmla="*/ 4787660 h 5986732"/>
                <a:gd name="connsiteX60" fmla="*/ 4692770 w 5408762"/>
                <a:gd name="connsiteY60" fmla="*/ 4649637 h 5986732"/>
                <a:gd name="connsiteX61" fmla="*/ 4891178 w 5408762"/>
                <a:gd name="connsiteY61" fmla="*/ 4572000 h 5986732"/>
                <a:gd name="connsiteX62" fmla="*/ 5141344 w 5408762"/>
                <a:gd name="connsiteY62" fmla="*/ 4433977 h 5986732"/>
                <a:gd name="connsiteX63" fmla="*/ 5296619 w 5408762"/>
                <a:gd name="connsiteY63" fmla="*/ 4313207 h 5986732"/>
                <a:gd name="connsiteX64" fmla="*/ 5408762 w 5408762"/>
                <a:gd name="connsiteY64" fmla="*/ 4330460 h 5986732"/>
                <a:gd name="connsiteX0" fmla="*/ 1112808 w 5408762"/>
                <a:gd name="connsiteY0" fmla="*/ 0 h 5986732"/>
                <a:gd name="connsiteX1" fmla="*/ 1104181 w 5408762"/>
                <a:gd name="connsiteY1" fmla="*/ 60384 h 5986732"/>
                <a:gd name="connsiteX2" fmla="*/ 1155940 w 5408762"/>
                <a:gd name="connsiteY2" fmla="*/ 103517 h 5986732"/>
                <a:gd name="connsiteX3" fmla="*/ 1207698 w 5408762"/>
                <a:gd name="connsiteY3" fmla="*/ 129396 h 5986732"/>
                <a:gd name="connsiteX4" fmla="*/ 1259457 w 5408762"/>
                <a:gd name="connsiteY4" fmla="*/ 215660 h 5986732"/>
                <a:gd name="connsiteX5" fmla="*/ 1199072 w 5408762"/>
                <a:gd name="connsiteY5" fmla="*/ 267418 h 5986732"/>
                <a:gd name="connsiteX6" fmla="*/ 1138687 w 5408762"/>
                <a:gd name="connsiteY6" fmla="*/ 327803 h 5986732"/>
                <a:gd name="connsiteX7" fmla="*/ 1052423 w 5408762"/>
                <a:gd name="connsiteY7" fmla="*/ 405441 h 5986732"/>
                <a:gd name="connsiteX8" fmla="*/ 923027 w 5408762"/>
                <a:gd name="connsiteY8" fmla="*/ 431320 h 5986732"/>
                <a:gd name="connsiteX9" fmla="*/ 871268 w 5408762"/>
                <a:gd name="connsiteY9" fmla="*/ 560717 h 5986732"/>
                <a:gd name="connsiteX10" fmla="*/ 785004 w 5408762"/>
                <a:gd name="connsiteY10" fmla="*/ 664234 h 5986732"/>
                <a:gd name="connsiteX11" fmla="*/ 750498 w 5408762"/>
                <a:gd name="connsiteY11" fmla="*/ 715992 h 5986732"/>
                <a:gd name="connsiteX12" fmla="*/ 690113 w 5408762"/>
                <a:gd name="connsiteY12" fmla="*/ 785003 h 5986732"/>
                <a:gd name="connsiteX13" fmla="*/ 707366 w 5408762"/>
                <a:gd name="connsiteY13" fmla="*/ 897147 h 5986732"/>
                <a:gd name="connsiteX14" fmla="*/ 681487 w 5408762"/>
                <a:gd name="connsiteY14" fmla="*/ 1017917 h 5986732"/>
                <a:gd name="connsiteX15" fmla="*/ 672861 w 5408762"/>
                <a:gd name="connsiteY15" fmla="*/ 1155939 h 5986732"/>
                <a:gd name="connsiteX16" fmla="*/ 638355 w 5408762"/>
                <a:gd name="connsiteY16" fmla="*/ 1250830 h 5986732"/>
                <a:gd name="connsiteX17" fmla="*/ 586596 w 5408762"/>
                <a:gd name="connsiteY17" fmla="*/ 1276709 h 5986732"/>
                <a:gd name="connsiteX18" fmla="*/ 474453 w 5408762"/>
                <a:gd name="connsiteY18" fmla="*/ 1337094 h 5986732"/>
                <a:gd name="connsiteX19" fmla="*/ 388189 w 5408762"/>
                <a:gd name="connsiteY19" fmla="*/ 1406105 h 5986732"/>
                <a:gd name="connsiteX20" fmla="*/ 276046 w 5408762"/>
                <a:gd name="connsiteY20" fmla="*/ 1397479 h 5986732"/>
                <a:gd name="connsiteX21" fmla="*/ 232913 w 5408762"/>
                <a:gd name="connsiteY21" fmla="*/ 1414732 h 5986732"/>
                <a:gd name="connsiteX22" fmla="*/ 181155 w 5408762"/>
                <a:gd name="connsiteY22" fmla="*/ 1466490 h 5986732"/>
                <a:gd name="connsiteX23" fmla="*/ 207034 w 5408762"/>
                <a:gd name="connsiteY23" fmla="*/ 1595886 h 5986732"/>
                <a:gd name="connsiteX24" fmla="*/ 94891 w 5408762"/>
                <a:gd name="connsiteY24" fmla="*/ 1630392 h 5986732"/>
                <a:gd name="connsiteX25" fmla="*/ 43132 w 5408762"/>
                <a:gd name="connsiteY25" fmla="*/ 1647645 h 5986732"/>
                <a:gd name="connsiteX26" fmla="*/ 0 w 5408762"/>
                <a:gd name="connsiteY26" fmla="*/ 1768415 h 5986732"/>
                <a:gd name="connsiteX27" fmla="*/ 43132 w 5408762"/>
                <a:gd name="connsiteY27" fmla="*/ 1897811 h 5986732"/>
                <a:gd name="connsiteX28" fmla="*/ 86264 w 5408762"/>
                <a:gd name="connsiteY28" fmla="*/ 1966822 h 5986732"/>
                <a:gd name="connsiteX29" fmla="*/ 284672 w 5408762"/>
                <a:gd name="connsiteY29" fmla="*/ 2242867 h 5986732"/>
                <a:gd name="connsiteX30" fmla="*/ 439947 w 5408762"/>
                <a:gd name="connsiteY30" fmla="*/ 2337758 h 5986732"/>
                <a:gd name="connsiteX31" fmla="*/ 569344 w 5408762"/>
                <a:gd name="connsiteY31" fmla="*/ 2415396 h 5986732"/>
                <a:gd name="connsiteX32" fmla="*/ 741872 w 5408762"/>
                <a:gd name="connsiteY32" fmla="*/ 2527539 h 5986732"/>
                <a:gd name="connsiteX33" fmla="*/ 905774 w 5408762"/>
                <a:gd name="connsiteY33" fmla="*/ 2700067 h 5986732"/>
                <a:gd name="connsiteX34" fmla="*/ 1052423 w 5408762"/>
                <a:gd name="connsiteY34" fmla="*/ 2881222 h 5986732"/>
                <a:gd name="connsiteX35" fmla="*/ 1242204 w 5408762"/>
                <a:gd name="connsiteY35" fmla="*/ 3045124 h 5986732"/>
                <a:gd name="connsiteX36" fmla="*/ 1440612 w 5408762"/>
                <a:gd name="connsiteY36" fmla="*/ 3226279 h 5986732"/>
                <a:gd name="connsiteX37" fmla="*/ 1587261 w 5408762"/>
                <a:gd name="connsiteY37" fmla="*/ 3433313 h 5986732"/>
                <a:gd name="connsiteX38" fmla="*/ 1690778 w 5408762"/>
                <a:gd name="connsiteY38" fmla="*/ 3640347 h 5986732"/>
                <a:gd name="connsiteX39" fmla="*/ 1863306 w 5408762"/>
                <a:gd name="connsiteY39" fmla="*/ 3778369 h 5986732"/>
                <a:gd name="connsiteX40" fmla="*/ 2027208 w 5408762"/>
                <a:gd name="connsiteY40" fmla="*/ 3942271 h 5986732"/>
                <a:gd name="connsiteX41" fmla="*/ 2225615 w 5408762"/>
                <a:gd name="connsiteY41" fmla="*/ 4166558 h 5986732"/>
                <a:gd name="connsiteX42" fmla="*/ 2355012 w 5408762"/>
                <a:gd name="connsiteY42" fmla="*/ 4295954 h 5986732"/>
                <a:gd name="connsiteX43" fmla="*/ 2467155 w 5408762"/>
                <a:gd name="connsiteY43" fmla="*/ 4459856 h 5986732"/>
                <a:gd name="connsiteX44" fmla="*/ 2700068 w 5408762"/>
                <a:gd name="connsiteY44" fmla="*/ 4623758 h 5986732"/>
                <a:gd name="connsiteX45" fmla="*/ 2846717 w 5408762"/>
                <a:gd name="connsiteY45" fmla="*/ 4787660 h 5986732"/>
                <a:gd name="connsiteX46" fmla="*/ 2924355 w 5408762"/>
                <a:gd name="connsiteY46" fmla="*/ 4986067 h 5986732"/>
                <a:gd name="connsiteX47" fmla="*/ 3079630 w 5408762"/>
                <a:gd name="connsiteY47" fmla="*/ 5149969 h 5986732"/>
                <a:gd name="connsiteX48" fmla="*/ 3398808 w 5408762"/>
                <a:gd name="connsiteY48" fmla="*/ 5305245 h 5986732"/>
                <a:gd name="connsiteX49" fmla="*/ 3605842 w 5408762"/>
                <a:gd name="connsiteY49" fmla="*/ 5477773 h 5986732"/>
                <a:gd name="connsiteX50" fmla="*/ 3743864 w 5408762"/>
                <a:gd name="connsiteY50" fmla="*/ 5641675 h 5986732"/>
                <a:gd name="connsiteX51" fmla="*/ 3812876 w 5408762"/>
                <a:gd name="connsiteY51" fmla="*/ 5805577 h 5986732"/>
                <a:gd name="connsiteX52" fmla="*/ 3873261 w 5408762"/>
                <a:gd name="connsiteY52" fmla="*/ 5986732 h 5986732"/>
                <a:gd name="connsiteX53" fmla="*/ 3950898 w 5408762"/>
                <a:gd name="connsiteY53" fmla="*/ 5891841 h 5986732"/>
                <a:gd name="connsiteX54" fmla="*/ 4114800 w 5408762"/>
                <a:gd name="connsiteY54" fmla="*/ 5719313 h 5986732"/>
                <a:gd name="connsiteX55" fmla="*/ 4218317 w 5408762"/>
                <a:gd name="connsiteY55" fmla="*/ 5262113 h 5986732"/>
                <a:gd name="connsiteX56" fmla="*/ 4278702 w 5408762"/>
                <a:gd name="connsiteY56" fmla="*/ 5072332 h 5986732"/>
                <a:gd name="connsiteX57" fmla="*/ 4330461 w 5408762"/>
                <a:gd name="connsiteY57" fmla="*/ 4942935 h 5986732"/>
                <a:gd name="connsiteX58" fmla="*/ 4433978 w 5408762"/>
                <a:gd name="connsiteY58" fmla="*/ 4787660 h 5986732"/>
                <a:gd name="connsiteX59" fmla="*/ 4692770 w 5408762"/>
                <a:gd name="connsiteY59" fmla="*/ 4649637 h 5986732"/>
                <a:gd name="connsiteX60" fmla="*/ 4891178 w 5408762"/>
                <a:gd name="connsiteY60" fmla="*/ 4572000 h 5986732"/>
                <a:gd name="connsiteX61" fmla="*/ 5141344 w 5408762"/>
                <a:gd name="connsiteY61" fmla="*/ 4433977 h 5986732"/>
                <a:gd name="connsiteX62" fmla="*/ 5296619 w 5408762"/>
                <a:gd name="connsiteY62" fmla="*/ 4313207 h 5986732"/>
                <a:gd name="connsiteX63" fmla="*/ 5408762 w 5408762"/>
                <a:gd name="connsiteY63" fmla="*/ 4330460 h 5986732"/>
                <a:gd name="connsiteX0" fmla="*/ 1112808 w 5408762"/>
                <a:gd name="connsiteY0" fmla="*/ 0 h 5986732"/>
                <a:gd name="connsiteX1" fmla="*/ 1104181 w 5408762"/>
                <a:gd name="connsiteY1" fmla="*/ 60384 h 5986732"/>
                <a:gd name="connsiteX2" fmla="*/ 1155940 w 5408762"/>
                <a:gd name="connsiteY2" fmla="*/ 103517 h 5986732"/>
                <a:gd name="connsiteX3" fmla="*/ 1207698 w 5408762"/>
                <a:gd name="connsiteY3" fmla="*/ 129396 h 5986732"/>
                <a:gd name="connsiteX4" fmla="*/ 1259457 w 5408762"/>
                <a:gd name="connsiteY4" fmla="*/ 215660 h 5986732"/>
                <a:gd name="connsiteX5" fmla="*/ 1199072 w 5408762"/>
                <a:gd name="connsiteY5" fmla="*/ 267418 h 5986732"/>
                <a:gd name="connsiteX6" fmla="*/ 1138687 w 5408762"/>
                <a:gd name="connsiteY6" fmla="*/ 327803 h 5986732"/>
                <a:gd name="connsiteX7" fmla="*/ 1052423 w 5408762"/>
                <a:gd name="connsiteY7" fmla="*/ 405441 h 5986732"/>
                <a:gd name="connsiteX8" fmla="*/ 923027 w 5408762"/>
                <a:gd name="connsiteY8" fmla="*/ 431320 h 5986732"/>
                <a:gd name="connsiteX9" fmla="*/ 871268 w 5408762"/>
                <a:gd name="connsiteY9" fmla="*/ 560717 h 5986732"/>
                <a:gd name="connsiteX10" fmla="*/ 785004 w 5408762"/>
                <a:gd name="connsiteY10" fmla="*/ 664234 h 5986732"/>
                <a:gd name="connsiteX11" fmla="*/ 750498 w 5408762"/>
                <a:gd name="connsiteY11" fmla="*/ 715992 h 5986732"/>
                <a:gd name="connsiteX12" fmla="*/ 690113 w 5408762"/>
                <a:gd name="connsiteY12" fmla="*/ 785003 h 5986732"/>
                <a:gd name="connsiteX13" fmla="*/ 707366 w 5408762"/>
                <a:gd name="connsiteY13" fmla="*/ 897147 h 5986732"/>
                <a:gd name="connsiteX14" fmla="*/ 681487 w 5408762"/>
                <a:gd name="connsiteY14" fmla="*/ 1017917 h 5986732"/>
                <a:gd name="connsiteX15" fmla="*/ 672861 w 5408762"/>
                <a:gd name="connsiteY15" fmla="*/ 1155939 h 5986732"/>
                <a:gd name="connsiteX16" fmla="*/ 638355 w 5408762"/>
                <a:gd name="connsiteY16" fmla="*/ 1250830 h 5986732"/>
                <a:gd name="connsiteX17" fmla="*/ 586596 w 5408762"/>
                <a:gd name="connsiteY17" fmla="*/ 1276709 h 5986732"/>
                <a:gd name="connsiteX18" fmla="*/ 474453 w 5408762"/>
                <a:gd name="connsiteY18" fmla="*/ 1337094 h 5986732"/>
                <a:gd name="connsiteX19" fmla="*/ 388189 w 5408762"/>
                <a:gd name="connsiteY19" fmla="*/ 1406105 h 5986732"/>
                <a:gd name="connsiteX20" fmla="*/ 276046 w 5408762"/>
                <a:gd name="connsiteY20" fmla="*/ 1397479 h 5986732"/>
                <a:gd name="connsiteX21" fmla="*/ 232913 w 5408762"/>
                <a:gd name="connsiteY21" fmla="*/ 1414732 h 5986732"/>
                <a:gd name="connsiteX22" fmla="*/ 181155 w 5408762"/>
                <a:gd name="connsiteY22" fmla="*/ 1466490 h 5986732"/>
                <a:gd name="connsiteX23" fmla="*/ 207034 w 5408762"/>
                <a:gd name="connsiteY23" fmla="*/ 1595886 h 5986732"/>
                <a:gd name="connsiteX24" fmla="*/ 94891 w 5408762"/>
                <a:gd name="connsiteY24" fmla="*/ 1630392 h 5986732"/>
                <a:gd name="connsiteX25" fmla="*/ 43132 w 5408762"/>
                <a:gd name="connsiteY25" fmla="*/ 1647645 h 5986732"/>
                <a:gd name="connsiteX26" fmla="*/ 0 w 5408762"/>
                <a:gd name="connsiteY26" fmla="*/ 1768415 h 5986732"/>
                <a:gd name="connsiteX27" fmla="*/ 43132 w 5408762"/>
                <a:gd name="connsiteY27" fmla="*/ 1897811 h 5986732"/>
                <a:gd name="connsiteX28" fmla="*/ 86264 w 5408762"/>
                <a:gd name="connsiteY28" fmla="*/ 1966822 h 5986732"/>
                <a:gd name="connsiteX29" fmla="*/ 284672 w 5408762"/>
                <a:gd name="connsiteY29" fmla="*/ 2242867 h 5986732"/>
                <a:gd name="connsiteX30" fmla="*/ 439947 w 5408762"/>
                <a:gd name="connsiteY30" fmla="*/ 2337758 h 5986732"/>
                <a:gd name="connsiteX31" fmla="*/ 569344 w 5408762"/>
                <a:gd name="connsiteY31" fmla="*/ 2415396 h 5986732"/>
                <a:gd name="connsiteX32" fmla="*/ 741872 w 5408762"/>
                <a:gd name="connsiteY32" fmla="*/ 2527539 h 5986732"/>
                <a:gd name="connsiteX33" fmla="*/ 905774 w 5408762"/>
                <a:gd name="connsiteY33" fmla="*/ 2700067 h 5986732"/>
                <a:gd name="connsiteX34" fmla="*/ 1052423 w 5408762"/>
                <a:gd name="connsiteY34" fmla="*/ 2881222 h 5986732"/>
                <a:gd name="connsiteX35" fmla="*/ 1242204 w 5408762"/>
                <a:gd name="connsiteY35" fmla="*/ 3045124 h 5986732"/>
                <a:gd name="connsiteX36" fmla="*/ 1440612 w 5408762"/>
                <a:gd name="connsiteY36" fmla="*/ 3226279 h 5986732"/>
                <a:gd name="connsiteX37" fmla="*/ 1587261 w 5408762"/>
                <a:gd name="connsiteY37" fmla="*/ 3433313 h 5986732"/>
                <a:gd name="connsiteX38" fmla="*/ 1690778 w 5408762"/>
                <a:gd name="connsiteY38" fmla="*/ 3640347 h 5986732"/>
                <a:gd name="connsiteX39" fmla="*/ 1863306 w 5408762"/>
                <a:gd name="connsiteY39" fmla="*/ 3778369 h 5986732"/>
                <a:gd name="connsiteX40" fmla="*/ 2027208 w 5408762"/>
                <a:gd name="connsiteY40" fmla="*/ 3942271 h 5986732"/>
                <a:gd name="connsiteX41" fmla="*/ 2225615 w 5408762"/>
                <a:gd name="connsiteY41" fmla="*/ 4166558 h 5986732"/>
                <a:gd name="connsiteX42" fmla="*/ 2355012 w 5408762"/>
                <a:gd name="connsiteY42" fmla="*/ 4295954 h 5986732"/>
                <a:gd name="connsiteX43" fmla="*/ 2467155 w 5408762"/>
                <a:gd name="connsiteY43" fmla="*/ 4459856 h 5986732"/>
                <a:gd name="connsiteX44" fmla="*/ 2700068 w 5408762"/>
                <a:gd name="connsiteY44" fmla="*/ 4623758 h 5986732"/>
                <a:gd name="connsiteX45" fmla="*/ 2846717 w 5408762"/>
                <a:gd name="connsiteY45" fmla="*/ 4787660 h 5986732"/>
                <a:gd name="connsiteX46" fmla="*/ 2924355 w 5408762"/>
                <a:gd name="connsiteY46" fmla="*/ 4986067 h 5986732"/>
                <a:gd name="connsiteX47" fmla="*/ 3079630 w 5408762"/>
                <a:gd name="connsiteY47" fmla="*/ 5149969 h 5986732"/>
                <a:gd name="connsiteX48" fmla="*/ 3398808 w 5408762"/>
                <a:gd name="connsiteY48" fmla="*/ 5305245 h 5986732"/>
                <a:gd name="connsiteX49" fmla="*/ 3605842 w 5408762"/>
                <a:gd name="connsiteY49" fmla="*/ 5477773 h 5986732"/>
                <a:gd name="connsiteX50" fmla="*/ 3743864 w 5408762"/>
                <a:gd name="connsiteY50" fmla="*/ 5641675 h 5986732"/>
                <a:gd name="connsiteX51" fmla="*/ 3812876 w 5408762"/>
                <a:gd name="connsiteY51" fmla="*/ 5805577 h 5986732"/>
                <a:gd name="connsiteX52" fmla="*/ 3873261 w 5408762"/>
                <a:gd name="connsiteY52" fmla="*/ 5986732 h 5986732"/>
                <a:gd name="connsiteX53" fmla="*/ 3950898 w 5408762"/>
                <a:gd name="connsiteY53" fmla="*/ 5891841 h 5986732"/>
                <a:gd name="connsiteX54" fmla="*/ 4114800 w 5408762"/>
                <a:gd name="connsiteY54" fmla="*/ 5719313 h 5986732"/>
                <a:gd name="connsiteX55" fmla="*/ 4218317 w 5408762"/>
                <a:gd name="connsiteY55" fmla="*/ 5262113 h 5986732"/>
                <a:gd name="connsiteX56" fmla="*/ 4278702 w 5408762"/>
                <a:gd name="connsiteY56" fmla="*/ 5072332 h 5986732"/>
                <a:gd name="connsiteX57" fmla="*/ 4330461 w 5408762"/>
                <a:gd name="connsiteY57" fmla="*/ 4942935 h 5986732"/>
                <a:gd name="connsiteX58" fmla="*/ 4433978 w 5408762"/>
                <a:gd name="connsiteY58" fmla="*/ 4787660 h 5986732"/>
                <a:gd name="connsiteX59" fmla="*/ 4692770 w 5408762"/>
                <a:gd name="connsiteY59" fmla="*/ 4649637 h 5986732"/>
                <a:gd name="connsiteX60" fmla="*/ 4891178 w 5408762"/>
                <a:gd name="connsiteY60" fmla="*/ 4572000 h 5986732"/>
                <a:gd name="connsiteX61" fmla="*/ 5141344 w 5408762"/>
                <a:gd name="connsiteY61" fmla="*/ 4433977 h 5986732"/>
                <a:gd name="connsiteX62" fmla="*/ 5296619 w 5408762"/>
                <a:gd name="connsiteY62" fmla="*/ 4313207 h 5986732"/>
                <a:gd name="connsiteX63" fmla="*/ 5408762 w 5408762"/>
                <a:gd name="connsiteY63" fmla="*/ 4330460 h 5986732"/>
                <a:gd name="connsiteX0" fmla="*/ 1112808 w 5408762"/>
                <a:gd name="connsiteY0" fmla="*/ 0 h 6055743"/>
                <a:gd name="connsiteX1" fmla="*/ 1104181 w 5408762"/>
                <a:gd name="connsiteY1" fmla="*/ 60384 h 6055743"/>
                <a:gd name="connsiteX2" fmla="*/ 1155940 w 5408762"/>
                <a:gd name="connsiteY2" fmla="*/ 103517 h 6055743"/>
                <a:gd name="connsiteX3" fmla="*/ 1207698 w 5408762"/>
                <a:gd name="connsiteY3" fmla="*/ 129396 h 6055743"/>
                <a:gd name="connsiteX4" fmla="*/ 1259457 w 5408762"/>
                <a:gd name="connsiteY4" fmla="*/ 215660 h 6055743"/>
                <a:gd name="connsiteX5" fmla="*/ 1199072 w 5408762"/>
                <a:gd name="connsiteY5" fmla="*/ 267418 h 6055743"/>
                <a:gd name="connsiteX6" fmla="*/ 1138687 w 5408762"/>
                <a:gd name="connsiteY6" fmla="*/ 327803 h 6055743"/>
                <a:gd name="connsiteX7" fmla="*/ 1052423 w 5408762"/>
                <a:gd name="connsiteY7" fmla="*/ 405441 h 6055743"/>
                <a:gd name="connsiteX8" fmla="*/ 923027 w 5408762"/>
                <a:gd name="connsiteY8" fmla="*/ 431320 h 6055743"/>
                <a:gd name="connsiteX9" fmla="*/ 871268 w 5408762"/>
                <a:gd name="connsiteY9" fmla="*/ 560717 h 6055743"/>
                <a:gd name="connsiteX10" fmla="*/ 785004 w 5408762"/>
                <a:gd name="connsiteY10" fmla="*/ 664234 h 6055743"/>
                <a:gd name="connsiteX11" fmla="*/ 750498 w 5408762"/>
                <a:gd name="connsiteY11" fmla="*/ 715992 h 6055743"/>
                <a:gd name="connsiteX12" fmla="*/ 690113 w 5408762"/>
                <a:gd name="connsiteY12" fmla="*/ 785003 h 6055743"/>
                <a:gd name="connsiteX13" fmla="*/ 707366 w 5408762"/>
                <a:gd name="connsiteY13" fmla="*/ 897147 h 6055743"/>
                <a:gd name="connsiteX14" fmla="*/ 681487 w 5408762"/>
                <a:gd name="connsiteY14" fmla="*/ 1017917 h 6055743"/>
                <a:gd name="connsiteX15" fmla="*/ 672861 w 5408762"/>
                <a:gd name="connsiteY15" fmla="*/ 1155939 h 6055743"/>
                <a:gd name="connsiteX16" fmla="*/ 638355 w 5408762"/>
                <a:gd name="connsiteY16" fmla="*/ 1250830 h 6055743"/>
                <a:gd name="connsiteX17" fmla="*/ 586596 w 5408762"/>
                <a:gd name="connsiteY17" fmla="*/ 1276709 h 6055743"/>
                <a:gd name="connsiteX18" fmla="*/ 474453 w 5408762"/>
                <a:gd name="connsiteY18" fmla="*/ 1337094 h 6055743"/>
                <a:gd name="connsiteX19" fmla="*/ 388189 w 5408762"/>
                <a:gd name="connsiteY19" fmla="*/ 1406105 h 6055743"/>
                <a:gd name="connsiteX20" fmla="*/ 276046 w 5408762"/>
                <a:gd name="connsiteY20" fmla="*/ 1397479 h 6055743"/>
                <a:gd name="connsiteX21" fmla="*/ 232913 w 5408762"/>
                <a:gd name="connsiteY21" fmla="*/ 1414732 h 6055743"/>
                <a:gd name="connsiteX22" fmla="*/ 181155 w 5408762"/>
                <a:gd name="connsiteY22" fmla="*/ 1466490 h 6055743"/>
                <a:gd name="connsiteX23" fmla="*/ 207034 w 5408762"/>
                <a:gd name="connsiteY23" fmla="*/ 1595886 h 6055743"/>
                <a:gd name="connsiteX24" fmla="*/ 94891 w 5408762"/>
                <a:gd name="connsiteY24" fmla="*/ 1630392 h 6055743"/>
                <a:gd name="connsiteX25" fmla="*/ 43132 w 5408762"/>
                <a:gd name="connsiteY25" fmla="*/ 1647645 h 6055743"/>
                <a:gd name="connsiteX26" fmla="*/ 0 w 5408762"/>
                <a:gd name="connsiteY26" fmla="*/ 1768415 h 6055743"/>
                <a:gd name="connsiteX27" fmla="*/ 43132 w 5408762"/>
                <a:gd name="connsiteY27" fmla="*/ 1897811 h 6055743"/>
                <a:gd name="connsiteX28" fmla="*/ 86264 w 5408762"/>
                <a:gd name="connsiteY28" fmla="*/ 1966822 h 6055743"/>
                <a:gd name="connsiteX29" fmla="*/ 284672 w 5408762"/>
                <a:gd name="connsiteY29" fmla="*/ 2242867 h 6055743"/>
                <a:gd name="connsiteX30" fmla="*/ 439947 w 5408762"/>
                <a:gd name="connsiteY30" fmla="*/ 2337758 h 6055743"/>
                <a:gd name="connsiteX31" fmla="*/ 569344 w 5408762"/>
                <a:gd name="connsiteY31" fmla="*/ 2415396 h 6055743"/>
                <a:gd name="connsiteX32" fmla="*/ 741872 w 5408762"/>
                <a:gd name="connsiteY32" fmla="*/ 2527539 h 6055743"/>
                <a:gd name="connsiteX33" fmla="*/ 905774 w 5408762"/>
                <a:gd name="connsiteY33" fmla="*/ 2700067 h 6055743"/>
                <a:gd name="connsiteX34" fmla="*/ 1052423 w 5408762"/>
                <a:gd name="connsiteY34" fmla="*/ 2881222 h 6055743"/>
                <a:gd name="connsiteX35" fmla="*/ 1242204 w 5408762"/>
                <a:gd name="connsiteY35" fmla="*/ 3045124 h 6055743"/>
                <a:gd name="connsiteX36" fmla="*/ 1440612 w 5408762"/>
                <a:gd name="connsiteY36" fmla="*/ 3226279 h 6055743"/>
                <a:gd name="connsiteX37" fmla="*/ 1587261 w 5408762"/>
                <a:gd name="connsiteY37" fmla="*/ 3433313 h 6055743"/>
                <a:gd name="connsiteX38" fmla="*/ 1690778 w 5408762"/>
                <a:gd name="connsiteY38" fmla="*/ 3640347 h 6055743"/>
                <a:gd name="connsiteX39" fmla="*/ 1863306 w 5408762"/>
                <a:gd name="connsiteY39" fmla="*/ 3778369 h 6055743"/>
                <a:gd name="connsiteX40" fmla="*/ 2027208 w 5408762"/>
                <a:gd name="connsiteY40" fmla="*/ 3942271 h 6055743"/>
                <a:gd name="connsiteX41" fmla="*/ 2225615 w 5408762"/>
                <a:gd name="connsiteY41" fmla="*/ 4166558 h 6055743"/>
                <a:gd name="connsiteX42" fmla="*/ 2355012 w 5408762"/>
                <a:gd name="connsiteY42" fmla="*/ 4295954 h 6055743"/>
                <a:gd name="connsiteX43" fmla="*/ 2467155 w 5408762"/>
                <a:gd name="connsiteY43" fmla="*/ 4459856 h 6055743"/>
                <a:gd name="connsiteX44" fmla="*/ 2700068 w 5408762"/>
                <a:gd name="connsiteY44" fmla="*/ 4623758 h 6055743"/>
                <a:gd name="connsiteX45" fmla="*/ 2846717 w 5408762"/>
                <a:gd name="connsiteY45" fmla="*/ 4787660 h 6055743"/>
                <a:gd name="connsiteX46" fmla="*/ 2924355 w 5408762"/>
                <a:gd name="connsiteY46" fmla="*/ 4986067 h 6055743"/>
                <a:gd name="connsiteX47" fmla="*/ 3079630 w 5408762"/>
                <a:gd name="connsiteY47" fmla="*/ 5149969 h 6055743"/>
                <a:gd name="connsiteX48" fmla="*/ 3398808 w 5408762"/>
                <a:gd name="connsiteY48" fmla="*/ 5305245 h 6055743"/>
                <a:gd name="connsiteX49" fmla="*/ 3605842 w 5408762"/>
                <a:gd name="connsiteY49" fmla="*/ 5477773 h 6055743"/>
                <a:gd name="connsiteX50" fmla="*/ 3743864 w 5408762"/>
                <a:gd name="connsiteY50" fmla="*/ 5641675 h 6055743"/>
                <a:gd name="connsiteX51" fmla="*/ 3812876 w 5408762"/>
                <a:gd name="connsiteY51" fmla="*/ 5805577 h 6055743"/>
                <a:gd name="connsiteX52" fmla="*/ 3881887 w 5408762"/>
                <a:gd name="connsiteY52" fmla="*/ 6055743 h 6055743"/>
                <a:gd name="connsiteX53" fmla="*/ 3950898 w 5408762"/>
                <a:gd name="connsiteY53" fmla="*/ 5891841 h 6055743"/>
                <a:gd name="connsiteX54" fmla="*/ 4114800 w 5408762"/>
                <a:gd name="connsiteY54" fmla="*/ 5719313 h 6055743"/>
                <a:gd name="connsiteX55" fmla="*/ 4218317 w 5408762"/>
                <a:gd name="connsiteY55" fmla="*/ 5262113 h 6055743"/>
                <a:gd name="connsiteX56" fmla="*/ 4278702 w 5408762"/>
                <a:gd name="connsiteY56" fmla="*/ 5072332 h 6055743"/>
                <a:gd name="connsiteX57" fmla="*/ 4330461 w 5408762"/>
                <a:gd name="connsiteY57" fmla="*/ 4942935 h 6055743"/>
                <a:gd name="connsiteX58" fmla="*/ 4433978 w 5408762"/>
                <a:gd name="connsiteY58" fmla="*/ 4787660 h 6055743"/>
                <a:gd name="connsiteX59" fmla="*/ 4692770 w 5408762"/>
                <a:gd name="connsiteY59" fmla="*/ 4649637 h 6055743"/>
                <a:gd name="connsiteX60" fmla="*/ 4891178 w 5408762"/>
                <a:gd name="connsiteY60" fmla="*/ 4572000 h 6055743"/>
                <a:gd name="connsiteX61" fmla="*/ 5141344 w 5408762"/>
                <a:gd name="connsiteY61" fmla="*/ 4433977 h 6055743"/>
                <a:gd name="connsiteX62" fmla="*/ 5296619 w 5408762"/>
                <a:gd name="connsiteY62" fmla="*/ 4313207 h 6055743"/>
                <a:gd name="connsiteX63" fmla="*/ 5408762 w 5408762"/>
                <a:gd name="connsiteY63" fmla="*/ 4330460 h 6055743"/>
                <a:gd name="connsiteX0" fmla="*/ 1112808 w 5408762"/>
                <a:gd name="connsiteY0" fmla="*/ 0 h 6055743"/>
                <a:gd name="connsiteX1" fmla="*/ 1104181 w 5408762"/>
                <a:gd name="connsiteY1" fmla="*/ 60384 h 6055743"/>
                <a:gd name="connsiteX2" fmla="*/ 1155940 w 5408762"/>
                <a:gd name="connsiteY2" fmla="*/ 103517 h 6055743"/>
                <a:gd name="connsiteX3" fmla="*/ 1207698 w 5408762"/>
                <a:gd name="connsiteY3" fmla="*/ 129396 h 6055743"/>
                <a:gd name="connsiteX4" fmla="*/ 1259457 w 5408762"/>
                <a:gd name="connsiteY4" fmla="*/ 215660 h 6055743"/>
                <a:gd name="connsiteX5" fmla="*/ 1199072 w 5408762"/>
                <a:gd name="connsiteY5" fmla="*/ 267418 h 6055743"/>
                <a:gd name="connsiteX6" fmla="*/ 1138687 w 5408762"/>
                <a:gd name="connsiteY6" fmla="*/ 327803 h 6055743"/>
                <a:gd name="connsiteX7" fmla="*/ 1052423 w 5408762"/>
                <a:gd name="connsiteY7" fmla="*/ 405441 h 6055743"/>
                <a:gd name="connsiteX8" fmla="*/ 923027 w 5408762"/>
                <a:gd name="connsiteY8" fmla="*/ 431320 h 6055743"/>
                <a:gd name="connsiteX9" fmla="*/ 871268 w 5408762"/>
                <a:gd name="connsiteY9" fmla="*/ 560717 h 6055743"/>
                <a:gd name="connsiteX10" fmla="*/ 785004 w 5408762"/>
                <a:gd name="connsiteY10" fmla="*/ 664234 h 6055743"/>
                <a:gd name="connsiteX11" fmla="*/ 750498 w 5408762"/>
                <a:gd name="connsiteY11" fmla="*/ 715992 h 6055743"/>
                <a:gd name="connsiteX12" fmla="*/ 690113 w 5408762"/>
                <a:gd name="connsiteY12" fmla="*/ 785003 h 6055743"/>
                <a:gd name="connsiteX13" fmla="*/ 707366 w 5408762"/>
                <a:gd name="connsiteY13" fmla="*/ 897147 h 6055743"/>
                <a:gd name="connsiteX14" fmla="*/ 681487 w 5408762"/>
                <a:gd name="connsiteY14" fmla="*/ 1017917 h 6055743"/>
                <a:gd name="connsiteX15" fmla="*/ 672861 w 5408762"/>
                <a:gd name="connsiteY15" fmla="*/ 1155939 h 6055743"/>
                <a:gd name="connsiteX16" fmla="*/ 638355 w 5408762"/>
                <a:gd name="connsiteY16" fmla="*/ 1250830 h 6055743"/>
                <a:gd name="connsiteX17" fmla="*/ 586596 w 5408762"/>
                <a:gd name="connsiteY17" fmla="*/ 1276709 h 6055743"/>
                <a:gd name="connsiteX18" fmla="*/ 474453 w 5408762"/>
                <a:gd name="connsiteY18" fmla="*/ 1337094 h 6055743"/>
                <a:gd name="connsiteX19" fmla="*/ 388189 w 5408762"/>
                <a:gd name="connsiteY19" fmla="*/ 1406105 h 6055743"/>
                <a:gd name="connsiteX20" fmla="*/ 276046 w 5408762"/>
                <a:gd name="connsiteY20" fmla="*/ 1397479 h 6055743"/>
                <a:gd name="connsiteX21" fmla="*/ 232913 w 5408762"/>
                <a:gd name="connsiteY21" fmla="*/ 1414732 h 6055743"/>
                <a:gd name="connsiteX22" fmla="*/ 181155 w 5408762"/>
                <a:gd name="connsiteY22" fmla="*/ 1466490 h 6055743"/>
                <a:gd name="connsiteX23" fmla="*/ 207034 w 5408762"/>
                <a:gd name="connsiteY23" fmla="*/ 1595886 h 6055743"/>
                <a:gd name="connsiteX24" fmla="*/ 94891 w 5408762"/>
                <a:gd name="connsiteY24" fmla="*/ 1630392 h 6055743"/>
                <a:gd name="connsiteX25" fmla="*/ 43132 w 5408762"/>
                <a:gd name="connsiteY25" fmla="*/ 1647645 h 6055743"/>
                <a:gd name="connsiteX26" fmla="*/ 0 w 5408762"/>
                <a:gd name="connsiteY26" fmla="*/ 1768415 h 6055743"/>
                <a:gd name="connsiteX27" fmla="*/ 43132 w 5408762"/>
                <a:gd name="connsiteY27" fmla="*/ 1897811 h 6055743"/>
                <a:gd name="connsiteX28" fmla="*/ 86264 w 5408762"/>
                <a:gd name="connsiteY28" fmla="*/ 1966822 h 6055743"/>
                <a:gd name="connsiteX29" fmla="*/ 284672 w 5408762"/>
                <a:gd name="connsiteY29" fmla="*/ 2242867 h 6055743"/>
                <a:gd name="connsiteX30" fmla="*/ 439947 w 5408762"/>
                <a:gd name="connsiteY30" fmla="*/ 2337758 h 6055743"/>
                <a:gd name="connsiteX31" fmla="*/ 569344 w 5408762"/>
                <a:gd name="connsiteY31" fmla="*/ 2415396 h 6055743"/>
                <a:gd name="connsiteX32" fmla="*/ 741872 w 5408762"/>
                <a:gd name="connsiteY32" fmla="*/ 2527539 h 6055743"/>
                <a:gd name="connsiteX33" fmla="*/ 905774 w 5408762"/>
                <a:gd name="connsiteY33" fmla="*/ 2700067 h 6055743"/>
                <a:gd name="connsiteX34" fmla="*/ 1052423 w 5408762"/>
                <a:gd name="connsiteY34" fmla="*/ 2881222 h 6055743"/>
                <a:gd name="connsiteX35" fmla="*/ 1242204 w 5408762"/>
                <a:gd name="connsiteY35" fmla="*/ 3045124 h 6055743"/>
                <a:gd name="connsiteX36" fmla="*/ 1440612 w 5408762"/>
                <a:gd name="connsiteY36" fmla="*/ 3226279 h 6055743"/>
                <a:gd name="connsiteX37" fmla="*/ 1587261 w 5408762"/>
                <a:gd name="connsiteY37" fmla="*/ 3433313 h 6055743"/>
                <a:gd name="connsiteX38" fmla="*/ 1690778 w 5408762"/>
                <a:gd name="connsiteY38" fmla="*/ 3640347 h 6055743"/>
                <a:gd name="connsiteX39" fmla="*/ 1863306 w 5408762"/>
                <a:gd name="connsiteY39" fmla="*/ 3778369 h 6055743"/>
                <a:gd name="connsiteX40" fmla="*/ 2027208 w 5408762"/>
                <a:gd name="connsiteY40" fmla="*/ 3942271 h 6055743"/>
                <a:gd name="connsiteX41" fmla="*/ 2225615 w 5408762"/>
                <a:gd name="connsiteY41" fmla="*/ 4166558 h 6055743"/>
                <a:gd name="connsiteX42" fmla="*/ 2355012 w 5408762"/>
                <a:gd name="connsiteY42" fmla="*/ 4295954 h 6055743"/>
                <a:gd name="connsiteX43" fmla="*/ 2467155 w 5408762"/>
                <a:gd name="connsiteY43" fmla="*/ 4459856 h 6055743"/>
                <a:gd name="connsiteX44" fmla="*/ 2700068 w 5408762"/>
                <a:gd name="connsiteY44" fmla="*/ 4623758 h 6055743"/>
                <a:gd name="connsiteX45" fmla="*/ 2846717 w 5408762"/>
                <a:gd name="connsiteY45" fmla="*/ 4787660 h 6055743"/>
                <a:gd name="connsiteX46" fmla="*/ 2924355 w 5408762"/>
                <a:gd name="connsiteY46" fmla="*/ 4986067 h 6055743"/>
                <a:gd name="connsiteX47" fmla="*/ 3079630 w 5408762"/>
                <a:gd name="connsiteY47" fmla="*/ 5149969 h 6055743"/>
                <a:gd name="connsiteX48" fmla="*/ 3398808 w 5408762"/>
                <a:gd name="connsiteY48" fmla="*/ 5305245 h 6055743"/>
                <a:gd name="connsiteX49" fmla="*/ 3605842 w 5408762"/>
                <a:gd name="connsiteY49" fmla="*/ 5477773 h 6055743"/>
                <a:gd name="connsiteX50" fmla="*/ 3743864 w 5408762"/>
                <a:gd name="connsiteY50" fmla="*/ 5641675 h 6055743"/>
                <a:gd name="connsiteX51" fmla="*/ 3812876 w 5408762"/>
                <a:gd name="connsiteY51" fmla="*/ 5805577 h 6055743"/>
                <a:gd name="connsiteX52" fmla="*/ 3881887 w 5408762"/>
                <a:gd name="connsiteY52" fmla="*/ 6055743 h 6055743"/>
                <a:gd name="connsiteX53" fmla="*/ 4115576 w 5408762"/>
                <a:gd name="connsiteY53" fmla="*/ 6052186 h 6055743"/>
                <a:gd name="connsiteX54" fmla="*/ 4114800 w 5408762"/>
                <a:gd name="connsiteY54" fmla="*/ 5719313 h 6055743"/>
                <a:gd name="connsiteX55" fmla="*/ 4218317 w 5408762"/>
                <a:gd name="connsiteY55" fmla="*/ 5262113 h 6055743"/>
                <a:gd name="connsiteX56" fmla="*/ 4278702 w 5408762"/>
                <a:gd name="connsiteY56" fmla="*/ 5072332 h 6055743"/>
                <a:gd name="connsiteX57" fmla="*/ 4330461 w 5408762"/>
                <a:gd name="connsiteY57" fmla="*/ 4942935 h 6055743"/>
                <a:gd name="connsiteX58" fmla="*/ 4433978 w 5408762"/>
                <a:gd name="connsiteY58" fmla="*/ 4787660 h 6055743"/>
                <a:gd name="connsiteX59" fmla="*/ 4692770 w 5408762"/>
                <a:gd name="connsiteY59" fmla="*/ 4649637 h 6055743"/>
                <a:gd name="connsiteX60" fmla="*/ 4891178 w 5408762"/>
                <a:gd name="connsiteY60" fmla="*/ 4572000 h 6055743"/>
                <a:gd name="connsiteX61" fmla="*/ 5141344 w 5408762"/>
                <a:gd name="connsiteY61" fmla="*/ 4433977 h 6055743"/>
                <a:gd name="connsiteX62" fmla="*/ 5296619 w 5408762"/>
                <a:gd name="connsiteY62" fmla="*/ 4313207 h 6055743"/>
                <a:gd name="connsiteX63" fmla="*/ 5408762 w 5408762"/>
                <a:gd name="connsiteY63" fmla="*/ 4330460 h 6055743"/>
                <a:gd name="connsiteX0" fmla="*/ 1112808 w 5408762"/>
                <a:gd name="connsiteY0" fmla="*/ 0 h 6052186"/>
                <a:gd name="connsiteX1" fmla="*/ 1104181 w 5408762"/>
                <a:gd name="connsiteY1" fmla="*/ 60384 h 6052186"/>
                <a:gd name="connsiteX2" fmla="*/ 1155940 w 5408762"/>
                <a:gd name="connsiteY2" fmla="*/ 103517 h 6052186"/>
                <a:gd name="connsiteX3" fmla="*/ 1207698 w 5408762"/>
                <a:gd name="connsiteY3" fmla="*/ 129396 h 6052186"/>
                <a:gd name="connsiteX4" fmla="*/ 1259457 w 5408762"/>
                <a:gd name="connsiteY4" fmla="*/ 215660 h 6052186"/>
                <a:gd name="connsiteX5" fmla="*/ 1199072 w 5408762"/>
                <a:gd name="connsiteY5" fmla="*/ 267418 h 6052186"/>
                <a:gd name="connsiteX6" fmla="*/ 1138687 w 5408762"/>
                <a:gd name="connsiteY6" fmla="*/ 327803 h 6052186"/>
                <a:gd name="connsiteX7" fmla="*/ 1052423 w 5408762"/>
                <a:gd name="connsiteY7" fmla="*/ 405441 h 6052186"/>
                <a:gd name="connsiteX8" fmla="*/ 923027 w 5408762"/>
                <a:gd name="connsiteY8" fmla="*/ 431320 h 6052186"/>
                <a:gd name="connsiteX9" fmla="*/ 871268 w 5408762"/>
                <a:gd name="connsiteY9" fmla="*/ 560717 h 6052186"/>
                <a:gd name="connsiteX10" fmla="*/ 785004 w 5408762"/>
                <a:gd name="connsiteY10" fmla="*/ 664234 h 6052186"/>
                <a:gd name="connsiteX11" fmla="*/ 750498 w 5408762"/>
                <a:gd name="connsiteY11" fmla="*/ 715992 h 6052186"/>
                <a:gd name="connsiteX12" fmla="*/ 690113 w 5408762"/>
                <a:gd name="connsiteY12" fmla="*/ 785003 h 6052186"/>
                <a:gd name="connsiteX13" fmla="*/ 707366 w 5408762"/>
                <a:gd name="connsiteY13" fmla="*/ 897147 h 6052186"/>
                <a:gd name="connsiteX14" fmla="*/ 681487 w 5408762"/>
                <a:gd name="connsiteY14" fmla="*/ 1017917 h 6052186"/>
                <a:gd name="connsiteX15" fmla="*/ 672861 w 5408762"/>
                <a:gd name="connsiteY15" fmla="*/ 1155939 h 6052186"/>
                <a:gd name="connsiteX16" fmla="*/ 638355 w 5408762"/>
                <a:gd name="connsiteY16" fmla="*/ 1250830 h 6052186"/>
                <a:gd name="connsiteX17" fmla="*/ 586596 w 5408762"/>
                <a:gd name="connsiteY17" fmla="*/ 1276709 h 6052186"/>
                <a:gd name="connsiteX18" fmla="*/ 474453 w 5408762"/>
                <a:gd name="connsiteY18" fmla="*/ 1337094 h 6052186"/>
                <a:gd name="connsiteX19" fmla="*/ 388189 w 5408762"/>
                <a:gd name="connsiteY19" fmla="*/ 1406105 h 6052186"/>
                <a:gd name="connsiteX20" fmla="*/ 276046 w 5408762"/>
                <a:gd name="connsiteY20" fmla="*/ 1397479 h 6052186"/>
                <a:gd name="connsiteX21" fmla="*/ 232913 w 5408762"/>
                <a:gd name="connsiteY21" fmla="*/ 1414732 h 6052186"/>
                <a:gd name="connsiteX22" fmla="*/ 181155 w 5408762"/>
                <a:gd name="connsiteY22" fmla="*/ 1466490 h 6052186"/>
                <a:gd name="connsiteX23" fmla="*/ 207034 w 5408762"/>
                <a:gd name="connsiteY23" fmla="*/ 1595886 h 6052186"/>
                <a:gd name="connsiteX24" fmla="*/ 94891 w 5408762"/>
                <a:gd name="connsiteY24" fmla="*/ 1630392 h 6052186"/>
                <a:gd name="connsiteX25" fmla="*/ 43132 w 5408762"/>
                <a:gd name="connsiteY25" fmla="*/ 1647645 h 6052186"/>
                <a:gd name="connsiteX26" fmla="*/ 0 w 5408762"/>
                <a:gd name="connsiteY26" fmla="*/ 1768415 h 6052186"/>
                <a:gd name="connsiteX27" fmla="*/ 43132 w 5408762"/>
                <a:gd name="connsiteY27" fmla="*/ 1897811 h 6052186"/>
                <a:gd name="connsiteX28" fmla="*/ 86264 w 5408762"/>
                <a:gd name="connsiteY28" fmla="*/ 1966822 h 6052186"/>
                <a:gd name="connsiteX29" fmla="*/ 284672 w 5408762"/>
                <a:gd name="connsiteY29" fmla="*/ 2242867 h 6052186"/>
                <a:gd name="connsiteX30" fmla="*/ 439947 w 5408762"/>
                <a:gd name="connsiteY30" fmla="*/ 2337758 h 6052186"/>
                <a:gd name="connsiteX31" fmla="*/ 569344 w 5408762"/>
                <a:gd name="connsiteY31" fmla="*/ 2415396 h 6052186"/>
                <a:gd name="connsiteX32" fmla="*/ 741872 w 5408762"/>
                <a:gd name="connsiteY32" fmla="*/ 2527539 h 6052186"/>
                <a:gd name="connsiteX33" fmla="*/ 905774 w 5408762"/>
                <a:gd name="connsiteY33" fmla="*/ 2700067 h 6052186"/>
                <a:gd name="connsiteX34" fmla="*/ 1052423 w 5408762"/>
                <a:gd name="connsiteY34" fmla="*/ 2881222 h 6052186"/>
                <a:gd name="connsiteX35" fmla="*/ 1242204 w 5408762"/>
                <a:gd name="connsiteY35" fmla="*/ 3045124 h 6052186"/>
                <a:gd name="connsiteX36" fmla="*/ 1440612 w 5408762"/>
                <a:gd name="connsiteY36" fmla="*/ 3226279 h 6052186"/>
                <a:gd name="connsiteX37" fmla="*/ 1587261 w 5408762"/>
                <a:gd name="connsiteY37" fmla="*/ 3433313 h 6052186"/>
                <a:gd name="connsiteX38" fmla="*/ 1690778 w 5408762"/>
                <a:gd name="connsiteY38" fmla="*/ 3640347 h 6052186"/>
                <a:gd name="connsiteX39" fmla="*/ 1863306 w 5408762"/>
                <a:gd name="connsiteY39" fmla="*/ 3778369 h 6052186"/>
                <a:gd name="connsiteX40" fmla="*/ 2027208 w 5408762"/>
                <a:gd name="connsiteY40" fmla="*/ 3942271 h 6052186"/>
                <a:gd name="connsiteX41" fmla="*/ 2225615 w 5408762"/>
                <a:gd name="connsiteY41" fmla="*/ 4166558 h 6052186"/>
                <a:gd name="connsiteX42" fmla="*/ 2355012 w 5408762"/>
                <a:gd name="connsiteY42" fmla="*/ 4295954 h 6052186"/>
                <a:gd name="connsiteX43" fmla="*/ 2467155 w 5408762"/>
                <a:gd name="connsiteY43" fmla="*/ 4459856 h 6052186"/>
                <a:gd name="connsiteX44" fmla="*/ 2700068 w 5408762"/>
                <a:gd name="connsiteY44" fmla="*/ 4623758 h 6052186"/>
                <a:gd name="connsiteX45" fmla="*/ 2846717 w 5408762"/>
                <a:gd name="connsiteY45" fmla="*/ 4787660 h 6052186"/>
                <a:gd name="connsiteX46" fmla="*/ 2924355 w 5408762"/>
                <a:gd name="connsiteY46" fmla="*/ 4986067 h 6052186"/>
                <a:gd name="connsiteX47" fmla="*/ 3079630 w 5408762"/>
                <a:gd name="connsiteY47" fmla="*/ 5149969 h 6052186"/>
                <a:gd name="connsiteX48" fmla="*/ 3398808 w 5408762"/>
                <a:gd name="connsiteY48" fmla="*/ 5305245 h 6052186"/>
                <a:gd name="connsiteX49" fmla="*/ 3605842 w 5408762"/>
                <a:gd name="connsiteY49" fmla="*/ 5477773 h 6052186"/>
                <a:gd name="connsiteX50" fmla="*/ 3743864 w 5408762"/>
                <a:gd name="connsiteY50" fmla="*/ 5641675 h 6052186"/>
                <a:gd name="connsiteX51" fmla="*/ 3812876 w 5408762"/>
                <a:gd name="connsiteY51" fmla="*/ 5805577 h 6052186"/>
                <a:gd name="connsiteX52" fmla="*/ 3959893 w 5408762"/>
                <a:gd name="connsiteY52" fmla="*/ 5982071 h 6052186"/>
                <a:gd name="connsiteX53" fmla="*/ 4115576 w 5408762"/>
                <a:gd name="connsiteY53" fmla="*/ 6052186 h 6052186"/>
                <a:gd name="connsiteX54" fmla="*/ 4114800 w 5408762"/>
                <a:gd name="connsiteY54" fmla="*/ 5719313 h 6052186"/>
                <a:gd name="connsiteX55" fmla="*/ 4218317 w 5408762"/>
                <a:gd name="connsiteY55" fmla="*/ 5262113 h 6052186"/>
                <a:gd name="connsiteX56" fmla="*/ 4278702 w 5408762"/>
                <a:gd name="connsiteY56" fmla="*/ 5072332 h 6052186"/>
                <a:gd name="connsiteX57" fmla="*/ 4330461 w 5408762"/>
                <a:gd name="connsiteY57" fmla="*/ 4942935 h 6052186"/>
                <a:gd name="connsiteX58" fmla="*/ 4433978 w 5408762"/>
                <a:gd name="connsiteY58" fmla="*/ 4787660 h 6052186"/>
                <a:gd name="connsiteX59" fmla="*/ 4692770 w 5408762"/>
                <a:gd name="connsiteY59" fmla="*/ 4649637 h 6052186"/>
                <a:gd name="connsiteX60" fmla="*/ 4891178 w 5408762"/>
                <a:gd name="connsiteY60" fmla="*/ 4572000 h 6052186"/>
                <a:gd name="connsiteX61" fmla="*/ 5141344 w 5408762"/>
                <a:gd name="connsiteY61" fmla="*/ 4433977 h 6052186"/>
                <a:gd name="connsiteX62" fmla="*/ 5296619 w 5408762"/>
                <a:gd name="connsiteY62" fmla="*/ 4313207 h 6052186"/>
                <a:gd name="connsiteX63" fmla="*/ 5408762 w 5408762"/>
                <a:gd name="connsiteY63" fmla="*/ 4330460 h 6052186"/>
                <a:gd name="connsiteX0" fmla="*/ 1112808 w 5408762"/>
                <a:gd name="connsiteY0" fmla="*/ 0 h 5982071"/>
                <a:gd name="connsiteX1" fmla="*/ 1104181 w 5408762"/>
                <a:gd name="connsiteY1" fmla="*/ 60384 h 5982071"/>
                <a:gd name="connsiteX2" fmla="*/ 1155940 w 5408762"/>
                <a:gd name="connsiteY2" fmla="*/ 103517 h 5982071"/>
                <a:gd name="connsiteX3" fmla="*/ 1207698 w 5408762"/>
                <a:gd name="connsiteY3" fmla="*/ 129396 h 5982071"/>
                <a:gd name="connsiteX4" fmla="*/ 1259457 w 5408762"/>
                <a:gd name="connsiteY4" fmla="*/ 215660 h 5982071"/>
                <a:gd name="connsiteX5" fmla="*/ 1199072 w 5408762"/>
                <a:gd name="connsiteY5" fmla="*/ 267418 h 5982071"/>
                <a:gd name="connsiteX6" fmla="*/ 1138687 w 5408762"/>
                <a:gd name="connsiteY6" fmla="*/ 327803 h 5982071"/>
                <a:gd name="connsiteX7" fmla="*/ 1052423 w 5408762"/>
                <a:gd name="connsiteY7" fmla="*/ 405441 h 5982071"/>
                <a:gd name="connsiteX8" fmla="*/ 923027 w 5408762"/>
                <a:gd name="connsiteY8" fmla="*/ 431320 h 5982071"/>
                <a:gd name="connsiteX9" fmla="*/ 871268 w 5408762"/>
                <a:gd name="connsiteY9" fmla="*/ 560717 h 5982071"/>
                <a:gd name="connsiteX10" fmla="*/ 785004 w 5408762"/>
                <a:gd name="connsiteY10" fmla="*/ 664234 h 5982071"/>
                <a:gd name="connsiteX11" fmla="*/ 750498 w 5408762"/>
                <a:gd name="connsiteY11" fmla="*/ 715992 h 5982071"/>
                <a:gd name="connsiteX12" fmla="*/ 690113 w 5408762"/>
                <a:gd name="connsiteY12" fmla="*/ 785003 h 5982071"/>
                <a:gd name="connsiteX13" fmla="*/ 707366 w 5408762"/>
                <a:gd name="connsiteY13" fmla="*/ 897147 h 5982071"/>
                <a:gd name="connsiteX14" fmla="*/ 681487 w 5408762"/>
                <a:gd name="connsiteY14" fmla="*/ 1017917 h 5982071"/>
                <a:gd name="connsiteX15" fmla="*/ 672861 w 5408762"/>
                <a:gd name="connsiteY15" fmla="*/ 1155939 h 5982071"/>
                <a:gd name="connsiteX16" fmla="*/ 638355 w 5408762"/>
                <a:gd name="connsiteY16" fmla="*/ 1250830 h 5982071"/>
                <a:gd name="connsiteX17" fmla="*/ 586596 w 5408762"/>
                <a:gd name="connsiteY17" fmla="*/ 1276709 h 5982071"/>
                <a:gd name="connsiteX18" fmla="*/ 474453 w 5408762"/>
                <a:gd name="connsiteY18" fmla="*/ 1337094 h 5982071"/>
                <a:gd name="connsiteX19" fmla="*/ 388189 w 5408762"/>
                <a:gd name="connsiteY19" fmla="*/ 1406105 h 5982071"/>
                <a:gd name="connsiteX20" fmla="*/ 276046 w 5408762"/>
                <a:gd name="connsiteY20" fmla="*/ 1397479 h 5982071"/>
                <a:gd name="connsiteX21" fmla="*/ 232913 w 5408762"/>
                <a:gd name="connsiteY21" fmla="*/ 1414732 h 5982071"/>
                <a:gd name="connsiteX22" fmla="*/ 181155 w 5408762"/>
                <a:gd name="connsiteY22" fmla="*/ 1466490 h 5982071"/>
                <a:gd name="connsiteX23" fmla="*/ 207034 w 5408762"/>
                <a:gd name="connsiteY23" fmla="*/ 1595886 h 5982071"/>
                <a:gd name="connsiteX24" fmla="*/ 94891 w 5408762"/>
                <a:gd name="connsiteY24" fmla="*/ 1630392 h 5982071"/>
                <a:gd name="connsiteX25" fmla="*/ 43132 w 5408762"/>
                <a:gd name="connsiteY25" fmla="*/ 1647645 h 5982071"/>
                <a:gd name="connsiteX26" fmla="*/ 0 w 5408762"/>
                <a:gd name="connsiteY26" fmla="*/ 1768415 h 5982071"/>
                <a:gd name="connsiteX27" fmla="*/ 43132 w 5408762"/>
                <a:gd name="connsiteY27" fmla="*/ 1897811 h 5982071"/>
                <a:gd name="connsiteX28" fmla="*/ 86264 w 5408762"/>
                <a:gd name="connsiteY28" fmla="*/ 1966822 h 5982071"/>
                <a:gd name="connsiteX29" fmla="*/ 284672 w 5408762"/>
                <a:gd name="connsiteY29" fmla="*/ 2242867 h 5982071"/>
                <a:gd name="connsiteX30" fmla="*/ 439947 w 5408762"/>
                <a:gd name="connsiteY30" fmla="*/ 2337758 h 5982071"/>
                <a:gd name="connsiteX31" fmla="*/ 569344 w 5408762"/>
                <a:gd name="connsiteY31" fmla="*/ 2415396 h 5982071"/>
                <a:gd name="connsiteX32" fmla="*/ 741872 w 5408762"/>
                <a:gd name="connsiteY32" fmla="*/ 2527539 h 5982071"/>
                <a:gd name="connsiteX33" fmla="*/ 905774 w 5408762"/>
                <a:gd name="connsiteY33" fmla="*/ 2700067 h 5982071"/>
                <a:gd name="connsiteX34" fmla="*/ 1052423 w 5408762"/>
                <a:gd name="connsiteY34" fmla="*/ 2881222 h 5982071"/>
                <a:gd name="connsiteX35" fmla="*/ 1242204 w 5408762"/>
                <a:gd name="connsiteY35" fmla="*/ 3045124 h 5982071"/>
                <a:gd name="connsiteX36" fmla="*/ 1440612 w 5408762"/>
                <a:gd name="connsiteY36" fmla="*/ 3226279 h 5982071"/>
                <a:gd name="connsiteX37" fmla="*/ 1587261 w 5408762"/>
                <a:gd name="connsiteY37" fmla="*/ 3433313 h 5982071"/>
                <a:gd name="connsiteX38" fmla="*/ 1690778 w 5408762"/>
                <a:gd name="connsiteY38" fmla="*/ 3640347 h 5982071"/>
                <a:gd name="connsiteX39" fmla="*/ 1863306 w 5408762"/>
                <a:gd name="connsiteY39" fmla="*/ 3778369 h 5982071"/>
                <a:gd name="connsiteX40" fmla="*/ 2027208 w 5408762"/>
                <a:gd name="connsiteY40" fmla="*/ 3942271 h 5982071"/>
                <a:gd name="connsiteX41" fmla="*/ 2225615 w 5408762"/>
                <a:gd name="connsiteY41" fmla="*/ 4166558 h 5982071"/>
                <a:gd name="connsiteX42" fmla="*/ 2355012 w 5408762"/>
                <a:gd name="connsiteY42" fmla="*/ 4295954 h 5982071"/>
                <a:gd name="connsiteX43" fmla="*/ 2467155 w 5408762"/>
                <a:gd name="connsiteY43" fmla="*/ 4459856 h 5982071"/>
                <a:gd name="connsiteX44" fmla="*/ 2700068 w 5408762"/>
                <a:gd name="connsiteY44" fmla="*/ 4623758 h 5982071"/>
                <a:gd name="connsiteX45" fmla="*/ 2846717 w 5408762"/>
                <a:gd name="connsiteY45" fmla="*/ 4787660 h 5982071"/>
                <a:gd name="connsiteX46" fmla="*/ 2924355 w 5408762"/>
                <a:gd name="connsiteY46" fmla="*/ 4986067 h 5982071"/>
                <a:gd name="connsiteX47" fmla="*/ 3079630 w 5408762"/>
                <a:gd name="connsiteY47" fmla="*/ 5149969 h 5982071"/>
                <a:gd name="connsiteX48" fmla="*/ 3398808 w 5408762"/>
                <a:gd name="connsiteY48" fmla="*/ 5305245 h 5982071"/>
                <a:gd name="connsiteX49" fmla="*/ 3605842 w 5408762"/>
                <a:gd name="connsiteY49" fmla="*/ 5477773 h 5982071"/>
                <a:gd name="connsiteX50" fmla="*/ 3743864 w 5408762"/>
                <a:gd name="connsiteY50" fmla="*/ 5641675 h 5982071"/>
                <a:gd name="connsiteX51" fmla="*/ 3812876 w 5408762"/>
                <a:gd name="connsiteY51" fmla="*/ 5805577 h 5982071"/>
                <a:gd name="connsiteX52" fmla="*/ 3959893 w 5408762"/>
                <a:gd name="connsiteY52" fmla="*/ 5982071 h 5982071"/>
                <a:gd name="connsiteX53" fmla="*/ 4076573 w 5408762"/>
                <a:gd name="connsiteY53" fmla="*/ 5896175 h 5982071"/>
                <a:gd name="connsiteX54" fmla="*/ 4114800 w 5408762"/>
                <a:gd name="connsiteY54" fmla="*/ 5719313 h 5982071"/>
                <a:gd name="connsiteX55" fmla="*/ 4218317 w 5408762"/>
                <a:gd name="connsiteY55" fmla="*/ 5262113 h 5982071"/>
                <a:gd name="connsiteX56" fmla="*/ 4278702 w 5408762"/>
                <a:gd name="connsiteY56" fmla="*/ 5072332 h 5982071"/>
                <a:gd name="connsiteX57" fmla="*/ 4330461 w 5408762"/>
                <a:gd name="connsiteY57" fmla="*/ 4942935 h 5982071"/>
                <a:gd name="connsiteX58" fmla="*/ 4433978 w 5408762"/>
                <a:gd name="connsiteY58" fmla="*/ 4787660 h 5982071"/>
                <a:gd name="connsiteX59" fmla="*/ 4692770 w 5408762"/>
                <a:gd name="connsiteY59" fmla="*/ 4649637 h 5982071"/>
                <a:gd name="connsiteX60" fmla="*/ 4891178 w 5408762"/>
                <a:gd name="connsiteY60" fmla="*/ 4572000 h 5982071"/>
                <a:gd name="connsiteX61" fmla="*/ 5141344 w 5408762"/>
                <a:gd name="connsiteY61" fmla="*/ 4433977 h 5982071"/>
                <a:gd name="connsiteX62" fmla="*/ 5296619 w 5408762"/>
                <a:gd name="connsiteY62" fmla="*/ 4313207 h 5982071"/>
                <a:gd name="connsiteX63" fmla="*/ 5408762 w 5408762"/>
                <a:gd name="connsiteY63" fmla="*/ 4330460 h 5982071"/>
                <a:gd name="connsiteX0" fmla="*/ 2943649 w 5408762"/>
                <a:gd name="connsiteY0" fmla="*/ 176380 h 5921687"/>
                <a:gd name="connsiteX1" fmla="*/ 1104181 w 5408762"/>
                <a:gd name="connsiteY1" fmla="*/ 0 h 5921687"/>
                <a:gd name="connsiteX2" fmla="*/ 1155940 w 5408762"/>
                <a:gd name="connsiteY2" fmla="*/ 43133 h 5921687"/>
                <a:gd name="connsiteX3" fmla="*/ 1207698 w 5408762"/>
                <a:gd name="connsiteY3" fmla="*/ 69012 h 5921687"/>
                <a:gd name="connsiteX4" fmla="*/ 1259457 w 5408762"/>
                <a:gd name="connsiteY4" fmla="*/ 155276 h 5921687"/>
                <a:gd name="connsiteX5" fmla="*/ 1199072 w 5408762"/>
                <a:gd name="connsiteY5" fmla="*/ 207034 h 5921687"/>
                <a:gd name="connsiteX6" fmla="*/ 1138687 w 5408762"/>
                <a:gd name="connsiteY6" fmla="*/ 267419 h 5921687"/>
                <a:gd name="connsiteX7" fmla="*/ 1052423 w 5408762"/>
                <a:gd name="connsiteY7" fmla="*/ 345057 h 5921687"/>
                <a:gd name="connsiteX8" fmla="*/ 923027 w 5408762"/>
                <a:gd name="connsiteY8" fmla="*/ 370936 h 5921687"/>
                <a:gd name="connsiteX9" fmla="*/ 871268 w 5408762"/>
                <a:gd name="connsiteY9" fmla="*/ 500333 h 5921687"/>
                <a:gd name="connsiteX10" fmla="*/ 785004 w 5408762"/>
                <a:gd name="connsiteY10" fmla="*/ 603850 h 5921687"/>
                <a:gd name="connsiteX11" fmla="*/ 750498 w 5408762"/>
                <a:gd name="connsiteY11" fmla="*/ 655608 h 5921687"/>
                <a:gd name="connsiteX12" fmla="*/ 690113 w 5408762"/>
                <a:gd name="connsiteY12" fmla="*/ 724619 h 5921687"/>
                <a:gd name="connsiteX13" fmla="*/ 707366 w 5408762"/>
                <a:gd name="connsiteY13" fmla="*/ 836763 h 5921687"/>
                <a:gd name="connsiteX14" fmla="*/ 681487 w 5408762"/>
                <a:gd name="connsiteY14" fmla="*/ 957533 h 5921687"/>
                <a:gd name="connsiteX15" fmla="*/ 672861 w 5408762"/>
                <a:gd name="connsiteY15" fmla="*/ 1095555 h 5921687"/>
                <a:gd name="connsiteX16" fmla="*/ 638355 w 5408762"/>
                <a:gd name="connsiteY16" fmla="*/ 1190446 h 5921687"/>
                <a:gd name="connsiteX17" fmla="*/ 586596 w 5408762"/>
                <a:gd name="connsiteY17" fmla="*/ 1216325 h 5921687"/>
                <a:gd name="connsiteX18" fmla="*/ 474453 w 5408762"/>
                <a:gd name="connsiteY18" fmla="*/ 1276710 h 5921687"/>
                <a:gd name="connsiteX19" fmla="*/ 388189 w 5408762"/>
                <a:gd name="connsiteY19" fmla="*/ 1345721 h 5921687"/>
                <a:gd name="connsiteX20" fmla="*/ 276046 w 5408762"/>
                <a:gd name="connsiteY20" fmla="*/ 1337095 h 5921687"/>
                <a:gd name="connsiteX21" fmla="*/ 232913 w 5408762"/>
                <a:gd name="connsiteY21" fmla="*/ 1354348 h 5921687"/>
                <a:gd name="connsiteX22" fmla="*/ 181155 w 5408762"/>
                <a:gd name="connsiteY22" fmla="*/ 1406106 h 5921687"/>
                <a:gd name="connsiteX23" fmla="*/ 207034 w 5408762"/>
                <a:gd name="connsiteY23" fmla="*/ 1535502 h 5921687"/>
                <a:gd name="connsiteX24" fmla="*/ 94891 w 5408762"/>
                <a:gd name="connsiteY24" fmla="*/ 1570008 h 5921687"/>
                <a:gd name="connsiteX25" fmla="*/ 43132 w 5408762"/>
                <a:gd name="connsiteY25" fmla="*/ 1587261 h 5921687"/>
                <a:gd name="connsiteX26" fmla="*/ 0 w 5408762"/>
                <a:gd name="connsiteY26" fmla="*/ 1708031 h 5921687"/>
                <a:gd name="connsiteX27" fmla="*/ 43132 w 5408762"/>
                <a:gd name="connsiteY27" fmla="*/ 1837427 h 5921687"/>
                <a:gd name="connsiteX28" fmla="*/ 86264 w 5408762"/>
                <a:gd name="connsiteY28" fmla="*/ 1906438 h 5921687"/>
                <a:gd name="connsiteX29" fmla="*/ 284672 w 5408762"/>
                <a:gd name="connsiteY29" fmla="*/ 2182483 h 5921687"/>
                <a:gd name="connsiteX30" fmla="*/ 439947 w 5408762"/>
                <a:gd name="connsiteY30" fmla="*/ 2277374 h 5921687"/>
                <a:gd name="connsiteX31" fmla="*/ 569344 w 5408762"/>
                <a:gd name="connsiteY31" fmla="*/ 2355012 h 5921687"/>
                <a:gd name="connsiteX32" fmla="*/ 741872 w 5408762"/>
                <a:gd name="connsiteY32" fmla="*/ 2467155 h 5921687"/>
                <a:gd name="connsiteX33" fmla="*/ 905774 w 5408762"/>
                <a:gd name="connsiteY33" fmla="*/ 2639683 h 5921687"/>
                <a:gd name="connsiteX34" fmla="*/ 1052423 w 5408762"/>
                <a:gd name="connsiteY34" fmla="*/ 2820838 h 5921687"/>
                <a:gd name="connsiteX35" fmla="*/ 1242204 w 5408762"/>
                <a:gd name="connsiteY35" fmla="*/ 2984740 h 5921687"/>
                <a:gd name="connsiteX36" fmla="*/ 1440612 w 5408762"/>
                <a:gd name="connsiteY36" fmla="*/ 3165895 h 5921687"/>
                <a:gd name="connsiteX37" fmla="*/ 1587261 w 5408762"/>
                <a:gd name="connsiteY37" fmla="*/ 3372929 h 5921687"/>
                <a:gd name="connsiteX38" fmla="*/ 1690778 w 5408762"/>
                <a:gd name="connsiteY38" fmla="*/ 3579963 h 5921687"/>
                <a:gd name="connsiteX39" fmla="*/ 1863306 w 5408762"/>
                <a:gd name="connsiteY39" fmla="*/ 3717985 h 5921687"/>
                <a:gd name="connsiteX40" fmla="*/ 2027208 w 5408762"/>
                <a:gd name="connsiteY40" fmla="*/ 3881887 h 5921687"/>
                <a:gd name="connsiteX41" fmla="*/ 2225615 w 5408762"/>
                <a:gd name="connsiteY41" fmla="*/ 4106174 h 5921687"/>
                <a:gd name="connsiteX42" fmla="*/ 2355012 w 5408762"/>
                <a:gd name="connsiteY42" fmla="*/ 4235570 h 5921687"/>
                <a:gd name="connsiteX43" fmla="*/ 2467155 w 5408762"/>
                <a:gd name="connsiteY43" fmla="*/ 4399472 h 5921687"/>
                <a:gd name="connsiteX44" fmla="*/ 2700068 w 5408762"/>
                <a:gd name="connsiteY44" fmla="*/ 4563374 h 5921687"/>
                <a:gd name="connsiteX45" fmla="*/ 2846717 w 5408762"/>
                <a:gd name="connsiteY45" fmla="*/ 4727276 h 5921687"/>
                <a:gd name="connsiteX46" fmla="*/ 2924355 w 5408762"/>
                <a:gd name="connsiteY46" fmla="*/ 4925683 h 5921687"/>
                <a:gd name="connsiteX47" fmla="*/ 3079630 w 5408762"/>
                <a:gd name="connsiteY47" fmla="*/ 5089585 h 5921687"/>
                <a:gd name="connsiteX48" fmla="*/ 3398808 w 5408762"/>
                <a:gd name="connsiteY48" fmla="*/ 5244861 h 5921687"/>
                <a:gd name="connsiteX49" fmla="*/ 3605842 w 5408762"/>
                <a:gd name="connsiteY49" fmla="*/ 5417389 h 5921687"/>
                <a:gd name="connsiteX50" fmla="*/ 3743864 w 5408762"/>
                <a:gd name="connsiteY50" fmla="*/ 5581291 h 5921687"/>
                <a:gd name="connsiteX51" fmla="*/ 3812876 w 5408762"/>
                <a:gd name="connsiteY51" fmla="*/ 5745193 h 5921687"/>
                <a:gd name="connsiteX52" fmla="*/ 3959893 w 5408762"/>
                <a:gd name="connsiteY52" fmla="*/ 5921687 h 5921687"/>
                <a:gd name="connsiteX53" fmla="*/ 4076573 w 5408762"/>
                <a:gd name="connsiteY53" fmla="*/ 5835791 h 5921687"/>
                <a:gd name="connsiteX54" fmla="*/ 4114800 w 5408762"/>
                <a:gd name="connsiteY54" fmla="*/ 5658929 h 5921687"/>
                <a:gd name="connsiteX55" fmla="*/ 4218317 w 5408762"/>
                <a:gd name="connsiteY55" fmla="*/ 5201729 h 5921687"/>
                <a:gd name="connsiteX56" fmla="*/ 4278702 w 5408762"/>
                <a:gd name="connsiteY56" fmla="*/ 5011948 h 5921687"/>
                <a:gd name="connsiteX57" fmla="*/ 4330461 w 5408762"/>
                <a:gd name="connsiteY57" fmla="*/ 4882551 h 5921687"/>
                <a:gd name="connsiteX58" fmla="*/ 4433978 w 5408762"/>
                <a:gd name="connsiteY58" fmla="*/ 4727276 h 5921687"/>
                <a:gd name="connsiteX59" fmla="*/ 4692770 w 5408762"/>
                <a:gd name="connsiteY59" fmla="*/ 4589253 h 5921687"/>
                <a:gd name="connsiteX60" fmla="*/ 4891178 w 5408762"/>
                <a:gd name="connsiteY60" fmla="*/ 4511616 h 5921687"/>
                <a:gd name="connsiteX61" fmla="*/ 5141344 w 5408762"/>
                <a:gd name="connsiteY61" fmla="*/ 4373593 h 5921687"/>
                <a:gd name="connsiteX62" fmla="*/ 5296619 w 5408762"/>
                <a:gd name="connsiteY62" fmla="*/ 4252823 h 5921687"/>
                <a:gd name="connsiteX63" fmla="*/ 5408762 w 5408762"/>
                <a:gd name="connsiteY63" fmla="*/ 4270076 h 5921687"/>
                <a:gd name="connsiteX0" fmla="*/ 2943649 w 5408762"/>
                <a:gd name="connsiteY0" fmla="*/ 133247 h 5878554"/>
                <a:gd name="connsiteX1" fmla="*/ 2659477 w 5408762"/>
                <a:gd name="connsiteY1" fmla="*/ 267110 h 5878554"/>
                <a:gd name="connsiteX2" fmla="*/ 1155940 w 5408762"/>
                <a:gd name="connsiteY2" fmla="*/ 0 h 5878554"/>
                <a:gd name="connsiteX3" fmla="*/ 1207698 w 5408762"/>
                <a:gd name="connsiteY3" fmla="*/ 25879 h 5878554"/>
                <a:gd name="connsiteX4" fmla="*/ 1259457 w 5408762"/>
                <a:gd name="connsiteY4" fmla="*/ 112143 h 5878554"/>
                <a:gd name="connsiteX5" fmla="*/ 1199072 w 5408762"/>
                <a:gd name="connsiteY5" fmla="*/ 163901 h 5878554"/>
                <a:gd name="connsiteX6" fmla="*/ 1138687 w 5408762"/>
                <a:gd name="connsiteY6" fmla="*/ 224286 h 5878554"/>
                <a:gd name="connsiteX7" fmla="*/ 1052423 w 5408762"/>
                <a:gd name="connsiteY7" fmla="*/ 301924 h 5878554"/>
                <a:gd name="connsiteX8" fmla="*/ 923027 w 5408762"/>
                <a:gd name="connsiteY8" fmla="*/ 327803 h 5878554"/>
                <a:gd name="connsiteX9" fmla="*/ 871268 w 5408762"/>
                <a:gd name="connsiteY9" fmla="*/ 457200 h 5878554"/>
                <a:gd name="connsiteX10" fmla="*/ 785004 w 5408762"/>
                <a:gd name="connsiteY10" fmla="*/ 560717 h 5878554"/>
                <a:gd name="connsiteX11" fmla="*/ 750498 w 5408762"/>
                <a:gd name="connsiteY11" fmla="*/ 612475 h 5878554"/>
                <a:gd name="connsiteX12" fmla="*/ 690113 w 5408762"/>
                <a:gd name="connsiteY12" fmla="*/ 681486 h 5878554"/>
                <a:gd name="connsiteX13" fmla="*/ 707366 w 5408762"/>
                <a:gd name="connsiteY13" fmla="*/ 793630 h 5878554"/>
                <a:gd name="connsiteX14" fmla="*/ 681487 w 5408762"/>
                <a:gd name="connsiteY14" fmla="*/ 914400 h 5878554"/>
                <a:gd name="connsiteX15" fmla="*/ 672861 w 5408762"/>
                <a:gd name="connsiteY15" fmla="*/ 1052422 h 5878554"/>
                <a:gd name="connsiteX16" fmla="*/ 638355 w 5408762"/>
                <a:gd name="connsiteY16" fmla="*/ 1147313 h 5878554"/>
                <a:gd name="connsiteX17" fmla="*/ 586596 w 5408762"/>
                <a:gd name="connsiteY17" fmla="*/ 1173192 h 5878554"/>
                <a:gd name="connsiteX18" fmla="*/ 474453 w 5408762"/>
                <a:gd name="connsiteY18" fmla="*/ 1233577 h 5878554"/>
                <a:gd name="connsiteX19" fmla="*/ 388189 w 5408762"/>
                <a:gd name="connsiteY19" fmla="*/ 1302588 h 5878554"/>
                <a:gd name="connsiteX20" fmla="*/ 276046 w 5408762"/>
                <a:gd name="connsiteY20" fmla="*/ 1293962 h 5878554"/>
                <a:gd name="connsiteX21" fmla="*/ 232913 w 5408762"/>
                <a:gd name="connsiteY21" fmla="*/ 1311215 h 5878554"/>
                <a:gd name="connsiteX22" fmla="*/ 181155 w 5408762"/>
                <a:gd name="connsiteY22" fmla="*/ 1362973 h 5878554"/>
                <a:gd name="connsiteX23" fmla="*/ 207034 w 5408762"/>
                <a:gd name="connsiteY23" fmla="*/ 1492369 h 5878554"/>
                <a:gd name="connsiteX24" fmla="*/ 94891 w 5408762"/>
                <a:gd name="connsiteY24" fmla="*/ 1526875 h 5878554"/>
                <a:gd name="connsiteX25" fmla="*/ 43132 w 5408762"/>
                <a:gd name="connsiteY25" fmla="*/ 1544128 h 5878554"/>
                <a:gd name="connsiteX26" fmla="*/ 0 w 5408762"/>
                <a:gd name="connsiteY26" fmla="*/ 1664898 h 5878554"/>
                <a:gd name="connsiteX27" fmla="*/ 43132 w 5408762"/>
                <a:gd name="connsiteY27" fmla="*/ 1794294 h 5878554"/>
                <a:gd name="connsiteX28" fmla="*/ 86264 w 5408762"/>
                <a:gd name="connsiteY28" fmla="*/ 1863305 h 5878554"/>
                <a:gd name="connsiteX29" fmla="*/ 284672 w 5408762"/>
                <a:gd name="connsiteY29" fmla="*/ 2139350 h 5878554"/>
                <a:gd name="connsiteX30" fmla="*/ 439947 w 5408762"/>
                <a:gd name="connsiteY30" fmla="*/ 2234241 h 5878554"/>
                <a:gd name="connsiteX31" fmla="*/ 569344 w 5408762"/>
                <a:gd name="connsiteY31" fmla="*/ 2311879 h 5878554"/>
                <a:gd name="connsiteX32" fmla="*/ 741872 w 5408762"/>
                <a:gd name="connsiteY32" fmla="*/ 2424022 h 5878554"/>
                <a:gd name="connsiteX33" fmla="*/ 905774 w 5408762"/>
                <a:gd name="connsiteY33" fmla="*/ 2596550 h 5878554"/>
                <a:gd name="connsiteX34" fmla="*/ 1052423 w 5408762"/>
                <a:gd name="connsiteY34" fmla="*/ 2777705 h 5878554"/>
                <a:gd name="connsiteX35" fmla="*/ 1242204 w 5408762"/>
                <a:gd name="connsiteY35" fmla="*/ 2941607 h 5878554"/>
                <a:gd name="connsiteX36" fmla="*/ 1440612 w 5408762"/>
                <a:gd name="connsiteY36" fmla="*/ 3122762 h 5878554"/>
                <a:gd name="connsiteX37" fmla="*/ 1587261 w 5408762"/>
                <a:gd name="connsiteY37" fmla="*/ 3329796 h 5878554"/>
                <a:gd name="connsiteX38" fmla="*/ 1690778 w 5408762"/>
                <a:gd name="connsiteY38" fmla="*/ 3536830 h 5878554"/>
                <a:gd name="connsiteX39" fmla="*/ 1863306 w 5408762"/>
                <a:gd name="connsiteY39" fmla="*/ 3674852 h 5878554"/>
                <a:gd name="connsiteX40" fmla="*/ 2027208 w 5408762"/>
                <a:gd name="connsiteY40" fmla="*/ 3838754 h 5878554"/>
                <a:gd name="connsiteX41" fmla="*/ 2225615 w 5408762"/>
                <a:gd name="connsiteY41" fmla="*/ 4063041 h 5878554"/>
                <a:gd name="connsiteX42" fmla="*/ 2355012 w 5408762"/>
                <a:gd name="connsiteY42" fmla="*/ 4192437 h 5878554"/>
                <a:gd name="connsiteX43" fmla="*/ 2467155 w 5408762"/>
                <a:gd name="connsiteY43" fmla="*/ 4356339 h 5878554"/>
                <a:gd name="connsiteX44" fmla="*/ 2700068 w 5408762"/>
                <a:gd name="connsiteY44" fmla="*/ 4520241 h 5878554"/>
                <a:gd name="connsiteX45" fmla="*/ 2846717 w 5408762"/>
                <a:gd name="connsiteY45" fmla="*/ 4684143 h 5878554"/>
                <a:gd name="connsiteX46" fmla="*/ 2924355 w 5408762"/>
                <a:gd name="connsiteY46" fmla="*/ 4882550 h 5878554"/>
                <a:gd name="connsiteX47" fmla="*/ 3079630 w 5408762"/>
                <a:gd name="connsiteY47" fmla="*/ 5046452 h 5878554"/>
                <a:gd name="connsiteX48" fmla="*/ 3398808 w 5408762"/>
                <a:gd name="connsiteY48" fmla="*/ 5201728 h 5878554"/>
                <a:gd name="connsiteX49" fmla="*/ 3605842 w 5408762"/>
                <a:gd name="connsiteY49" fmla="*/ 5374256 h 5878554"/>
                <a:gd name="connsiteX50" fmla="*/ 3743864 w 5408762"/>
                <a:gd name="connsiteY50" fmla="*/ 5538158 h 5878554"/>
                <a:gd name="connsiteX51" fmla="*/ 3812876 w 5408762"/>
                <a:gd name="connsiteY51" fmla="*/ 5702060 h 5878554"/>
                <a:gd name="connsiteX52" fmla="*/ 3959893 w 5408762"/>
                <a:gd name="connsiteY52" fmla="*/ 5878554 h 5878554"/>
                <a:gd name="connsiteX53" fmla="*/ 4076573 w 5408762"/>
                <a:gd name="connsiteY53" fmla="*/ 5792658 h 5878554"/>
                <a:gd name="connsiteX54" fmla="*/ 4114800 w 5408762"/>
                <a:gd name="connsiteY54" fmla="*/ 5615796 h 5878554"/>
                <a:gd name="connsiteX55" fmla="*/ 4218317 w 5408762"/>
                <a:gd name="connsiteY55" fmla="*/ 5158596 h 5878554"/>
                <a:gd name="connsiteX56" fmla="*/ 4278702 w 5408762"/>
                <a:gd name="connsiteY56" fmla="*/ 4968815 h 5878554"/>
                <a:gd name="connsiteX57" fmla="*/ 4330461 w 5408762"/>
                <a:gd name="connsiteY57" fmla="*/ 4839418 h 5878554"/>
                <a:gd name="connsiteX58" fmla="*/ 4433978 w 5408762"/>
                <a:gd name="connsiteY58" fmla="*/ 4684143 h 5878554"/>
                <a:gd name="connsiteX59" fmla="*/ 4692770 w 5408762"/>
                <a:gd name="connsiteY59" fmla="*/ 4546120 h 5878554"/>
                <a:gd name="connsiteX60" fmla="*/ 4891178 w 5408762"/>
                <a:gd name="connsiteY60" fmla="*/ 4468483 h 5878554"/>
                <a:gd name="connsiteX61" fmla="*/ 5141344 w 5408762"/>
                <a:gd name="connsiteY61" fmla="*/ 4330460 h 5878554"/>
                <a:gd name="connsiteX62" fmla="*/ 5296619 w 5408762"/>
                <a:gd name="connsiteY62" fmla="*/ 4209690 h 5878554"/>
                <a:gd name="connsiteX63" fmla="*/ 5408762 w 5408762"/>
                <a:gd name="connsiteY63" fmla="*/ 4226943 h 5878554"/>
                <a:gd name="connsiteX0" fmla="*/ 2943649 w 5408762"/>
                <a:gd name="connsiteY0" fmla="*/ 107368 h 5852675"/>
                <a:gd name="connsiteX1" fmla="*/ 2659477 w 5408762"/>
                <a:gd name="connsiteY1" fmla="*/ 241231 h 5852675"/>
                <a:gd name="connsiteX2" fmla="*/ 2674497 w 5408762"/>
                <a:gd name="connsiteY2" fmla="*/ 333349 h 5852675"/>
                <a:gd name="connsiteX3" fmla="*/ 1207698 w 5408762"/>
                <a:gd name="connsiteY3" fmla="*/ 0 h 5852675"/>
                <a:gd name="connsiteX4" fmla="*/ 1259457 w 5408762"/>
                <a:gd name="connsiteY4" fmla="*/ 86264 h 5852675"/>
                <a:gd name="connsiteX5" fmla="*/ 1199072 w 5408762"/>
                <a:gd name="connsiteY5" fmla="*/ 138022 h 5852675"/>
                <a:gd name="connsiteX6" fmla="*/ 1138687 w 5408762"/>
                <a:gd name="connsiteY6" fmla="*/ 198407 h 5852675"/>
                <a:gd name="connsiteX7" fmla="*/ 1052423 w 5408762"/>
                <a:gd name="connsiteY7" fmla="*/ 276045 h 5852675"/>
                <a:gd name="connsiteX8" fmla="*/ 923027 w 5408762"/>
                <a:gd name="connsiteY8" fmla="*/ 301924 h 5852675"/>
                <a:gd name="connsiteX9" fmla="*/ 871268 w 5408762"/>
                <a:gd name="connsiteY9" fmla="*/ 431321 h 5852675"/>
                <a:gd name="connsiteX10" fmla="*/ 785004 w 5408762"/>
                <a:gd name="connsiteY10" fmla="*/ 534838 h 5852675"/>
                <a:gd name="connsiteX11" fmla="*/ 750498 w 5408762"/>
                <a:gd name="connsiteY11" fmla="*/ 586596 h 5852675"/>
                <a:gd name="connsiteX12" fmla="*/ 690113 w 5408762"/>
                <a:gd name="connsiteY12" fmla="*/ 655607 h 5852675"/>
                <a:gd name="connsiteX13" fmla="*/ 707366 w 5408762"/>
                <a:gd name="connsiteY13" fmla="*/ 767751 h 5852675"/>
                <a:gd name="connsiteX14" fmla="*/ 681487 w 5408762"/>
                <a:gd name="connsiteY14" fmla="*/ 888521 h 5852675"/>
                <a:gd name="connsiteX15" fmla="*/ 672861 w 5408762"/>
                <a:gd name="connsiteY15" fmla="*/ 1026543 h 5852675"/>
                <a:gd name="connsiteX16" fmla="*/ 638355 w 5408762"/>
                <a:gd name="connsiteY16" fmla="*/ 1121434 h 5852675"/>
                <a:gd name="connsiteX17" fmla="*/ 586596 w 5408762"/>
                <a:gd name="connsiteY17" fmla="*/ 1147313 h 5852675"/>
                <a:gd name="connsiteX18" fmla="*/ 474453 w 5408762"/>
                <a:gd name="connsiteY18" fmla="*/ 1207698 h 5852675"/>
                <a:gd name="connsiteX19" fmla="*/ 388189 w 5408762"/>
                <a:gd name="connsiteY19" fmla="*/ 1276709 h 5852675"/>
                <a:gd name="connsiteX20" fmla="*/ 276046 w 5408762"/>
                <a:gd name="connsiteY20" fmla="*/ 1268083 h 5852675"/>
                <a:gd name="connsiteX21" fmla="*/ 232913 w 5408762"/>
                <a:gd name="connsiteY21" fmla="*/ 1285336 h 5852675"/>
                <a:gd name="connsiteX22" fmla="*/ 181155 w 5408762"/>
                <a:gd name="connsiteY22" fmla="*/ 1337094 h 5852675"/>
                <a:gd name="connsiteX23" fmla="*/ 207034 w 5408762"/>
                <a:gd name="connsiteY23" fmla="*/ 1466490 h 5852675"/>
                <a:gd name="connsiteX24" fmla="*/ 94891 w 5408762"/>
                <a:gd name="connsiteY24" fmla="*/ 1500996 h 5852675"/>
                <a:gd name="connsiteX25" fmla="*/ 43132 w 5408762"/>
                <a:gd name="connsiteY25" fmla="*/ 1518249 h 5852675"/>
                <a:gd name="connsiteX26" fmla="*/ 0 w 5408762"/>
                <a:gd name="connsiteY26" fmla="*/ 1639019 h 5852675"/>
                <a:gd name="connsiteX27" fmla="*/ 43132 w 5408762"/>
                <a:gd name="connsiteY27" fmla="*/ 1768415 h 5852675"/>
                <a:gd name="connsiteX28" fmla="*/ 86264 w 5408762"/>
                <a:gd name="connsiteY28" fmla="*/ 1837426 h 5852675"/>
                <a:gd name="connsiteX29" fmla="*/ 284672 w 5408762"/>
                <a:gd name="connsiteY29" fmla="*/ 2113471 h 5852675"/>
                <a:gd name="connsiteX30" fmla="*/ 439947 w 5408762"/>
                <a:gd name="connsiteY30" fmla="*/ 2208362 h 5852675"/>
                <a:gd name="connsiteX31" fmla="*/ 569344 w 5408762"/>
                <a:gd name="connsiteY31" fmla="*/ 2286000 h 5852675"/>
                <a:gd name="connsiteX32" fmla="*/ 741872 w 5408762"/>
                <a:gd name="connsiteY32" fmla="*/ 2398143 h 5852675"/>
                <a:gd name="connsiteX33" fmla="*/ 905774 w 5408762"/>
                <a:gd name="connsiteY33" fmla="*/ 2570671 h 5852675"/>
                <a:gd name="connsiteX34" fmla="*/ 1052423 w 5408762"/>
                <a:gd name="connsiteY34" fmla="*/ 2751826 h 5852675"/>
                <a:gd name="connsiteX35" fmla="*/ 1242204 w 5408762"/>
                <a:gd name="connsiteY35" fmla="*/ 2915728 h 5852675"/>
                <a:gd name="connsiteX36" fmla="*/ 1440612 w 5408762"/>
                <a:gd name="connsiteY36" fmla="*/ 3096883 h 5852675"/>
                <a:gd name="connsiteX37" fmla="*/ 1587261 w 5408762"/>
                <a:gd name="connsiteY37" fmla="*/ 3303917 h 5852675"/>
                <a:gd name="connsiteX38" fmla="*/ 1690778 w 5408762"/>
                <a:gd name="connsiteY38" fmla="*/ 3510951 h 5852675"/>
                <a:gd name="connsiteX39" fmla="*/ 1863306 w 5408762"/>
                <a:gd name="connsiteY39" fmla="*/ 3648973 h 5852675"/>
                <a:gd name="connsiteX40" fmla="*/ 2027208 w 5408762"/>
                <a:gd name="connsiteY40" fmla="*/ 3812875 h 5852675"/>
                <a:gd name="connsiteX41" fmla="*/ 2225615 w 5408762"/>
                <a:gd name="connsiteY41" fmla="*/ 4037162 h 5852675"/>
                <a:gd name="connsiteX42" fmla="*/ 2355012 w 5408762"/>
                <a:gd name="connsiteY42" fmla="*/ 4166558 h 5852675"/>
                <a:gd name="connsiteX43" fmla="*/ 2467155 w 5408762"/>
                <a:gd name="connsiteY43" fmla="*/ 4330460 h 5852675"/>
                <a:gd name="connsiteX44" fmla="*/ 2700068 w 5408762"/>
                <a:gd name="connsiteY44" fmla="*/ 4494362 h 5852675"/>
                <a:gd name="connsiteX45" fmla="*/ 2846717 w 5408762"/>
                <a:gd name="connsiteY45" fmla="*/ 4658264 h 5852675"/>
                <a:gd name="connsiteX46" fmla="*/ 2924355 w 5408762"/>
                <a:gd name="connsiteY46" fmla="*/ 4856671 h 5852675"/>
                <a:gd name="connsiteX47" fmla="*/ 3079630 w 5408762"/>
                <a:gd name="connsiteY47" fmla="*/ 5020573 h 5852675"/>
                <a:gd name="connsiteX48" fmla="*/ 3398808 w 5408762"/>
                <a:gd name="connsiteY48" fmla="*/ 5175849 h 5852675"/>
                <a:gd name="connsiteX49" fmla="*/ 3605842 w 5408762"/>
                <a:gd name="connsiteY49" fmla="*/ 5348377 h 5852675"/>
                <a:gd name="connsiteX50" fmla="*/ 3743864 w 5408762"/>
                <a:gd name="connsiteY50" fmla="*/ 5512279 h 5852675"/>
                <a:gd name="connsiteX51" fmla="*/ 3812876 w 5408762"/>
                <a:gd name="connsiteY51" fmla="*/ 5676181 h 5852675"/>
                <a:gd name="connsiteX52" fmla="*/ 3959893 w 5408762"/>
                <a:gd name="connsiteY52" fmla="*/ 5852675 h 5852675"/>
                <a:gd name="connsiteX53" fmla="*/ 4076573 w 5408762"/>
                <a:gd name="connsiteY53" fmla="*/ 5766779 h 5852675"/>
                <a:gd name="connsiteX54" fmla="*/ 4114800 w 5408762"/>
                <a:gd name="connsiteY54" fmla="*/ 5589917 h 5852675"/>
                <a:gd name="connsiteX55" fmla="*/ 4218317 w 5408762"/>
                <a:gd name="connsiteY55" fmla="*/ 5132717 h 5852675"/>
                <a:gd name="connsiteX56" fmla="*/ 4278702 w 5408762"/>
                <a:gd name="connsiteY56" fmla="*/ 4942936 h 5852675"/>
                <a:gd name="connsiteX57" fmla="*/ 4330461 w 5408762"/>
                <a:gd name="connsiteY57" fmla="*/ 4813539 h 5852675"/>
                <a:gd name="connsiteX58" fmla="*/ 4433978 w 5408762"/>
                <a:gd name="connsiteY58" fmla="*/ 4658264 h 5852675"/>
                <a:gd name="connsiteX59" fmla="*/ 4692770 w 5408762"/>
                <a:gd name="connsiteY59" fmla="*/ 4520241 h 5852675"/>
                <a:gd name="connsiteX60" fmla="*/ 4891178 w 5408762"/>
                <a:gd name="connsiteY60" fmla="*/ 4442604 h 5852675"/>
                <a:gd name="connsiteX61" fmla="*/ 5141344 w 5408762"/>
                <a:gd name="connsiteY61" fmla="*/ 4304581 h 5852675"/>
                <a:gd name="connsiteX62" fmla="*/ 5296619 w 5408762"/>
                <a:gd name="connsiteY62" fmla="*/ 4183811 h 5852675"/>
                <a:gd name="connsiteX63" fmla="*/ 5408762 w 5408762"/>
                <a:gd name="connsiteY63" fmla="*/ 4201064 h 5852675"/>
                <a:gd name="connsiteX0" fmla="*/ 2943649 w 5408762"/>
                <a:gd name="connsiteY0" fmla="*/ 21104 h 5766411"/>
                <a:gd name="connsiteX1" fmla="*/ 2659477 w 5408762"/>
                <a:gd name="connsiteY1" fmla="*/ 154967 h 5766411"/>
                <a:gd name="connsiteX2" fmla="*/ 2674497 w 5408762"/>
                <a:gd name="connsiteY2" fmla="*/ 247085 h 5766411"/>
                <a:gd name="connsiteX3" fmla="*/ 2548682 w 5408762"/>
                <a:gd name="connsiteY3" fmla="*/ 346444 h 5766411"/>
                <a:gd name="connsiteX4" fmla="*/ 1259457 w 5408762"/>
                <a:gd name="connsiteY4" fmla="*/ 0 h 5766411"/>
                <a:gd name="connsiteX5" fmla="*/ 1199072 w 5408762"/>
                <a:gd name="connsiteY5" fmla="*/ 51758 h 5766411"/>
                <a:gd name="connsiteX6" fmla="*/ 1138687 w 5408762"/>
                <a:gd name="connsiteY6" fmla="*/ 112143 h 5766411"/>
                <a:gd name="connsiteX7" fmla="*/ 1052423 w 5408762"/>
                <a:gd name="connsiteY7" fmla="*/ 189781 h 5766411"/>
                <a:gd name="connsiteX8" fmla="*/ 923027 w 5408762"/>
                <a:gd name="connsiteY8" fmla="*/ 215660 h 5766411"/>
                <a:gd name="connsiteX9" fmla="*/ 871268 w 5408762"/>
                <a:gd name="connsiteY9" fmla="*/ 345057 h 5766411"/>
                <a:gd name="connsiteX10" fmla="*/ 785004 w 5408762"/>
                <a:gd name="connsiteY10" fmla="*/ 448574 h 5766411"/>
                <a:gd name="connsiteX11" fmla="*/ 750498 w 5408762"/>
                <a:gd name="connsiteY11" fmla="*/ 500332 h 5766411"/>
                <a:gd name="connsiteX12" fmla="*/ 690113 w 5408762"/>
                <a:gd name="connsiteY12" fmla="*/ 569343 h 5766411"/>
                <a:gd name="connsiteX13" fmla="*/ 707366 w 5408762"/>
                <a:gd name="connsiteY13" fmla="*/ 681487 h 5766411"/>
                <a:gd name="connsiteX14" fmla="*/ 681487 w 5408762"/>
                <a:gd name="connsiteY14" fmla="*/ 802257 h 5766411"/>
                <a:gd name="connsiteX15" fmla="*/ 672861 w 5408762"/>
                <a:gd name="connsiteY15" fmla="*/ 940279 h 5766411"/>
                <a:gd name="connsiteX16" fmla="*/ 638355 w 5408762"/>
                <a:gd name="connsiteY16" fmla="*/ 1035170 h 5766411"/>
                <a:gd name="connsiteX17" fmla="*/ 586596 w 5408762"/>
                <a:gd name="connsiteY17" fmla="*/ 1061049 h 5766411"/>
                <a:gd name="connsiteX18" fmla="*/ 474453 w 5408762"/>
                <a:gd name="connsiteY18" fmla="*/ 1121434 h 5766411"/>
                <a:gd name="connsiteX19" fmla="*/ 388189 w 5408762"/>
                <a:gd name="connsiteY19" fmla="*/ 1190445 h 5766411"/>
                <a:gd name="connsiteX20" fmla="*/ 276046 w 5408762"/>
                <a:gd name="connsiteY20" fmla="*/ 1181819 h 5766411"/>
                <a:gd name="connsiteX21" fmla="*/ 232913 w 5408762"/>
                <a:gd name="connsiteY21" fmla="*/ 1199072 h 5766411"/>
                <a:gd name="connsiteX22" fmla="*/ 181155 w 5408762"/>
                <a:gd name="connsiteY22" fmla="*/ 1250830 h 5766411"/>
                <a:gd name="connsiteX23" fmla="*/ 207034 w 5408762"/>
                <a:gd name="connsiteY23" fmla="*/ 1380226 h 5766411"/>
                <a:gd name="connsiteX24" fmla="*/ 94891 w 5408762"/>
                <a:gd name="connsiteY24" fmla="*/ 1414732 h 5766411"/>
                <a:gd name="connsiteX25" fmla="*/ 43132 w 5408762"/>
                <a:gd name="connsiteY25" fmla="*/ 1431985 h 5766411"/>
                <a:gd name="connsiteX26" fmla="*/ 0 w 5408762"/>
                <a:gd name="connsiteY26" fmla="*/ 1552755 h 5766411"/>
                <a:gd name="connsiteX27" fmla="*/ 43132 w 5408762"/>
                <a:gd name="connsiteY27" fmla="*/ 1682151 h 5766411"/>
                <a:gd name="connsiteX28" fmla="*/ 86264 w 5408762"/>
                <a:gd name="connsiteY28" fmla="*/ 1751162 h 5766411"/>
                <a:gd name="connsiteX29" fmla="*/ 284672 w 5408762"/>
                <a:gd name="connsiteY29" fmla="*/ 2027207 h 5766411"/>
                <a:gd name="connsiteX30" fmla="*/ 439947 w 5408762"/>
                <a:gd name="connsiteY30" fmla="*/ 2122098 h 5766411"/>
                <a:gd name="connsiteX31" fmla="*/ 569344 w 5408762"/>
                <a:gd name="connsiteY31" fmla="*/ 2199736 h 5766411"/>
                <a:gd name="connsiteX32" fmla="*/ 741872 w 5408762"/>
                <a:gd name="connsiteY32" fmla="*/ 2311879 h 5766411"/>
                <a:gd name="connsiteX33" fmla="*/ 905774 w 5408762"/>
                <a:gd name="connsiteY33" fmla="*/ 2484407 h 5766411"/>
                <a:gd name="connsiteX34" fmla="*/ 1052423 w 5408762"/>
                <a:gd name="connsiteY34" fmla="*/ 2665562 h 5766411"/>
                <a:gd name="connsiteX35" fmla="*/ 1242204 w 5408762"/>
                <a:gd name="connsiteY35" fmla="*/ 2829464 h 5766411"/>
                <a:gd name="connsiteX36" fmla="*/ 1440612 w 5408762"/>
                <a:gd name="connsiteY36" fmla="*/ 3010619 h 5766411"/>
                <a:gd name="connsiteX37" fmla="*/ 1587261 w 5408762"/>
                <a:gd name="connsiteY37" fmla="*/ 3217653 h 5766411"/>
                <a:gd name="connsiteX38" fmla="*/ 1690778 w 5408762"/>
                <a:gd name="connsiteY38" fmla="*/ 3424687 h 5766411"/>
                <a:gd name="connsiteX39" fmla="*/ 1863306 w 5408762"/>
                <a:gd name="connsiteY39" fmla="*/ 3562709 h 5766411"/>
                <a:gd name="connsiteX40" fmla="*/ 2027208 w 5408762"/>
                <a:gd name="connsiteY40" fmla="*/ 3726611 h 5766411"/>
                <a:gd name="connsiteX41" fmla="*/ 2225615 w 5408762"/>
                <a:gd name="connsiteY41" fmla="*/ 3950898 h 5766411"/>
                <a:gd name="connsiteX42" fmla="*/ 2355012 w 5408762"/>
                <a:gd name="connsiteY42" fmla="*/ 4080294 h 5766411"/>
                <a:gd name="connsiteX43" fmla="*/ 2467155 w 5408762"/>
                <a:gd name="connsiteY43" fmla="*/ 4244196 h 5766411"/>
                <a:gd name="connsiteX44" fmla="*/ 2700068 w 5408762"/>
                <a:gd name="connsiteY44" fmla="*/ 4408098 h 5766411"/>
                <a:gd name="connsiteX45" fmla="*/ 2846717 w 5408762"/>
                <a:gd name="connsiteY45" fmla="*/ 4572000 h 5766411"/>
                <a:gd name="connsiteX46" fmla="*/ 2924355 w 5408762"/>
                <a:gd name="connsiteY46" fmla="*/ 4770407 h 5766411"/>
                <a:gd name="connsiteX47" fmla="*/ 3079630 w 5408762"/>
                <a:gd name="connsiteY47" fmla="*/ 4934309 h 5766411"/>
                <a:gd name="connsiteX48" fmla="*/ 3398808 w 5408762"/>
                <a:gd name="connsiteY48" fmla="*/ 5089585 h 5766411"/>
                <a:gd name="connsiteX49" fmla="*/ 3605842 w 5408762"/>
                <a:gd name="connsiteY49" fmla="*/ 5262113 h 5766411"/>
                <a:gd name="connsiteX50" fmla="*/ 3743864 w 5408762"/>
                <a:gd name="connsiteY50" fmla="*/ 5426015 h 5766411"/>
                <a:gd name="connsiteX51" fmla="*/ 3812876 w 5408762"/>
                <a:gd name="connsiteY51" fmla="*/ 5589917 h 5766411"/>
                <a:gd name="connsiteX52" fmla="*/ 3959893 w 5408762"/>
                <a:gd name="connsiteY52" fmla="*/ 5766411 h 5766411"/>
                <a:gd name="connsiteX53" fmla="*/ 4076573 w 5408762"/>
                <a:gd name="connsiteY53" fmla="*/ 5680515 h 5766411"/>
                <a:gd name="connsiteX54" fmla="*/ 4114800 w 5408762"/>
                <a:gd name="connsiteY54" fmla="*/ 5503653 h 5766411"/>
                <a:gd name="connsiteX55" fmla="*/ 4218317 w 5408762"/>
                <a:gd name="connsiteY55" fmla="*/ 5046453 h 5766411"/>
                <a:gd name="connsiteX56" fmla="*/ 4278702 w 5408762"/>
                <a:gd name="connsiteY56" fmla="*/ 4856672 h 5766411"/>
                <a:gd name="connsiteX57" fmla="*/ 4330461 w 5408762"/>
                <a:gd name="connsiteY57" fmla="*/ 4727275 h 5766411"/>
                <a:gd name="connsiteX58" fmla="*/ 4433978 w 5408762"/>
                <a:gd name="connsiteY58" fmla="*/ 4572000 h 5766411"/>
                <a:gd name="connsiteX59" fmla="*/ 4692770 w 5408762"/>
                <a:gd name="connsiteY59" fmla="*/ 4433977 h 5766411"/>
                <a:gd name="connsiteX60" fmla="*/ 4891178 w 5408762"/>
                <a:gd name="connsiteY60" fmla="*/ 4356340 h 5766411"/>
                <a:gd name="connsiteX61" fmla="*/ 5141344 w 5408762"/>
                <a:gd name="connsiteY61" fmla="*/ 4218317 h 5766411"/>
                <a:gd name="connsiteX62" fmla="*/ 5296619 w 5408762"/>
                <a:gd name="connsiteY62" fmla="*/ 4097547 h 5766411"/>
                <a:gd name="connsiteX63" fmla="*/ 5408762 w 5408762"/>
                <a:gd name="connsiteY63" fmla="*/ 4114800 h 5766411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1199072 w 5408762"/>
                <a:gd name="connsiteY5" fmla="*/ 30654 h 5745307"/>
                <a:gd name="connsiteX6" fmla="*/ 1138687 w 5408762"/>
                <a:gd name="connsiteY6" fmla="*/ 91039 h 5745307"/>
                <a:gd name="connsiteX7" fmla="*/ 1052423 w 5408762"/>
                <a:gd name="connsiteY7" fmla="*/ 168677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1138687 w 5408762"/>
                <a:gd name="connsiteY6" fmla="*/ 91039 h 5745307"/>
                <a:gd name="connsiteX7" fmla="*/ 1052423 w 5408762"/>
                <a:gd name="connsiteY7" fmla="*/ 168677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1052423 w 5408762"/>
                <a:gd name="connsiteY7" fmla="*/ 168677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923027 w 5408762"/>
                <a:gd name="connsiteY8" fmla="*/ 194556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871268 w 5408762"/>
                <a:gd name="connsiteY9" fmla="*/ 323953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785004 w 5408762"/>
                <a:gd name="connsiteY10" fmla="*/ 427470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750498 w 5408762"/>
                <a:gd name="connsiteY11" fmla="*/ 479228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690113 w 5408762"/>
                <a:gd name="connsiteY12" fmla="*/ 548239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707366 w 5408762"/>
                <a:gd name="connsiteY13" fmla="*/ 660383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681487 w 5408762"/>
                <a:gd name="connsiteY14" fmla="*/ 781153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672861 w 5408762"/>
                <a:gd name="connsiteY15" fmla="*/ 919175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638355 w 5408762"/>
                <a:gd name="connsiteY16" fmla="*/ 1014066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586596 w 5408762"/>
                <a:gd name="connsiteY17" fmla="*/ 1039945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474453 w 5408762"/>
                <a:gd name="connsiteY18" fmla="*/ 1100330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388189 w 5408762"/>
                <a:gd name="connsiteY19" fmla="*/ 1169341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276046 w 5408762"/>
                <a:gd name="connsiteY20" fmla="*/ 1160715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232913 w 5408762"/>
                <a:gd name="connsiteY21" fmla="*/ 1177968 h 5745307"/>
                <a:gd name="connsiteX22" fmla="*/ 181155 w 5408762"/>
                <a:gd name="connsiteY22" fmla="*/ 1229726 h 5745307"/>
                <a:gd name="connsiteX23" fmla="*/ 207034 w 5408762"/>
                <a:gd name="connsiteY23" fmla="*/ 1359122 h 5745307"/>
                <a:gd name="connsiteX24" fmla="*/ 94891 w 5408762"/>
                <a:gd name="connsiteY24" fmla="*/ 1393628 h 5745307"/>
                <a:gd name="connsiteX25" fmla="*/ 43132 w 5408762"/>
                <a:gd name="connsiteY25" fmla="*/ 1410881 h 5745307"/>
                <a:gd name="connsiteX26" fmla="*/ 0 w 5408762"/>
                <a:gd name="connsiteY26" fmla="*/ 1531651 h 5745307"/>
                <a:gd name="connsiteX27" fmla="*/ 43132 w 5408762"/>
                <a:gd name="connsiteY27" fmla="*/ 1661047 h 5745307"/>
                <a:gd name="connsiteX28" fmla="*/ 86264 w 5408762"/>
                <a:gd name="connsiteY28" fmla="*/ 1730058 h 5745307"/>
                <a:gd name="connsiteX29" fmla="*/ 284672 w 5408762"/>
                <a:gd name="connsiteY29" fmla="*/ 2006103 h 5745307"/>
                <a:gd name="connsiteX30" fmla="*/ 439947 w 5408762"/>
                <a:gd name="connsiteY30" fmla="*/ 2100994 h 5745307"/>
                <a:gd name="connsiteX31" fmla="*/ 569344 w 5408762"/>
                <a:gd name="connsiteY31" fmla="*/ 2178632 h 5745307"/>
                <a:gd name="connsiteX32" fmla="*/ 741872 w 5408762"/>
                <a:gd name="connsiteY32" fmla="*/ 2290775 h 5745307"/>
                <a:gd name="connsiteX33" fmla="*/ 905774 w 5408762"/>
                <a:gd name="connsiteY33" fmla="*/ 2463303 h 5745307"/>
                <a:gd name="connsiteX34" fmla="*/ 1052423 w 5408762"/>
                <a:gd name="connsiteY34" fmla="*/ 2644458 h 5745307"/>
                <a:gd name="connsiteX35" fmla="*/ 1242204 w 5408762"/>
                <a:gd name="connsiteY35" fmla="*/ 2808360 h 5745307"/>
                <a:gd name="connsiteX36" fmla="*/ 1440612 w 5408762"/>
                <a:gd name="connsiteY36" fmla="*/ 2989515 h 5745307"/>
                <a:gd name="connsiteX37" fmla="*/ 1587261 w 5408762"/>
                <a:gd name="connsiteY37" fmla="*/ 3196549 h 5745307"/>
                <a:gd name="connsiteX38" fmla="*/ 1690778 w 5408762"/>
                <a:gd name="connsiteY38" fmla="*/ 3403583 h 5745307"/>
                <a:gd name="connsiteX39" fmla="*/ 1863306 w 5408762"/>
                <a:gd name="connsiteY39" fmla="*/ 3541605 h 5745307"/>
                <a:gd name="connsiteX40" fmla="*/ 2027208 w 5408762"/>
                <a:gd name="connsiteY40" fmla="*/ 3705507 h 5745307"/>
                <a:gd name="connsiteX41" fmla="*/ 2225615 w 5408762"/>
                <a:gd name="connsiteY41" fmla="*/ 3929794 h 5745307"/>
                <a:gd name="connsiteX42" fmla="*/ 2355012 w 5408762"/>
                <a:gd name="connsiteY42" fmla="*/ 4059190 h 5745307"/>
                <a:gd name="connsiteX43" fmla="*/ 2467155 w 5408762"/>
                <a:gd name="connsiteY43" fmla="*/ 4223092 h 5745307"/>
                <a:gd name="connsiteX44" fmla="*/ 2700068 w 5408762"/>
                <a:gd name="connsiteY44" fmla="*/ 4386994 h 5745307"/>
                <a:gd name="connsiteX45" fmla="*/ 2846717 w 5408762"/>
                <a:gd name="connsiteY45" fmla="*/ 4550896 h 5745307"/>
                <a:gd name="connsiteX46" fmla="*/ 2924355 w 5408762"/>
                <a:gd name="connsiteY46" fmla="*/ 4749303 h 5745307"/>
                <a:gd name="connsiteX47" fmla="*/ 3079630 w 5408762"/>
                <a:gd name="connsiteY47" fmla="*/ 4913205 h 5745307"/>
                <a:gd name="connsiteX48" fmla="*/ 3398808 w 5408762"/>
                <a:gd name="connsiteY48" fmla="*/ 5068481 h 5745307"/>
                <a:gd name="connsiteX49" fmla="*/ 3605842 w 5408762"/>
                <a:gd name="connsiteY49" fmla="*/ 5241009 h 5745307"/>
                <a:gd name="connsiteX50" fmla="*/ 3743864 w 5408762"/>
                <a:gd name="connsiteY50" fmla="*/ 5404911 h 5745307"/>
                <a:gd name="connsiteX51" fmla="*/ 3812876 w 5408762"/>
                <a:gd name="connsiteY51" fmla="*/ 5568813 h 5745307"/>
                <a:gd name="connsiteX52" fmla="*/ 3959893 w 5408762"/>
                <a:gd name="connsiteY52" fmla="*/ 5745307 h 5745307"/>
                <a:gd name="connsiteX53" fmla="*/ 4076573 w 5408762"/>
                <a:gd name="connsiteY53" fmla="*/ 5659411 h 5745307"/>
                <a:gd name="connsiteX54" fmla="*/ 4114800 w 5408762"/>
                <a:gd name="connsiteY54" fmla="*/ 5482549 h 5745307"/>
                <a:gd name="connsiteX55" fmla="*/ 4218317 w 5408762"/>
                <a:gd name="connsiteY55" fmla="*/ 5025349 h 5745307"/>
                <a:gd name="connsiteX56" fmla="*/ 4278702 w 5408762"/>
                <a:gd name="connsiteY56" fmla="*/ 4835568 h 5745307"/>
                <a:gd name="connsiteX57" fmla="*/ 4330461 w 5408762"/>
                <a:gd name="connsiteY57" fmla="*/ 4706171 h 5745307"/>
                <a:gd name="connsiteX58" fmla="*/ 4433978 w 5408762"/>
                <a:gd name="connsiteY58" fmla="*/ 4550896 h 5745307"/>
                <a:gd name="connsiteX59" fmla="*/ 4692770 w 5408762"/>
                <a:gd name="connsiteY59" fmla="*/ 4412873 h 5745307"/>
                <a:gd name="connsiteX60" fmla="*/ 4891178 w 5408762"/>
                <a:gd name="connsiteY60" fmla="*/ 4335236 h 5745307"/>
                <a:gd name="connsiteX61" fmla="*/ 5141344 w 5408762"/>
                <a:gd name="connsiteY61" fmla="*/ 4197213 h 5745307"/>
                <a:gd name="connsiteX62" fmla="*/ 5296619 w 5408762"/>
                <a:gd name="connsiteY62" fmla="*/ 4076443 h 5745307"/>
                <a:gd name="connsiteX63" fmla="*/ 5408762 w 5408762"/>
                <a:gd name="connsiteY63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181155 w 5408762"/>
                <a:gd name="connsiteY21" fmla="*/ 1229726 h 5745307"/>
                <a:gd name="connsiteX22" fmla="*/ 207034 w 5408762"/>
                <a:gd name="connsiteY22" fmla="*/ 1359122 h 5745307"/>
                <a:gd name="connsiteX23" fmla="*/ 94891 w 5408762"/>
                <a:gd name="connsiteY23" fmla="*/ 1393628 h 5745307"/>
                <a:gd name="connsiteX24" fmla="*/ 43132 w 5408762"/>
                <a:gd name="connsiteY24" fmla="*/ 1410881 h 5745307"/>
                <a:gd name="connsiteX25" fmla="*/ 0 w 5408762"/>
                <a:gd name="connsiteY25" fmla="*/ 1531651 h 5745307"/>
                <a:gd name="connsiteX26" fmla="*/ 43132 w 5408762"/>
                <a:gd name="connsiteY26" fmla="*/ 1661047 h 5745307"/>
                <a:gd name="connsiteX27" fmla="*/ 86264 w 5408762"/>
                <a:gd name="connsiteY27" fmla="*/ 1730058 h 5745307"/>
                <a:gd name="connsiteX28" fmla="*/ 284672 w 5408762"/>
                <a:gd name="connsiteY28" fmla="*/ 2006103 h 5745307"/>
                <a:gd name="connsiteX29" fmla="*/ 439947 w 5408762"/>
                <a:gd name="connsiteY29" fmla="*/ 2100994 h 5745307"/>
                <a:gd name="connsiteX30" fmla="*/ 569344 w 5408762"/>
                <a:gd name="connsiteY30" fmla="*/ 2178632 h 5745307"/>
                <a:gd name="connsiteX31" fmla="*/ 741872 w 5408762"/>
                <a:gd name="connsiteY31" fmla="*/ 2290775 h 5745307"/>
                <a:gd name="connsiteX32" fmla="*/ 905774 w 5408762"/>
                <a:gd name="connsiteY32" fmla="*/ 2463303 h 5745307"/>
                <a:gd name="connsiteX33" fmla="*/ 1052423 w 5408762"/>
                <a:gd name="connsiteY33" fmla="*/ 2644458 h 5745307"/>
                <a:gd name="connsiteX34" fmla="*/ 1242204 w 5408762"/>
                <a:gd name="connsiteY34" fmla="*/ 2808360 h 5745307"/>
                <a:gd name="connsiteX35" fmla="*/ 1440612 w 5408762"/>
                <a:gd name="connsiteY35" fmla="*/ 2989515 h 5745307"/>
                <a:gd name="connsiteX36" fmla="*/ 1587261 w 5408762"/>
                <a:gd name="connsiteY36" fmla="*/ 3196549 h 5745307"/>
                <a:gd name="connsiteX37" fmla="*/ 1690778 w 5408762"/>
                <a:gd name="connsiteY37" fmla="*/ 3403583 h 5745307"/>
                <a:gd name="connsiteX38" fmla="*/ 1863306 w 5408762"/>
                <a:gd name="connsiteY38" fmla="*/ 3541605 h 5745307"/>
                <a:gd name="connsiteX39" fmla="*/ 2027208 w 5408762"/>
                <a:gd name="connsiteY39" fmla="*/ 3705507 h 5745307"/>
                <a:gd name="connsiteX40" fmla="*/ 2225615 w 5408762"/>
                <a:gd name="connsiteY40" fmla="*/ 3929794 h 5745307"/>
                <a:gd name="connsiteX41" fmla="*/ 2355012 w 5408762"/>
                <a:gd name="connsiteY41" fmla="*/ 4059190 h 5745307"/>
                <a:gd name="connsiteX42" fmla="*/ 2467155 w 5408762"/>
                <a:gd name="connsiteY42" fmla="*/ 4223092 h 5745307"/>
                <a:gd name="connsiteX43" fmla="*/ 2700068 w 5408762"/>
                <a:gd name="connsiteY43" fmla="*/ 4386994 h 5745307"/>
                <a:gd name="connsiteX44" fmla="*/ 2846717 w 5408762"/>
                <a:gd name="connsiteY44" fmla="*/ 4550896 h 5745307"/>
                <a:gd name="connsiteX45" fmla="*/ 2924355 w 5408762"/>
                <a:gd name="connsiteY45" fmla="*/ 4749303 h 5745307"/>
                <a:gd name="connsiteX46" fmla="*/ 3079630 w 5408762"/>
                <a:gd name="connsiteY46" fmla="*/ 4913205 h 5745307"/>
                <a:gd name="connsiteX47" fmla="*/ 3398808 w 5408762"/>
                <a:gd name="connsiteY47" fmla="*/ 5068481 h 5745307"/>
                <a:gd name="connsiteX48" fmla="*/ 3605842 w 5408762"/>
                <a:gd name="connsiteY48" fmla="*/ 5241009 h 5745307"/>
                <a:gd name="connsiteX49" fmla="*/ 3743864 w 5408762"/>
                <a:gd name="connsiteY49" fmla="*/ 5404911 h 5745307"/>
                <a:gd name="connsiteX50" fmla="*/ 3812876 w 5408762"/>
                <a:gd name="connsiteY50" fmla="*/ 5568813 h 5745307"/>
                <a:gd name="connsiteX51" fmla="*/ 3959893 w 5408762"/>
                <a:gd name="connsiteY51" fmla="*/ 5745307 h 5745307"/>
                <a:gd name="connsiteX52" fmla="*/ 4076573 w 5408762"/>
                <a:gd name="connsiteY52" fmla="*/ 5659411 h 5745307"/>
                <a:gd name="connsiteX53" fmla="*/ 4114800 w 5408762"/>
                <a:gd name="connsiteY53" fmla="*/ 5482549 h 5745307"/>
                <a:gd name="connsiteX54" fmla="*/ 4218317 w 5408762"/>
                <a:gd name="connsiteY54" fmla="*/ 5025349 h 5745307"/>
                <a:gd name="connsiteX55" fmla="*/ 4278702 w 5408762"/>
                <a:gd name="connsiteY55" fmla="*/ 4835568 h 5745307"/>
                <a:gd name="connsiteX56" fmla="*/ 4330461 w 5408762"/>
                <a:gd name="connsiteY56" fmla="*/ 4706171 h 5745307"/>
                <a:gd name="connsiteX57" fmla="*/ 4433978 w 5408762"/>
                <a:gd name="connsiteY57" fmla="*/ 4550896 h 5745307"/>
                <a:gd name="connsiteX58" fmla="*/ 4692770 w 5408762"/>
                <a:gd name="connsiteY58" fmla="*/ 4412873 h 5745307"/>
                <a:gd name="connsiteX59" fmla="*/ 4891178 w 5408762"/>
                <a:gd name="connsiteY59" fmla="*/ 4335236 h 5745307"/>
                <a:gd name="connsiteX60" fmla="*/ 5141344 w 5408762"/>
                <a:gd name="connsiteY60" fmla="*/ 4197213 h 5745307"/>
                <a:gd name="connsiteX61" fmla="*/ 5296619 w 5408762"/>
                <a:gd name="connsiteY61" fmla="*/ 4076443 h 5745307"/>
                <a:gd name="connsiteX62" fmla="*/ 5408762 w 5408762"/>
                <a:gd name="connsiteY62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207034 w 5408762"/>
                <a:gd name="connsiteY21" fmla="*/ 1359122 h 5745307"/>
                <a:gd name="connsiteX22" fmla="*/ 94891 w 5408762"/>
                <a:gd name="connsiteY22" fmla="*/ 1393628 h 5745307"/>
                <a:gd name="connsiteX23" fmla="*/ 43132 w 5408762"/>
                <a:gd name="connsiteY23" fmla="*/ 1410881 h 5745307"/>
                <a:gd name="connsiteX24" fmla="*/ 0 w 5408762"/>
                <a:gd name="connsiteY24" fmla="*/ 1531651 h 5745307"/>
                <a:gd name="connsiteX25" fmla="*/ 43132 w 5408762"/>
                <a:gd name="connsiteY25" fmla="*/ 1661047 h 5745307"/>
                <a:gd name="connsiteX26" fmla="*/ 86264 w 5408762"/>
                <a:gd name="connsiteY26" fmla="*/ 1730058 h 5745307"/>
                <a:gd name="connsiteX27" fmla="*/ 284672 w 5408762"/>
                <a:gd name="connsiteY27" fmla="*/ 2006103 h 5745307"/>
                <a:gd name="connsiteX28" fmla="*/ 439947 w 5408762"/>
                <a:gd name="connsiteY28" fmla="*/ 2100994 h 5745307"/>
                <a:gd name="connsiteX29" fmla="*/ 569344 w 5408762"/>
                <a:gd name="connsiteY29" fmla="*/ 2178632 h 5745307"/>
                <a:gd name="connsiteX30" fmla="*/ 741872 w 5408762"/>
                <a:gd name="connsiteY30" fmla="*/ 2290775 h 5745307"/>
                <a:gd name="connsiteX31" fmla="*/ 905774 w 5408762"/>
                <a:gd name="connsiteY31" fmla="*/ 2463303 h 5745307"/>
                <a:gd name="connsiteX32" fmla="*/ 1052423 w 5408762"/>
                <a:gd name="connsiteY32" fmla="*/ 2644458 h 5745307"/>
                <a:gd name="connsiteX33" fmla="*/ 1242204 w 5408762"/>
                <a:gd name="connsiteY33" fmla="*/ 2808360 h 5745307"/>
                <a:gd name="connsiteX34" fmla="*/ 1440612 w 5408762"/>
                <a:gd name="connsiteY34" fmla="*/ 2989515 h 5745307"/>
                <a:gd name="connsiteX35" fmla="*/ 1587261 w 5408762"/>
                <a:gd name="connsiteY35" fmla="*/ 3196549 h 5745307"/>
                <a:gd name="connsiteX36" fmla="*/ 1690778 w 5408762"/>
                <a:gd name="connsiteY36" fmla="*/ 3403583 h 5745307"/>
                <a:gd name="connsiteX37" fmla="*/ 1863306 w 5408762"/>
                <a:gd name="connsiteY37" fmla="*/ 3541605 h 5745307"/>
                <a:gd name="connsiteX38" fmla="*/ 2027208 w 5408762"/>
                <a:gd name="connsiteY38" fmla="*/ 3705507 h 5745307"/>
                <a:gd name="connsiteX39" fmla="*/ 2225615 w 5408762"/>
                <a:gd name="connsiteY39" fmla="*/ 3929794 h 5745307"/>
                <a:gd name="connsiteX40" fmla="*/ 2355012 w 5408762"/>
                <a:gd name="connsiteY40" fmla="*/ 4059190 h 5745307"/>
                <a:gd name="connsiteX41" fmla="*/ 2467155 w 5408762"/>
                <a:gd name="connsiteY41" fmla="*/ 4223092 h 5745307"/>
                <a:gd name="connsiteX42" fmla="*/ 2700068 w 5408762"/>
                <a:gd name="connsiteY42" fmla="*/ 4386994 h 5745307"/>
                <a:gd name="connsiteX43" fmla="*/ 2846717 w 5408762"/>
                <a:gd name="connsiteY43" fmla="*/ 4550896 h 5745307"/>
                <a:gd name="connsiteX44" fmla="*/ 2924355 w 5408762"/>
                <a:gd name="connsiteY44" fmla="*/ 4749303 h 5745307"/>
                <a:gd name="connsiteX45" fmla="*/ 3079630 w 5408762"/>
                <a:gd name="connsiteY45" fmla="*/ 4913205 h 5745307"/>
                <a:gd name="connsiteX46" fmla="*/ 3398808 w 5408762"/>
                <a:gd name="connsiteY46" fmla="*/ 5068481 h 5745307"/>
                <a:gd name="connsiteX47" fmla="*/ 3605842 w 5408762"/>
                <a:gd name="connsiteY47" fmla="*/ 5241009 h 5745307"/>
                <a:gd name="connsiteX48" fmla="*/ 3743864 w 5408762"/>
                <a:gd name="connsiteY48" fmla="*/ 5404911 h 5745307"/>
                <a:gd name="connsiteX49" fmla="*/ 3812876 w 5408762"/>
                <a:gd name="connsiteY49" fmla="*/ 5568813 h 5745307"/>
                <a:gd name="connsiteX50" fmla="*/ 3959893 w 5408762"/>
                <a:gd name="connsiteY50" fmla="*/ 5745307 h 5745307"/>
                <a:gd name="connsiteX51" fmla="*/ 4076573 w 5408762"/>
                <a:gd name="connsiteY51" fmla="*/ 5659411 h 5745307"/>
                <a:gd name="connsiteX52" fmla="*/ 4114800 w 5408762"/>
                <a:gd name="connsiteY52" fmla="*/ 5482549 h 5745307"/>
                <a:gd name="connsiteX53" fmla="*/ 4218317 w 5408762"/>
                <a:gd name="connsiteY53" fmla="*/ 5025349 h 5745307"/>
                <a:gd name="connsiteX54" fmla="*/ 4278702 w 5408762"/>
                <a:gd name="connsiteY54" fmla="*/ 4835568 h 5745307"/>
                <a:gd name="connsiteX55" fmla="*/ 4330461 w 5408762"/>
                <a:gd name="connsiteY55" fmla="*/ 4706171 h 5745307"/>
                <a:gd name="connsiteX56" fmla="*/ 4433978 w 5408762"/>
                <a:gd name="connsiteY56" fmla="*/ 4550896 h 5745307"/>
                <a:gd name="connsiteX57" fmla="*/ 4692770 w 5408762"/>
                <a:gd name="connsiteY57" fmla="*/ 4412873 h 5745307"/>
                <a:gd name="connsiteX58" fmla="*/ 4891178 w 5408762"/>
                <a:gd name="connsiteY58" fmla="*/ 4335236 h 5745307"/>
                <a:gd name="connsiteX59" fmla="*/ 5141344 w 5408762"/>
                <a:gd name="connsiteY59" fmla="*/ 4197213 h 5745307"/>
                <a:gd name="connsiteX60" fmla="*/ 5296619 w 5408762"/>
                <a:gd name="connsiteY60" fmla="*/ 4076443 h 5745307"/>
                <a:gd name="connsiteX61" fmla="*/ 5408762 w 5408762"/>
                <a:gd name="connsiteY61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94891 w 5408762"/>
                <a:gd name="connsiteY21" fmla="*/ 1393628 h 5745307"/>
                <a:gd name="connsiteX22" fmla="*/ 43132 w 5408762"/>
                <a:gd name="connsiteY22" fmla="*/ 1410881 h 5745307"/>
                <a:gd name="connsiteX23" fmla="*/ 0 w 5408762"/>
                <a:gd name="connsiteY23" fmla="*/ 1531651 h 5745307"/>
                <a:gd name="connsiteX24" fmla="*/ 43132 w 5408762"/>
                <a:gd name="connsiteY24" fmla="*/ 1661047 h 5745307"/>
                <a:gd name="connsiteX25" fmla="*/ 86264 w 5408762"/>
                <a:gd name="connsiteY25" fmla="*/ 1730058 h 5745307"/>
                <a:gd name="connsiteX26" fmla="*/ 284672 w 5408762"/>
                <a:gd name="connsiteY26" fmla="*/ 2006103 h 5745307"/>
                <a:gd name="connsiteX27" fmla="*/ 439947 w 5408762"/>
                <a:gd name="connsiteY27" fmla="*/ 2100994 h 5745307"/>
                <a:gd name="connsiteX28" fmla="*/ 569344 w 5408762"/>
                <a:gd name="connsiteY28" fmla="*/ 2178632 h 5745307"/>
                <a:gd name="connsiteX29" fmla="*/ 741872 w 5408762"/>
                <a:gd name="connsiteY29" fmla="*/ 2290775 h 5745307"/>
                <a:gd name="connsiteX30" fmla="*/ 905774 w 5408762"/>
                <a:gd name="connsiteY30" fmla="*/ 2463303 h 5745307"/>
                <a:gd name="connsiteX31" fmla="*/ 1052423 w 5408762"/>
                <a:gd name="connsiteY31" fmla="*/ 2644458 h 5745307"/>
                <a:gd name="connsiteX32" fmla="*/ 1242204 w 5408762"/>
                <a:gd name="connsiteY32" fmla="*/ 2808360 h 5745307"/>
                <a:gd name="connsiteX33" fmla="*/ 1440612 w 5408762"/>
                <a:gd name="connsiteY33" fmla="*/ 2989515 h 5745307"/>
                <a:gd name="connsiteX34" fmla="*/ 1587261 w 5408762"/>
                <a:gd name="connsiteY34" fmla="*/ 3196549 h 5745307"/>
                <a:gd name="connsiteX35" fmla="*/ 1690778 w 5408762"/>
                <a:gd name="connsiteY35" fmla="*/ 3403583 h 5745307"/>
                <a:gd name="connsiteX36" fmla="*/ 1863306 w 5408762"/>
                <a:gd name="connsiteY36" fmla="*/ 3541605 h 5745307"/>
                <a:gd name="connsiteX37" fmla="*/ 2027208 w 5408762"/>
                <a:gd name="connsiteY37" fmla="*/ 3705507 h 5745307"/>
                <a:gd name="connsiteX38" fmla="*/ 2225615 w 5408762"/>
                <a:gd name="connsiteY38" fmla="*/ 3929794 h 5745307"/>
                <a:gd name="connsiteX39" fmla="*/ 2355012 w 5408762"/>
                <a:gd name="connsiteY39" fmla="*/ 4059190 h 5745307"/>
                <a:gd name="connsiteX40" fmla="*/ 2467155 w 5408762"/>
                <a:gd name="connsiteY40" fmla="*/ 4223092 h 5745307"/>
                <a:gd name="connsiteX41" fmla="*/ 2700068 w 5408762"/>
                <a:gd name="connsiteY41" fmla="*/ 4386994 h 5745307"/>
                <a:gd name="connsiteX42" fmla="*/ 2846717 w 5408762"/>
                <a:gd name="connsiteY42" fmla="*/ 4550896 h 5745307"/>
                <a:gd name="connsiteX43" fmla="*/ 2924355 w 5408762"/>
                <a:gd name="connsiteY43" fmla="*/ 4749303 h 5745307"/>
                <a:gd name="connsiteX44" fmla="*/ 3079630 w 5408762"/>
                <a:gd name="connsiteY44" fmla="*/ 4913205 h 5745307"/>
                <a:gd name="connsiteX45" fmla="*/ 3398808 w 5408762"/>
                <a:gd name="connsiteY45" fmla="*/ 5068481 h 5745307"/>
                <a:gd name="connsiteX46" fmla="*/ 3605842 w 5408762"/>
                <a:gd name="connsiteY46" fmla="*/ 5241009 h 5745307"/>
                <a:gd name="connsiteX47" fmla="*/ 3743864 w 5408762"/>
                <a:gd name="connsiteY47" fmla="*/ 5404911 h 5745307"/>
                <a:gd name="connsiteX48" fmla="*/ 3812876 w 5408762"/>
                <a:gd name="connsiteY48" fmla="*/ 5568813 h 5745307"/>
                <a:gd name="connsiteX49" fmla="*/ 3959893 w 5408762"/>
                <a:gd name="connsiteY49" fmla="*/ 5745307 h 5745307"/>
                <a:gd name="connsiteX50" fmla="*/ 4076573 w 5408762"/>
                <a:gd name="connsiteY50" fmla="*/ 5659411 h 5745307"/>
                <a:gd name="connsiteX51" fmla="*/ 4114800 w 5408762"/>
                <a:gd name="connsiteY51" fmla="*/ 5482549 h 5745307"/>
                <a:gd name="connsiteX52" fmla="*/ 4218317 w 5408762"/>
                <a:gd name="connsiteY52" fmla="*/ 5025349 h 5745307"/>
                <a:gd name="connsiteX53" fmla="*/ 4278702 w 5408762"/>
                <a:gd name="connsiteY53" fmla="*/ 4835568 h 5745307"/>
                <a:gd name="connsiteX54" fmla="*/ 4330461 w 5408762"/>
                <a:gd name="connsiteY54" fmla="*/ 4706171 h 5745307"/>
                <a:gd name="connsiteX55" fmla="*/ 4433978 w 5408762"/>
                <a:gd name="connsiteY55" fmla="*/ 4550896 h 5745307"/>
                <a:gd name="connsiteX56" fmla="*/ 4692770 w 5408762"/>
                <a:gd name="connsiteY56" fmla="*/ 4412873 h 5745307"/>
                <a:gd name="connsiteX57" fmla="*/ 4891178 w 5408762"/>
                <a:gd name="connsiteY57" fmla="*/ 4335236 h 5745307"/>
                <a:gd name="connsiteX58" fmla="*/ 5141344 w 5408762"/>
                <a:gd name="connsiteY58" fmla="*/ 4197213 h 5745307"/>
                <a:gd name="connsiteX59" fmla="*/ 5296619 w 5408762"/>
                <a:gd name="connsiteY59" fmla="*/ 4076443 h 5745307"/>
                <a:gd name="connsiteX60" fmla="*/ 5408762 w 5408762"/>
                <a:gd name="connsiteY60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43132 w 5408762"/>
                <a:gd name="connsiteY21" fmla="*/ 1410881 h 5745307"/>
                <a:gd name="connsiteX22" fmla="*/ 0 w 5408762"/>
                <a:gd name="connsiteY22" fmla="*/ 1531651 h 5745307"/>
                <a:gd name="connsiteX23" fmla="*/ 43132 w 5408762"/>
                <a:gd name="connsiteY23" fmla="*/ 1661047 h 5745307"/>
                <a:gd name="connsiteX24" fmla="*/ 86264 w 5408762"/>
                <a:gd name="connsiteY24" fmla="*/ 1730058 h 5745307"/>
                <a:gd name="connsiteX25" fmla="*/ 284672 w 5408762"/>
                <a:gd name="connsiteY25" fmla="*/ 2006103 h 5745307"/>
                <a:gd name="connsiteX26" fmla="*/ 439947 w 5408762"/>
                <a:gd name="connsiteY26" fmla="*/ 2100994 h 5745307"/>
                <a:gd name="connsiteX27" fmla="*/ 569344 w 5408762"/>
                <a:gd name="connsiteY27" fmla="*/ 2178632 h 5745307"/>
                <a:gd name="connsiteX28" fmla="*/ 741872 w 5408762"/>
                <a:gd name="connsiteY28" fmla="*/ 2290775 h 5745307"/>
                <a:gd name="connsiteX29" fmla="*/ 905774 w 5408762"/>
                <a:gd name="connsiteY29" fmla="*/ 2463303 h 5745307"/>
                <a:gd name="connsiteX30" fmla="*/ 1052423 w 5408762"/>
                <a:gd name="connsiteY30" fmla="*/ 2644458 h 5745307"/>
                <a:gd name="connsiteX31" fmla="*/ 1242204 w 5408762"/>
                <a:gd name="connsiteY31" fmla="*/ 2808360 h 5745307"/>
                <a:gd name="connsiteX32" fmla="*/ 1440612 w 5408762"/>
                <a:gd name="connsiteY32" fmla="*/ 2989515 h 5745307"/>
                <a:gd name="connsiteX33" fmla="*/ 1587261 w 5408762"/>
                <a:gd name="connsiteY33" fmla="*/ 3196549 h 5745307"/>
                <a:gd name="connsiteX34" fmla="*/ 1690778 w 5408762"/>
                <a:gd name="connsiteY34" fmla="*/ 3403583 h 5745307"/>
                <a:gd name="connsiteX35" fmla="*/ 1863306 w 5408762"/>
                <a:gd name="connsiteY35" fmla="*/ 3541605 h 5745307"/>
                <a:gd name="connsiteX36" fmla="*/ 2027208 w 5408762"/>
                <a:gd name="connsiteY36" fmla="*/ 3705507 h 5745307"/>
                <a:gd name="connsiteX37" fmla="*/ 2225615 w 5408762"/>
                <a:gd name="connsiteY37" fmla="*/ 3929794 h 5745307"/>
                <a:gd name="connsiteX38" fmla="*/ 2355012 w 5408762"/>
                <a:gd name="connsiteY38" fmla="*/ 4059190 h 5745307"/>
                <a:gd name="connsiteX39" fmla="*/ 2467155 w 5408762"/>
                <a:gd name="connsiteY39" fmla="*/ 4223092 h 5745307"/>
                <a:gd name="connsiteX40" fmla="*/ 2700068 w 5408762"/>
                <a:gd name="connsiteY40" fmla="*/ 4386994 h 5745307"/>
                <a:gd name="connsiteX41" fmla="*/ 2846717 w 5408762"/>
                <a:gd name="connsiteY41" fmla="*/ 4550896 h 5745307"/>
                <a:gd name="connsiteX42" fmla="*/ 2924355 w 5408762"/>
                <a:gd name="connsiteY42" fmla="*/ 4749303 h 5745307"/>
                <a:gd name="connsiteX43" fmla="*/ 3079630 w 5408762"/>
                <a:gd name="connsiteY43" fmla="*/ 4913205 h 5745307"/>
                <a:gd name="connsiteX44" fmla="*/ 3398808 w 5408762"/>
                <a:gd name="connsiteY44" fmla="*/ 5068481 h 5745307"/>
                <a:gd name="connsiteX45" fmla="*/ 3605842 w 5408762"/>
                <a:gd name="connsiteY45" fmla="*/ 5241009 h 5745307"/>
                <a:gd name="connsiteX46" fmla="*/ 3743864 w 5408762"/>
                <a:gd name="connsiteY46" fmla="*/ 5404911 h 5745307"/>
                <a:gd name="connsiteX47" fmla="*/ 3812876 w 5408762"/>
                <a:gd name="connsiteY47" fmla="*/ 5568813 h 5745307"/>
                <a:gd name="connsiteX48" fmla="*/ 3959893 w 5408762"/>
                <a:gd name="connsiteY48" fmla="*/ 5745307 h 5745307"/>
                <a:gd name="connsiteX49" fmla="*/ 4076573 w 5408762"/>
                <a:gd name="connsiteY49" fmla="*/ 5659411 h 5745307"/>
                <a:gd name="connsiteX50" fmla="*/ 4114800 w 5408762"/>
                <a:gd name="connsiteY50" fmla="*/ 5482549 h 5745307"/>
                <a:gd name="connsiteX51" fmla="*/ 4218317 w 5408762"/>
                <a:gd name="connsiteY51" fmla="*/ 5025349 h 5745307"/>
                <a:gd name="connsiteX52" fmla="*/ 4278702 w 5408762"/>
                <a:gd name="connsiteY52" fmla="*/ 4835568 h 5745307"/>
                <a:gd name="connsiteX53" fmla="*/ 4330461 w 5408762"/>
                <a:gd name="connsiteY53" fmla="*/ 4706171 h 5745307"/>
                <a:gd name="connsiteX54" fmla="*/ 4433978 w 5408762"/>
                <a:gd name="connsiteY54" fmla="*/ 4550896 h 5745307"/>
                <a:gd name="connsiteX55" fmla="*/ 4692770 w 5408762"/>
                <a:gd name="connsiteY55" fmla="*/ 4412873 h 5745307"/>
                <a:gd name="connsiteX56" fmla="*/ 4891178 w 5408762"/>
                <a:gd name="connsiteY56" fmla="*/ 4335236 h 5745307"/>
                <a:gd name="connsiteX57" fmla="*/ 5141344 w 5408762"/>
                <a:gd name="connsiteY57" fmla="*/ 4197213 h 5745307"/>
                <a:gd name="connsiteX58" fmla="*/ 5296619 w 5408762"/>
                <a:gd name="connsiteY58" fmla="*/ 4076443 h 5745307"/>
                <a:gd name="connsiteX59" fmla="*/ 5408762 w 5408762"/>
                <a:gd name="connsiteY59" fmla="*/ 4093696 h 5745307"/>
                <a:gd name="connsiteX0" fmla="*/ 2943649 w 5408762"/>
                <a:gd name="connsiteY0" fmla="*/ 0 h 5745307"/>
                <a:gd name="connsiteX1" fmla="*/ 2659477 w 5408762"/>
                <a:gd name="connsiteY1" fmla="*/ 133863 h 5745307"/>
                <a:gd name="connsiteX2" fmla="*/ 2674497 w 5408762"/>
                <a:gd name="connsiteY2" fmla="*/ 225981 h 5745307"/>
                <a:gd name="connsiteX3" fmla="*/ 2548682 w 5408762"/>
                <a:gd name="connsiteY3" fmla="*/ 325340 h 5745307"/>
                <a:gd name="connsiteX4" fmla="*/ 2410621 w 5408762"/>
                <a:gd name="connsiteY4" fmla="*/ 444260 h 5745307"/>
                <a:gd name="connsiteX5" fmla="*/ 2337990 w 5408762"/>
                <a:gd name="connsiteY5" fmla="*/ 463361 h 5745307"/>
                <a:gd name="connsiteX6" fmla="*/ 2032676 w 5408762"/>
                <a:gd name="connsiteY6" fmla="*/ 719689 h 5745307"/>
                <a:gd name="connsiteX7" fmla="*/ 2001522 w 5408762"/>
                <a:gd name="connsiteY7" fmla="*/ 919791 h 5745307"/>
                <a:gd name="connsiteX8" fmla="*/ 1817016 w 5408762"/>
                <a:gd name="connsiteY8" fmla="*/ 1149777 h 5745307"/>
                <a:gd name="connsiteX9" fmla="*/ 1667286 w 5408762"/>
                <a:gd name="connsiteY9" fmla="*/ 1254682 h 5745307"/>
                <a:gd name="connsiteX10" fmla="*/ 1789211 w 5408762"/>
                <a:gd name="connsiteY10" fmla="*/ 1488827 h 5745307"/>
                <a:gd name="connsiteX11" fmla="*/ 1607748 w 5408762"/>
                <a:gd name="connsiteY11" fmla="*/ 1646721 h 5745307"/>
                <a:gd name="connsiteX12" fmla="*/ 1547363 w 5408762"/>
                <a:gd name="connsiteY12" fmla="*/ 1723896 h 5745307"/>
                <a:gd name="connsiteX13" fmla="*/ 1552370 w 5408762"/>
                <a:gd name="connsiteY13" fmla="*/ 1811548 h 5745307"/>
                <a:gd name="connsiteX14" fmla="*/ 1514244 w 5408762"/>
                <a:gd name="connsiteY14" fmla="*/ 1793524 h 5745307"/>
                <a:gd name="connsiteX15" fmla="*/ 1438263 w 5408762"/>
                <a:gd name="connsiteY15" fmla="*/ 1817246 h 5745307"/>
                <a:gd name="connsiteX16" fmla="*/ 1391510 w 5408762"/>
                <a:gd name="connsiteY16" fmla="*/ 1903973 h 5745307"/>
                <a:gd name="connsiteX17" fmla="*/ 1449970 w 5408762"/>
                <a:gd name="connsiteY17" fmla="*/ 1978838 h 5745307"/>
                <a:gd name="connsiteX18" fmla="*/ 1374565 w 5408762"/>
                <a:gd name="connsiteY18" fmla="*/ 2096373 h 5745307"/>
                <a:gd name="connsiteX19" fmla="*/ 1233192 w 5408762"/>
                <a:gd name="connsiteY19" fmla="*/ 2296013 h 5745307"/>
                <a:gd name="connsiteX20" fmla="*/ 1219021 w 5408762"/>
                <a:gd name="connsiteY20" fmla="*/ 2564972 h 5745307"/>
                <a:gd name="connsiteX21" fmla="*/ 0 w 5408762"/>
                <a:gd name="connsiteY21" fmla="*/ 1531651 h 5745307"/>
                <a:gd name="connsiteX22" fmla="*/ 43132 w 5408762"/>
                <a:gd name="connsiteY22" fmla="*/ 1661047 h 5745307"/>
                <a:gd name="connsiteX23" fmla="*/ 86264 w 5408762"/>
                <a:gd name="connsiteY23" fmla="*/ 1730058 h 5745307"/>
                <a:gd name="connsiteX24" fmla="*/ 284672 w 5408762"/>
                <a:gd name="connsiteY24" fmla="*/ 2006103 h 5745307"/>
                <a:gd name="connsiteX25" fmla="*/ 439947 w 5408762"/>
                <a:gd name="connsiteY25" fmla="*/ 2100994 h 5745307"/>
                <a:gd name="connsiteX26" fmla="*/ 569344 w 5408762"/>
                <a:gd name="connsiteY26" fmla="*/ 2178632 h 5745307"/>
                <a:gd name="connsiteX27" fmla="*/ 741872 w 5408762"/>
                <a:gd name="connsiteY27" fmla="*/ 2290775 h 5745307"/>
                <a:gd name="connsiteX28" fmla="*/ 905774 w 5408762"/>
                <a:gd name="connsiteY28" fmla="*/ 2463303 h 5745307"/>
                <a:gd name="connsiteX29" fmla="*/ 1052423 w 5408762"/>
                <a:gd name="connsiteY29" fmla="*/ 2644458 h 5745307"/>
                <a:gd name="connsiteX30" fmla="*/ 1242204 w 5408762"/>
                <a:gd name="connsiteY30" fmla="*/ 2808360 h 5745307"/>
                <a:gd name="connsiteX31" fmla="*/ 1440612 w 5408762"/>
                <a:gd name="connsiteY31" fmla="*/ 2989515 h 5745307"/>
                <a:gd name="connsiteX32" fmla="*/ 1587261 w 5408762"/>
                <a:gd name="connsiteY32" fmla="*/ 3196549 h 5745307"/>
                <a:gd name="connsiteX33" fmla="*/ 1690778 w 5408762"/>
                <a:gd name="connsiteY33" fmla="*/ 3403583 h 5745307"/>
                <a:gd name="connsiteX34" fmla="*/ 1863306 w 5408762"/>
                <a:gd name="connsiteY34" fmla="*/ 3541605 h 5745307"/>
                <a:gd name="connsiteX35" fmla="*/ 2027208 w 5408762"/>
                <a:gd name="connsiteY35" fmla="*/ 3705507 h 5745307"/>
                <a:gd name="connsiteX36" fmla="*/ 2225615 w 5408762"/>
                <a:gd name="connsiteY36" fmla="*/ 3929794 h 5745307"/>
                <a:gd name="connsiteX37" fmla="*/ 2355012 w 5408762"/>
                <a:gd name="connsiteY37" fmla="*/ 4059190 h 5745307"/>
                <a:gd name="connsiteX38" fmla="*/ 2467155 w 5408762"/>
                <a:gd name="connsiteY38" fmla="*/ 4223092 h 5745307"/>
                <a:gd name="connsiteX39" fmla="*/ 2700068 w 5408762"/>
                <a:gd name="connsiteY39" fmla="*/ 4386994 h 5745307"/>
                <a:gd name="connsiteX40" fmla="*/ 2846717 w 5408762"/>
                <a:gd name="connsiteY40" fmla="*/ 4550896 h 5745307"/>
                <a:gd name="connsiteX41" fmla="*/ 2924355 w 5408762"/>
                <a:gd name="connsiteY41" fmla="*/ 4749303 h 5745307"/>
                <a:gd name="connsiteX42" fmla="*/ 3079630 w 5408762"/>
                <a:gd name="connsiteY42" fmla="*/ 4913205 h 5745307"/>
                <a:gd name="connsiteX43" fmla="*/ 3398808 w 5408762"/>
                <a:gd name="connsiteY43" fmla="*/ 5068481 h 5745307"/>
                <a:gd name="connsiteX44" fmla="*/ 3605842 w 5408762"/>
                <a:gd name="connsiteY44" fmla="*/ 5241009 h 5745307"/>
                <a:gd name="connsiteX45" fmla="*/ 3743864 w 5408762"/>
                <a:gd name="connsiteY45" fmla="*/ 5404911 h 5745307"/>
                <a:gd name="connsiteX46" fmla="*/ 3812876 w 5408762"/>
                <a:gd name="connsiteY46" fmla="*/ 5568813 h 5745307"/>
                <a:gd name="connsiteX47" fmla="*/ 3959893 w 5408762"/>
                <a:gd name="connsiteY47" fmla="*/ 5745307 h 5745307"/>
                <a:gd name="connsiteX48" fmla="*/ 4076573 w 5408762"/>
                <a:gd name="connsiteY48" fmla="*/ 5659411 h 5745307"/>
                <a:gd name="connsiteX49" fmla="*/ 4114800 w 5408762"/>
                <a:gd name="connsiteY49" fmla="*/ 5482549 h 5745307"/>
                <a:gd name="connsiteX50" fmla="*/ 4218317 w 5408762"/>
                <a:gd name="connsiteY50" fmla="*/ 5025349 h 5745307"/>
                <a:gd name="connsiteX51" fmla="*/ 4278702 w 5408762"/>
                <a:gd name="connsiteY51" fmla="*/ 4835568 h 5745307"/>
                <a:gd name="connsiteX52" fmla="*/ 4330461 w 5408762"/>
                <a:gd name="connsiteY52" fmla="*/ 4706171 h 5745307"/>
                <a:gd name="connsiteX53" fmla="*/ 4433978 w 5408762"/>
                <a:gd name="connsiteY53" fmla="*/ 4550896 h 5745307"/>
                <a:gd name="connsiteX54" fmla="*/ 4692770 w 5408762"/>
                <a:gd name="connsiteY54" fmla="*/ 4412873 h 5745307"/>
                <a:gd name="connsiteX55" fmla="*/ 4891178 w 5408762"/>
                <a:gd name="connsiteY55" fmla="*/ 4335236 h 5745307"/>
                <a:gd name="connsiteX56" fmla="*/ 5141344 w 5408762"/>
                <a:gd name="connsiteY56" fmla="*/ 4197213 h 5745307"/>
                <a:gd name="connsiteX57" fmla="*/ 5296619 w 5408762"/>
                <a:gd name="connsiteY57" fmla="*/ 4076443 h 5745307"/>
                <a:gd name="connsiteX58" fmla="*/ 5408762 w 5408762"/>
                <a:gd name="connsiteY58" fmla="*/ 4093696 h 5745307"/>
                <a:gd name="connsiteX0" fmla="*/ 2900517 w 5365630"/>
                <a:gd name="connsiteY0" fmla="*/ 0 h 5745307"/>
                <a:gd name="connsiteX1" fmla="*/ 2616345 w 5365630"/>
                <a:gd name="connsiteY1" fmla="*/ 133863 h 5745307"/>
                <a:gd name="connsiteX2" fmla="*/ 2631365 w 5365630"/>
                <a:gd name="connsiteY2" fmla="*/ 225981 h 5745307"/>
                <a:gd name="connsiteX3" fmla="*/ 2505550 w 5365630"/>
                <a:gd name="connsiteY3" fmla="*/ 325340 h 5745307"/>
                <a:gd name="connsiteX4" fmla="*/ 2367489 w 5365630"/>
                <a:gd name="connsiteY4" fmla="*/ 444260 h 5745307"/>
                <a:gd name="connsiteX5" fmla="*/ 2294858 w 5365630"/>
                <a:gd name="connsiteY5" fmla="*/ 463361 h 5745307"/>
                <a:gd name="connsiteX6" fmla="*/ 1989544 w 5365630"/>
                <a:gd name="connsiteY6" fmla="*/ 719689 h 5745307"/>
                <a:gd name="connsiteX7" fmla="*/ 1958390 w 5365630"/>
                <a:gd name="connsiteY7" fmla="*/ 919791 h 5745307"/>
                <a:gd name="connsiteX8" fmla="*/ 1773884 w 5365630"/>
                <a:gd name="connsiteY8" fmla="*/ 1149777 h 5745307"/>
                <a:gd name="connsiteX9" fmla="*/ 1624154 w 5365630"/>
                <a:gd name="connsiteY9" fmla="*/ 1254682 h 5745307"/>
                <a:gd name="connsiteX10" fmla="*/ 1746079 w 5365630"/>
                <a:gd name="connsiteY10" fmla="*/ 1488827 h 5745307"/>
                <a:gd name="connsiteX11" fmla="*/ 1564616 w 5365630"/>
                <a:gd name="connsiteY11" fmla="*/ 1646721 h 5745307"/>
                <a:gd name="connsiteX12" fmla="*/ 1504231 w 5365630"/>
                <a:gd name="connsiteY12" fmla="*/ 1723896 h 5745307"/>
                <a:gd name="connsiteX13" fmla="*/ 1509238 w 5365630"/>
                <a:gd name="connsiteY13" fmla="*/ 1811548 h 5745307"/>
                <a:gd name="connsiteX14" fmla="*/ 1471112 w 5365630"/>
                <a:gd name="connsiteY14" fmla="*/ 1793524 h 5745307"/>
                <a:gd name="connsiteX15" fmla="*/ 1395131 w 5365630"/>
                <a:gd name="connsiteY15" fmla="*/ 1817246 h 5745307"/>
                <a:gd name="connsiteX16" fmla="*/ 1348378 w 5365630"/>
                <a:gd name="connsiteY16" fmla="*/ 1903973 h 5745307"/>
                <a:gd name="connsiteX17" fmla="*/ 1406838 w 5365630"/>
                <a:gd name="connsiteY17" fmla="*/ 1978838 h 5745307"/>
                <a:gd name="connsiteX18" fmla="*/ 1331433 w 5365630"/>
                <a:gd name="connsiteY18" fmla="*/ 2096373 h 5745307"/>
                <a:gd name="connsiteX19" fmla="*/ 1190060 w 5365630"/>
                <a:gd name="connsiteY19" fmla="*/ 2296013 h 5745307"/>
                <a:gd name="connsiteX20" fmla="*/ 1175889 w 5365630"/>
                <a:gd name="connsiteY20" fmla="*/ 2564972 h 5745307"/>
                <a:gd name="connsiteX21" fmla="*/ 0 w 5365630"/>
                <a:gd name="connsiteY21" fmla="*/ 1661047 h 5745307"/>
                <a:gd name="connsiteX22" fmla="*/ 43132 w 5365630"/>
                <a:gd name="connsiteY22" fmla="*/ 1730058 h 5745307"/>
                <a:gd name="connsiteX23" fmla="*/ 241540 w 5365630"/>
                <a:gd name="connsiteY23" fmla="*/ 2006103 h 5745307"/>
                <a:gd name="connsiteX24" fmla="*/ 396815 w 5365630"/>
                <a:gd name="connsiteY24" fmla="*/ 2100994 h 5745307"/>
                <a:gd name="connsiteX25" fmla="*/ 526212 w 5365630"/>
                <a:gd name="connsiteY25" fmla="*/ 2178632 h 5745307"/>
                <a:gd name="connsiteX26" fmla="*/ 698740 w 5365630"/>
                <a:gd name="connsiteY26" fmla="*/ 2290775 h 5745307"/>
                <a:gd name="connsiteX27" fmla="*/ 862642 w 5365630"/>
                <a:gd name="connsiteY27" fmla="*/ 2463303 h 5745307"/>
                <a:gd name="connsiteX28" fmla="*/ 1009291 w 5365630"/>
                <a:gd name="connsiteY28" fmla="*/ 2644458 h 5745307"/>
                <a:gd name="connsiteX29" fmla="*/ 1199072 w 5365630"/>
                <a:gd name="connsiteY29" fmla="*/ 2808360 h 5745307"/>
                <a:gd name="connsiteX30" fmla="*/ 1397480 w 5365630"/>
                <a:gd name="connsiteY30" fmla="*/ 2989515 h 5745307"/>
                <a:gd name="connsiteX31" fmla="*/ 1544129 w 5365630"/>
                <a:gd name="connsiteY31" fmla="*/ 3196549 h 5745307"/>
                <a:gd name="connsiteX32" fmla="*/ 1647646 w 5365630"/>
                <a:gd name="connsiteY32" fmla="*/ 3403583 h 5745307"/>
                <a:gd name="connsiteX33" fmla="*/ 1820174 w 5365630"/>
                <a:gd name="connsiteY33" fmla="*/ 3541605 h 5745307"/>
                <a:gd name="connsiteX34" fmla="*/ 1984076 w 5365630"/>
                <a:gd name="connsiteY34" fmla="*/ 3705507 h 5745307"/>
                <a:gd name="connsiteX35" fmla="*/ 2182483 w 5365630"/>
                <a:gd name="connsiteY35" fmla="*/ 3929794 h 5745307"/>
                <a:gd name="connsiteX36" fmla="*/ 2311880 w 5365630"/>
                <a:gd name="connsiteY36" fmla="*/ 4059190 h 5745307"/>
                <a:gd name="connsiteX37" fmla="*/ 2424023 w 5365630"/>
                <a:gd name="connsiteY37" fmla="*/ 4223092 h 5745307"/>
                <a:gd name="connsiteX38" fmla="*/ 2656936 w 5365630"/>
                <a:gd name="connsiteY38" fmla="*/ 4386994 h 5745307"/>
                <a:gd name="connsiteX39" fmla="*/ 2803585 w 5365630"/>
                <a:gd name="connsiteY39" fmla="*/ 4550896 h 5745307"/>
                <a:gd name="connsiteX40" fmla="*/ 2881223 w 5365630"/>
                <a:gd name="connsiteY40" fmla="*/ 4749303 h 5745307"/>
                <a:gd name="connsiteX41" fmla="*/ 3036498 w 5365630"/>
                <a:gd name="connsiteY41" fmla="*/ 4913205 h 5745307"/>
                <a:gd name="connsiteX42" fmla="*/ 3355676 w 5365630"/>
                <a:gd name="connsiteY42" fmla="*/ 5068481 h 5745307"/>
                <a:gd name="connsiteX43" fmla="*/ 3562710 w 5365630"/>
                <a:gd name="connsiteY43" fmla="*/ 5241009 h 5745307"/>
                <a:gd name="connsiteX44" fmla="*/ 3700732 w 5365630"/>
                <a:gd name="connsiteY44" fmla="*/ 5404911 h 5745307"/>
                <a:gd name="connsiteX45" fmla="*/ 3769744 w 5365630"/>
                <a:gd name="connsiteY45" fmla="*/ 5568813 h 5745307"/>
                <a:gd name="connsiteX46" fmla="*/ 3916761 w 5365630"/>
                <a:gd name="connsiteY46" fmla="*/ 5745307 h 5745307"/>
                <a:gd name="connsiteX47" fmla="*/ 4033441 w 5365630"/>
                <a:gd name="connsiteY47" fmla="*/ 5659411 h 5745307"/>
                <a:gd name="connsiteX48" fmla="*/ 4071668 w 5365630"/>
                <a:gd name="connsiteY48" fmla="*/ 5482549 h 5745307"/>
                <a:gd name="connsiteX49" fmla="*/ 4175185 w 5365630"/>
                <a:gd name="connsiteY49" fmla="*/ 5025349 h 5745307"/>
                <a:gd name="connsiteX50" fmla="*/ 4235570 w 5365630"/>
                <a:gd name="connsiteY50" fmla="*/ 4835568 h 5745307"/>
                <a:gd name="connsiteX51" fmla="*/ 4287329 w 5365630"/>
                <a:gd name="connsiteY51" fmla="*/ 4706171 h 5745307"/>
                <a:gd name="connsiteX52" fmla="*/ 4390846 w 5365630"/>
                <a:gd name="connsiteY52" fmla="*/ 4550896 h 5745307"/>
                <a:gd name="connsiteX53" fmla="*/ 4649638 w 5365630"/>
                <a:gd name="connsiteY53" fmla="*/ 4412873 h 5745307"/>
                <a:gd name="connsiteX54" fmla="*/ 4848046 w 5365630"/>
                <a:gd name="connsiteY54" fmla="*/ 4335236 h 5745307"/>
                <a:gd name="connsiteX55" fmla="*/ 5098212 w 5365630"/>
                <a:gd name="connsiteY55" fmla="*/ 4197213 h 5745307"/>
                <a:gd name="connsiteX56" fmla="*/ 5253487 w 5365630"/>
                <a:gd name="connsiteY56" fmla="*/ 4076443 h 5745307"/>
                <a:gd name="connsiteX57" fmla="*/ 5365630 w 5365630"/>
                <a:gd name="connsiteY57" fmla="*/ 4093696 h 5745307"/>
                <a:gd name="connsiteX0" fmla="*/ 2857385 w 5322498"/>
                <a:gd name="connsiteY0" fmla="*/ 0 h 5745307"/>
                <a:gd name="connsiteX1" fmla="*/ 2573213 w 5322498"/>
                <a:gd name="connsiteY1" fmla="*/ 133863 h 5745307"/>
                <a:gd name="connsiteX2" fmla="*/ 2588233 w 5322498"/>
                <a:gd name="connsiteY2" fmla="*/ 225981 h 5745307"/>
                <a:gd name="connsiteX3" fmla="*/ 2462418 w 5322498"/>
                <a:gd name="connsiteY3" fmla="*/ 325340 h 5745307"/>
                <a:gd name="connsiteX4" fmla="*/ 2324357 w 5322498"/>
                <a:gd name="connsiteY4" fmla="*/ 444260 h 5745307"/>
                <a:gd name="connsiteX5" fmla="*/ 2251726 w 5322498"/>
                <a:gd name="connsiteY5" fmla="*/ 463361 h 5745307"/>
                <a:gd name="connsiteX6" fmla="*/ 1946412 w 5322498"/>
                <a:gd name="connsiteY6" fmla="*/ 719689 h 5745307"/>
                <a:gd name="connsiteX7" fmla="*/ 1915258 w 5322498"/>
                <a:gd name="connsiteY7" fmla="*/ 919791 h 5745307"/>
                <a:gd name="connsiteX8" fmla="*/ 1730752 w 5322498"/>
                <a:gd name="connsiteY8" fmla="*/ 1149777 h 5745307"/>
                <a:gd name="connsiteX9" fmla="*/ 1581022 w 5322498"/>
                <a:gd name="connsiteY9" fmla="*/ 1254682 h 5745307"/>
                <a:gd name="connsiteX10" fmla="*/ 1702947 w 5322498"/>
                <a:gd name="connsiteY10" fmla="*/ 1488827 h 5745307"/>
                <a:gd name="connsiteX11" fmla="*/ 1521484 w 5322498"/>
                <a:gd name="connsiteY11" fmla="*/ 1646721 h 5745307"/>
                <a:gd name="connsiteX12" fmla="*/ 1461099 w 5322498"/>
                <a:gd name="connsiteY12" fmla="*/ 1723896 h 5745307"/>
                <a:gd name="connsiteX13" fmla="*/ 1466106 w 5322498"/>
                <a:gd name="connsiteY13" fmla="*/ 1811548 h 5745307"/>
                <a:gd name="connsiteX14" fmla="*/ 1427980 w 5322498"/>
                <a:gd name="connsiteY14" fmla="*/ 1793524 h 5745307"/>
                <a:gd name="connsiteX15" fmla="*/ 1351999 w 5322498"/>
                <a:gd name="connsiteY15" fmla="*/ 1817246 h 5745307"/>
                <a:gd name="connsiteX16" fmla="*/ 1305246 w 5322498"/>
                <a:gd name="connsiteY16" fmla="*/ 1903973 h 5745307"/>
                <a:gd name="connsiteX17" fmla="*/ 1363706 w 5322498"/>
                <a:gd name="connsiteY17" fmla="*/ 1978838 h 5745307"/>
                <a:gd name="connsiteX18" fmla="*/ 1288301 w 5322498"/>
                <a:gd name="connsiteY18" fmla="*/ 2096373 h 5745307"/>
                <a:gd name="connsiteX19" fmla="*/ 1146928 w 5322498"/>
                <a:gd name="connsiteY19" fmla="*/ 2296013 h 5745307"/>
                <a:gd name="connsiteX20" fmla="*/ 1132757 w 5322498"/>
                <a:gd name="connsiteY20" fmla="*/ 2564972 h 5745307"/>
                <a:gd name="connsiteX21" fmla="*/ 0 w 5322498"/>
                <a:gd name="connsiteY21" fmla="*/ 1730058 h 5745307"/>
                <a:gd name="connsiteX22" fmla="*/ 198408 w 5322498"/>
                <a:gd name="connsiteY22" fmla="*/ 2006103 h 5745307"/>
                <a:gd name="connsiteX23" fmla="*/ 353683 w 5322498"/>
                <a:gd name="connsiteY23" fmla="*/ 2100994 h 5745307"/>
                <a:gd name="connsiteX24" fmla="*/ 483080 w 5322498"/>
                <a:gd name="connsiteY24" fmla="*/ 2178632 h 5745307"/>
                <a:gd name="connsiteX25" fmla="*/ 655608 w 5322498"/>
                <a:gd name="connsiteY25" fmla="*/ 2290775 h 5745307"/>
                <a:gd name="connsiteX26" fmla="*/ 819510 w 5322498"/>
                <a:gd name="connsiteY26" fmla="*/ 2463303 h 5745307"/>
                <a:gd name="connsiteX27" fmla="*/ 966159 w 5322498"/>
                <a:gd name="connsiteY27" fmla="*/ 2644458 h 5745307"/>
                <a:gd name="connsiteX28" fmla="*/ 1155940 w 5322498"/>
                <a:gd name="connsiteY28" fmla="*/ 2808360 h 5745307"/>
                <a:gd name="connsiteX29" fmla="*/ 1354348 w 5322498"/>
                <a:gd name="connsiteY29" fmla="*/ 2989515 h 5745307"/>
                <a:gd name="connsiteX30" fmla="*/ 1500997 w 5322498"/>
                <a:gd name="connsiteY30" fmla="*/ 3196549 h 5745307"/>
                <a:gd name="connsiteX31" fmla="*/ 1604514 w 5322498"/>
                <a:gd name="connsiteY31" fmla="*/ 3403583 h 5745307"/>
                <a:gd name="connsiteX32" fmla="*/ 1777042 w 5322498"/>
                <a:gd name="connsiteY32" fmla="*/ 3541605 h 5745307"/>
                <a:gd name="connsiteX33" fmla="*/ 1940944 w 5322498"/>
                <a:gd name="connsiteY33" fmla="*/ 3705507 h 5745307"/>
                <a:gd name="connsiteX34" fmla="*/ 2139351 w 5322498"/>
                <a:gd name="connsiteY34" fmla="*/ 3929794 h 5745307"/>
                <a:gd name="connsiteX35" fmla="*/ 2268748 w 5322498"/>
                <a:gd name="connsiteY35" fmla="*/ 4059190 h 5745307"/>
                <a:gd name="connsiteX36" fmla="*/ 2380891 w 5322498"/>
                <a:gd name="connsiteY36" fmla="*/ 4223092 h 5745307"/>
                <a:gd name="connsiteX37" fmla="*/ 2613804 w 5322498"/>
                <a:gd name="connsiteY37" fmla="*/ 4386994 h 5745307"/>
                <a:gd name="connsiteX38" fmla="*/ 2760453 w 5322498"/>
                <a:gd name="connsiteY38" fmla="*/ 4550896 h 5745307"/>
                <a:gd name="connsiteX39" fmla="*/ 2838091 w 5322498"/>
                <a:gd name="connsiteY39" fmla="*/ 4749303 h 5745307"/>
                <a:gd name="connsiteX40" fmla="*/ 2993366 w 5322498"/>
                <a:gd name="connsiteY40" fmla="*/ 4913205 h 5745307"/>
                <a:gd name="connsiteX41" fmla="*/ 3312544 w 5322498"/>
                <a:gd name="connsiteY41" fmla="*/ 5068481 h 5745307"/>
                <a:gd name="connsiteX42" fmla="*/ 3519578 w 5322498"/>
                <a:gd name="connsiteY42" fmla="*/ 5241009 h 5745307"/>
                <a:gd name="connsiteX43" fmla="*/ 3657600 w 5322498"/>
                <a:gd name="connsiteY43" fmla="*/ 5404911 h 5745307"/>
                <a:gd name="connsiteX44" fmla="*/ 3726612 w 5322498"/>
                <a:gd name="connsiteY44" fmla="*/ 5568813 h 5745307"/>
                <a:gd name="connsiteX45" fmla="*/ 3873629 w 5322498"/>
                <a:gd name="connsiteY45" fmla="*/ 5745307 h 5745307"/>
                <a:gd name="connsiteX46" fmla="*/ 3990309 w 5322498"/>
                <a:gd name="connsiteY46" fmla="*/ 5659411 h 5745307"/>
                <a:gd name="connsiteX47" fmla="*/ 4028536 w 5322498"/>
                <a:gd name="connsiteY47" fmla="*/ 5482549 h 5745307"/>
                <a:gd name="connsiteX48" fmla="*/ 4132053 w 5322498"/>
                <a:gd name="connsiteY48" fmla="*/ 5025349 h 5745307"/>
                <a:gd name="connsiteX49" fmla="*/ 4192438 w 5322498"/>
                <a:gd name="connsiteY49" fmla="*/ 4835568 h 5745307"/>
                <a:gd name="connsiteX50" fmla="*/ 4244197 w 5322498"/>
                <a:gd name="connsiteY50" fmla="*/ 4706171 h 5745307"/>
                <a:gd name="connsiteX51" fmla="*/ 4347714 w 5322498"/>
                <a:gd name="connsiteY51" fmla="*/ 4550896 h 5745307"/>
                <a:gd name="connsiteX52" fmla="*/ 4606506 w 5322498"/>
                <a:gd name="connsiteY52" fmla="*/ 4412873 h 5745307"/>
                <a:gd name="connsiteX53" fmla="*/ 4804914 w 5322498"/>
                <a:gd name="connsiteY53" fmla="*/ 4335236 h 5745307"/>
                <a:gd name="connsiteX54" fmla="*/ 5055080 w 5322498"/>
                <a:gd name="connsiteY54" fmla="*/ 4197213 h 5745307"/>
                <a:gd name="connsiteX55" fmla="*/ 5210355 w 5322498"/>
                <a:gd name="connsiteY55" fmla="*/ 4076443 h 5745307"/>
                <a:gd name="connsiteX56" fmla="*/ 5322498 w 5322498"/>
                <a:gd name="connsiteY56" fmla="*/ 4093696 h 5745307"/>
                <a:gd name="connsiteX0" fmla="*/ 2658977 w 5124090"/>
                <a:gd name="connsiteY0" fmla="*/ 0 h 5745307"/>
                <a:gd name="connsiteX1" fmla="*/ 2374805 w 5124090"/>
                <a:gd name="connsiteY1" fmla="*/ 133863 h 5745307"/>
                <a:gd name="connsiteX2" fmla="*/ 2389825 w 5124090"/>
                <a:gd name="connsiteY2" fmla="*/ 225981 h 5745307"/>
                <a:gd name="connsiteX3" fmla="*/ 2264010 w 5124090"/>
                <a:gd name="connsiteY3" fmla="*/ 325340 h 5745307"/>
                <a:gd name="connsiteX4" fmla="*/ 2125949 w 5124090"/>
                <a:gd name="connsiteY4" fmla="*/ 444260 h 5745307"/>
                <a:gd name="connsiteX5" fmla="*/ 2053318 w 5124090"/>
                <a:gd name="connsiteY5" fmla="*/ 463361 h 5745307"/>
                <a:gd name="connsiteX6" fmla="*/ 1748004 w 5124090"/>
                <a:gd name="connsiteY6" fmla="*/ 719689 h 5745307"/>
                <a:gd name="connsiteX7" fmla="*/ 1716850 w 5124090"/>
                <a:gd name="connsiteY7" fmla="*/ 919791 h 5745307"/>
                <a:gd name="connsiteX8" fmla="*/ 1532344 w 5124090"/>
                <a:gd name="connsiteY8" fmla="*/ 1149777 h 5745307"/>
                <a:gd name="connsiteX9" fmla="*/ 1382614 w 5124090"/>
                <a:gd name="connsiteY9" fmla="*/ 1254682 h 5745307"/>
                <a:gd name="connsiteX10" fmla="*/ 1504539 w 5124090"/>
                <a:gd name="connsiteY10" fmla="*/ 1488827 h 5745307"/>
                <a:gd name="connsiteX11" fmla="*/ 1323076 w 5124090"/>
                <a:gd name="connsiteY11" fmla="*/ 1646721 h 5745307"/>
                <a:gd name="connsiteX12" fmla="*/ 1262691 w 5124090"/>
                <a:gd name="connsiteY12" fmla="*/ 1723896 h 5745307"/>
                <a:gd name="connsiteX13" fmla="*/ 1267698 w 5124090"/>
                <a:gd name="connsiteY13" fmla="*/ 1811548 h 5745307"/>
                <a:gd name="connsiteX14" fmla="*/ 1229572 w 5124090"/>
                <a:gd name="connsiteY14" fmla="*/ 1793524 h 5745307"/>
                <a:gd name="connsiteX15" fmla="*/ 1153591 w 5124090"/>
                <a:gd name="connsiteY15" fmla="*/ 1817246 h 5745307"/>
                <a:gd name="connsiteX16" fmla="*/ 1106838 w 5124090"/>
                <a:gd name="connsiteY16" fmla="*/ 1903973 h 5745307"/>
                <a:gd name="connsiteX17" fmla="*/ 1165298 w 5124090"/>
                <a:gd name="connsiteY17" fmla="*/ 1978838 h 5745307"/>
                <a:gd name="connsiteX18" fmla="*/ 1089893 w 5124090"/>
                <a:gd name="connsiteY18" fmla="*/ 2096373 h 5745307"/>
                <a:gd name="connsiteX19" fmla="*/ 948520 w 5124090"/>
                <a:gd name="connsiteY19" fmla="*/ 2296013 h 5745307"/>
                <a:gd name="connsiteX20" fmla="*/ 934349 w 5124090"/>
                <a:gd name="connsiteY20" fmla="*/ 2564972 h 5745307"/>
                <a:gd name="connsiteX21" fmla="*/ 0 w 5124090"/>
                <a:gd name="connsiteY21" fmla="*/ 2006103 h 5745307"/>
                <a:gd name="connsiteX22" fmla="*/ 155275 w 5124090"/>
                <a:gd name="connsiteY22" fmla="*/ 2100994 h 5745307"/>
                <a:gd name="connsiteX23" fmla="*/ 284672 w 5124090"/>
                <a:gd name="connsiteY23" fmla="*/ 2178632 h 5745307"/>
                <a:gd name="connsiteX24" fmla="*/ 457200 w 5124090"/>
                <a:gd name="connsiteY24" fmla="*/ 2290775 h 5745307"/>
                <a:gd name="connsiteX25" fmla="*/ 621102 w 5124090"/>
                <a:gd name="connsiteY25" fmla="*/ 2463303 h 5745307"/>
                <a:gd name="connsiteX26" fmla="*/ 767751 w 5124090"/>
                <a:gd name="connsiteY26" fmla="*/ 2644458 h 5745307"/>
                <a:gd name="connsiteX27" fmla="*/ 957532 w 5124090"/>
                <a:gd name="connsiteY27" fmla="*/ 2808360 h 5745307"/>
                <a:gd name="connsiteX28" fmla="*/ 1155940 w 5124090"/>
                <a:gd name="connsiteY28" fmla="*/ 2989515 h 5745307"/>
                <a:gd name="connsiteX29" fmla="*/ 1302589 w 5124090"/>
                <a:gd name="connsiteY29" fmla="*/ 3196549 h 5745307"/>
                <a:gd name="connsiteX30" fmla="*/ 1406106 w 5124090"/>
                <a:gd name="connsiteY30" fmla="*/ 3403583 h 5745307"/>
                <a:gd name="connsiteX31" fmla="*/ 1578634 w 5124090"/>
                <a:gd name="connsiteY31" fmla="*/ 3541605 h 5745307"/>
                <a:gd name="connsiteX32" fmla="*/ 1742536 w 5124090"/>
                <a:gd name="connsiteY32" fmla="*/ 3705507 h 5745307"/>
                <a:gd name="connsiteX33" fmla="*/ 1940943 w 5124090"/>
                <a:gd name="connsiteY33" fmla="*/ 3929794 h 5745307"/>
                <a:gd name="connsiteX34" fmla="*/ 2070340 w 5124090"/>
                <a:gd name="connsiteY34" fmla="*/ 4059190 h 5745307"/>
                <a:gd name="connsiteX35" fmla="*/ 2182483 w 5124090"/>
                <a:gd name="connsiteY35" fmla="*/ 4223092 h 5745307"/>
                <a:gd name="connsiteX36" fmla="*/ 2415396 w 5124090"/>
                <a:gd name="connsiteY36" fmla="*/ 4386994 h 5745307"/>
                <a:gd name="connsiteX37" fmla="*/ 2562045 w 5124090"/>
                <a:gd name="connsiteY37" fmla="*/ 4550896 h 5745307"/>
                <a:gd name="connsiteX38" fmla="*/ 2639683 w 5124090"/>
                <a:gd name="connsiteY38" fmla="*/ 4749303 h 5745307"/>
                <a:gd name="connsiteX39" fmla="*/ 2794958 w 5124090"/>
                <a:gd name="connsiteY39" fmla="*/ 4913205 h 5745307"/>
                <a:gd name="connsiteX40" fmla="*/ 3114136 w 5124090"/>
                <a:gd name="connsiteY40" fmla="*/ 5068481 h 5745307"/>
                <a:gd name="connsiteX41" fmla="*/ 3321170 w 5124090"/>
                <a:gd name="connsiteY41" fmla="*/ 5241009 h 5745307"/>
                <a:gd name="connsiteX42" fmla="*/ 3459192 w 5124090"/>
                <a:gd name="connsiteY42" fmla="*/ 5404911 h 5745307"/>
                <a:gd name="connsiteX43" fmla="*/ 3528204 w 5124090"/>
                <a:gd name="connsiteY43" fmla="*/ 5568813 h 5745307"/>
                <a:gd name="connsiteX44" fmla="*/ 3675221 w 5124090"/>
                <a:gd name="connsiteY44" fmla="*/ 5745307 h 5745307"/>
                <a:gd name="connsiteX45" fmla="*/ 3791901 w 5124090"/>
                <a:gd name="connsiteY45" fmla="*/ 5659411 h 5745307"/>
                <a:gd name="connsiteX46" fmla="*/ 3830128 w 5124090"/>
                <a:gd name="connsiteY46" fmla="*/ 5482549 h 5745307"/>
                <a:gd name="connsiteX47" fmla="*/ 3933645 w 5124090"/>
                <a:gd name="connsiteY47" fmla="*/ 5025349 h 5745307"/>
                <a:gd name="connsiteX48" fmla="*/ 3994030 w 5124090"/>
                <a:gd name="connsiteY48" fmla="*/ 4835568 h 5745307"/>
                <a:gd name="connsiteX49" fmla="*/ 4045789 w 5124090"/>
                <a:gd name="connsiteY49" fmla="*/ 4706171 h 5745307"/>
                <a:gd name="connsiteX50" fmla="*/ 4149306 w 5124090"/>
                <a:gd name="connsiteY50" fmla="*/ 4550896 h 5745307"/>
                <a:gd name="connsiteX51" fmla="*/ 4408098 w 5124090"/>
                <a:gd name="connsiteY51" fmla="*/ 4412873 h 5745307"/>
                <a:gd name="connsiteX52" fmla="*/ 4606506 w 5124090"/>
                <a:gd name="connsiteY52" fmla="*/ 4335236 h 5745307"/>
                <a:gd name="connsiteX53" fmla="*/ 4856672 w 5124090"/>
                <a:gd name="connsiteY53" fmla="*/ 4197213 h 5745307"/>
                <a:gd name="connsiteX54" fmla="*/ 5011947 w 5124090"/>
                <a:gd name="connsiteY54" fmla="*/ 4076443 h 5745307"/>
                <a:gd name="connsiteX55" fmla="*/ 5124090 w 5124090"/>
                <a:gd name="connsiteY55" fmla="*/ 4093696 h 5745307"/>
                <a:gd name="connsiteX0" fmla="*/ 2503702 w 4968815"/>
                <a:gd name="connsiteY0" fmla="*/ 0 h 5745307"/>
                <a:gd name="connsiteX1" fmla="*/ 2219530 w 4968815"/>
                <a:gd name="connsiteY1" fmla="*/ 133863 h 5745307"/>
                <a:gd name="connsiteX2" fmla="*/ 2234550 w 4968815"/>
                <a:gd name="connsiteY2" fmla="*/ 225981 h 5745307"/>
                <a:gd name="connsiteX3" fmla="*/ 2108735 w 4968815"/>
                <a:gd name="connsiteY3" fmla="*/ 325340 h 5745307"/>
                <a:gd name="connsiteX4" fmla="*/ 1970674 w 4968815"/>
                <a:gd name="connsiteY4" fmla="*/ 444260 h 5745307"/>
                <a:gd name="connsiteX5" fmla="*/ 1898043 w 4968815"/>
                <a:gd name="connsiteY5" fmla="*/ 463361 h 5745307"/>
                <a:gd name="connsiteX6" fmla="*/ 1592729 w 4968815"/>
                <a:gd name="connsiteY6" fmla="*/ 719689 h 5745307"/>
                <a:gd name="connsiteX7" fmla="*/ 1561575 w 4968815"/>
                <a:gd name="connsiteY7" fmla="*/ 919791 h 5745307"/>
                <a:gd name="connsiteX8" fmla="*/ 1377069 w 4968815"/>
                <a:gd name="connsiteY8" fmla="*/ 1149777 h 5745307"/>
                <a:gd name="connsiteX9" fmla="*/ 1227339 w 4968815"/>
                <a:gd name="connsiteY9" fmla="*/ 1254682 h 5745307"/>
                <a:gd name="connsiteX10" fmla="*/ 1349264 w 4968815"/>
                <a:gd name="connsiteY10" fmla="*/ 1488827 h 5745307"/>
                <a:gd name="connsiteX11" fmla="*/ 1167801 w 4968815"/>
                <a:gd name="connsiteY11" fmla="*/ 1646721 h 5745307"/>
                <a:gd name="connsiteX12" fmla="*/ 1107416 w 4968815"/>
                <a:gd name="connsiteY12" fmla="*/ 1723896 h 5745307"/>
                <a:gd name="connsiteX13" fmla="*/ 1112423 w 4968815"/>
                <a:gd name="connsiteY13" fmla="*/ 1811548 h 5745307"/>
                <a:gd name="connsiteX14" fmla="*/ 1074297 w 4968815"/>
                <a:gd name="connsiteY14" fmla="*/ 1793524 h 5745307"/>
                <a:gd name="connsiteX15" fmla="*/ 998316 w 4968815"/>
                <a:gd name="connsiteY15" fmla="*/ 1817246 h 5745307"/>
                <a:gd name="connsiteX16" fmla="*/ 951563 w 4968815"/>
                <a:gd name="connsiteY16" fmla="*/ 1903973 h 5745307"/>
                <a:gd name="connsiteX17" fmla="*/ 1010023 w 4968815"/>
                <a:gd name="connsiteY17" fmla="*/ 1978838 h 5745307"/>
                <a:gd name="connsiteX18" fmla="*/ 934618 w 4968815"/>
                <a:gd name="connsiteY18" fmla="*/ 2096373 h 5745307"/>
                <a:gd name="connsiteX19" fmla="*/ 793245 w 4968815"/>
                <a:gd name="connsiteY19" fmla="*/ 2296013 h 5745307"/>
                <a:gd name="connsiteX20" fmla="*/ 779074 w 4968815"/>
                <a:gd name="connsiteY20" fmla="*/ 2564972 h 5745307"/>
                <a:gd name="connsiteX21" fmla="*/ 0 w 4968815"/>
                <a:gd name="connsiteY21" fmla="*/ 2100994 h 5745307"/>
                <a:gd name="connsiteX22" fmla="*/ 129397 w 4968815"/>
                <a:gd name="connsiteY22" fmla="*/ 2178632 h 5745307"/>
                <a:gd name="connsiteX23" fmla="*/ 301925 w 4968815"/>
                <a:gd name="connsiteY23" fmla="*/ 2290775 h 5745307"/>
                <a:gd name="connsiteX24" fmla="*/ 465827 w 4968815"/>
                <a:gd name="connsiteY24" fmla="*/ 2463303 h 5745307"/>
                <a:gd name="connsiteX25" fmla="*/ 612476 w 4968815"/>
                <a:gd name="connsiteY25" fmla="*/ 2644458 h 5745307"/>
                <a:gd name="connsiteX26" fmla="*/ 802257 w 4968815"/>
                <a:gd name="connsiteY26" fmla="*/ 2808360 h 5745307"/>
                <a:gd name="connsiteX27" fmla="*/ 1000665 w 4968815"/>
                <a:gd name="connsiteY27" fmla="*/ 2989515 h 5745307"/>
                <a:gd name="connsiteX28" fmla="*/ 1147314 w 4968815"/>
                <a:gd name="connsiteY28" fmla="*/ 3196549 h 5745307"/>
                <a:gd name="connsiteX29" fmla="*/ 1250831 w 4968815"/>
                <a:gd name="connsiteY29" fmla="*/ 3403583 h 5745307"/>
                <a:gd name="connsiteX30" fmla="*/ 1423359 w 4968815"/>
                <a:gd name="connsiteY30" fmla="*/ 3541605 h 5745307"/>
                <a:gd name="connsiteX31" fmla="*/ 1587261 w 4968815"/>
                <a:gd name="connsiteY31" fmla="*/ 3705507 h 5745307"/>
                <a:gd name="connsiteX32" fmla="*/ 1785668 w 4968815"/>
                <a:gd name="connsiteY32" fmla="*/ 3929794 h 5745307"/>
                <a:gd name="connsiteX33" fmla="*/ 1915065 w 4968815"/>
                <a:gd name="connsiteY33" fmla="*/ 4059190 h 5745307"/>
                <a:gd name="connsiteX34" fmla="*/ 2027208 w 4968815"/>
                <a:gd name="connsiteY34" fmla="*/ 4223092 h 5745307"/>
                <a:gd name="connsiteX35" fmla="*/ 2260121 w 4968815"/>
                <a:gd name="connsiteY35" fmla="*/ 4386994 h 5745307"/>
                <a:gd name="connsiteX36" fmla="*/ 2406770 w 4968815"/>
                <a:gd name="connsiteY36" fmla="*/ 4550896 h 5745307"/>
                <a:gd name="connsiteX37" fmla="*/ 2484408 w 4968815"/>
                <a:gd name="connsiteY37" fmla="*/ 4749303 h 5745307"/>
                <a:gd name="connsiteX38" fmla="*/ 2639683 w 4968815"/>
                <a:gd name="connsiteY38" fmla="*/ 4913205 h 5745307"/>
                <a:gd name="connsiteX39" fmla="*/ 2958861 w 4968815"/>
                <a:gd name="connsiteY39" fmla="*/ 5068481 h 5745307"/>
                <a:gd name="connsiteX40" fmla="*/ 3165895 w 4968815"/>
                <a:gd name="connsiteY40" fmla="*/ 5241009 h 5745307"/>
                <a:gd name="connsiteX41" fmla="*/ 3303917 w 4968815"/>
                <a:gd name="connsiteY41" fmla="*/ 5404911 h 5745307"/>
                <a:gd name="connsiteX42" fmla="*/ 3372929 w 4968815"/>
                <a:gd name="connsiteY42" fmla="*/ 5568813 h 5745307"/>
                <a:gd name="connsiteX43" fmla="*/ 3519946 w 4968815"/>
                <a:gd name="connsiteY43" fmla="*/ 5745307 h 5745307"/>
                <a:gd name="connsiteX44" fmla="*/ 3636626 w 4968815"/>
                <a:gd name="connsiteY44" fmla="*/ 5659411 h 5745307"/>
                <a:gd name="connsiteX45" fmla="*/ 3674853 w 4968815"/>
                <a:gd name="connsiteY45" fmla="*/ 5482549 h 5745307"/>
                <a:gd name="connsiteX46" fmla="*/ 3778370 w 4968815"/>
                <a:gd name="connsiteY46" fmla="*/ 5025349 h 5745307"/>
                <a:gd name="connsiteX47" fmla="*/ 3838755 w 4968815"/>
                <a:gd name="connsiteY47" fmla="*/ 4835568 h 5745307"/>
                <a:gd name="connsiteX48" fmla="*/ 3890514 w 4968815"/>
                <a:gd name="connsiteY48" fmla="*/ 4706171 h 5745307"/>
                <a:gd name="connsiteX49" fmla="*/ 3994031 w 4968815"/>
                <a:gd name="connsiteY49" fmla="*/ 4550896 h 5745307"/>
                <a:gd name="connsiteX50" fmla="*/ 4252823 w 4968815"/>
                <a:gd name="connsiteY50" fmla="*/ 4412873 h 5745307"/>
                <a:gd name="connsiteX51" fmla="*/ 4451231 w 4968815"/>
                <a:gd name="connsiteY51" fmla="*/ 4335236 h 5745307"/>
                <a:gd name="connsiteX52" fmla="*/ 4701397 w 4968815"/>
                <a:gd name="connsiteY52" fmla="*/ 4197213 h 5745307"/>
                <a:gd name="connsiteX53" fmla="*/ 4856672 w 4968815"/>
                <a:gd name="connsiteY53" fmla="*/ 4076443 h 5745307"/>
                <a:gd name="connsiteX54" fmla="*/ 4968815 w 4968815"/>
                <a:gd name="connsiteY54" fmla="*/ 4093696 h 5745307"/>
                <a:gd name="connsiteX0" fmla="*/ 2374305 w 4839418"/>
                <a:gd name="connsiteY0" fmla="*/ 0 h 5745307"/>
                <a:gd name="connsiteX1" fmla="*/ 2090133 w 4839418"/>
                <a:gd name="connsiteY1" fmla="*/ 133863 h 5745307"/>
                <a:gd name="connsiteX2" fmla="*/ 2105153 w 4839418"/>
                <a:gd name="connsiteY2" fmla="*/ 225981 h 5745307"/>
                <a:gd name="connsiteX3" fmla="*/ 1979338 w 4839418"/>
                <a:gd name="connsiteY3" fmla="*/ 325340 h 5745307"/>
                <a:gd name="connsiteX4" fmla="*/ 1841277 w 4839418"/>
                <a:gd name="connsiteY4" fmla="*/ 444260 h 5745307"/>
                <a:gd name="connsiteX5" fmla="*/ 1768646 w 4839418"/>
                <a:gd name="connsiteY5" fmla="*/ 463361 h 5745307"/>
                <a:gd name="connsiteX6" fmla="*/ 1463332 w 4839418"/>
                <a:gd name="connsiteY6" fmla="*/ 719689 h 5745307"/>
                <a:gd name="connsiteX7" fmla="*/ 1432178 w 4839418"/>
                <a:gd name="connsiteY7" fmla="*/ 919791 h 5745307"/>
                <a:gd name="connsiteX8" fmla="*/ 1247672 w 4839418"/>
                <a:gd name="connsiteY8" fmla="*/ 1149777 h 5745307"/>
                <a:gd name="connsiteX9" fmla="*/ 1097942 w 4839418"/>
                <a:gd name="connsiteY9" fmla="*/ 1254682 h 5745307"/>
                <a:gd name="connsiteX10" fmla="*/ 1219867 w 4839418"/>
                <a:gd name="connsiteY10" fmla="*/ 1488827 h 5745307"/>
                <a:gd name="connsiteX11" fmla="*/ 1038404 w 4839418"/>
                <a:gd name="connsiteY11" fmla="*/ 1646721 h 5745307"/>
                <a:gd name="connsiteX12" fmla="*/ 978019 w 4839418"/>
                <a:gd name="connsiteY12" fmla="*/ 1723896 h 5745307"/>
                <a:gd name="connsiteX13" fmla="*/ 983026 w 4839418"/>
                <a:gd name="connsiteY13" fmla="*/ 1811548 h 5745307"/>
                <a:gd name="connsiteX14" fmla="*/ 944900 w 4839418"/>
                <a:gd name="connsiteY14" fmla="*/ 1793524 h 5745307"/>
                <a:gd name="connsiteX15" fmla="*/ 868919 w 4839418"/>
                <a:gd name="connsiteY15" fmla="*/ 1817246 h 5745307"/>
                <a:gd name="connsiteX16" fmla="*/ 822166 w 4839418"/>
                <a:gd name="connsiteY16" fmla="*/ 1903973 h 5745307"/>
                <a:gd name="connsiteX17" fmla="*/ 880626 w 4839418"/>
                <a:gd name="connsiteY17" fmla="*/ 1978838 h 5745307"/>
                <a:gd name="connsiteX18" fmla="*/ 805221 w 4839418"/>
                <a:gd name="connsiteY18" fmla="*/ 2096373 h 5745307"/>
                <a:gd name="connsiteX19" fmla="*/ 663848 w 4839418"/>
                <a:gd name="connsiteY19" fmla="*/ 2296013 h 5745307"/>
                <a:gd name="connsiteX20" fmla="*/ 649677 w 4839418"/>
                <a:gd name="connsiteY20" fmla="*/ 2564972 h 5745307"/>
                <a:gd name="connsiteX21" fmla="*/ 0 w 4839418"/>
                <a:gd name="connsiteY21" fmla="*/ 2178632 h 5745307"/>
                <a:gd name="connsiteX22" fmla="*/ 172528 w 4839418"/>
                <a:gd name="connsiteY22" fmla="*/ 2290775 h 5745307"/>
                <a:gd name="connsiteX23" fmla="*/ 336430 w 4839418"/>
                <a:gd name="connsiteY23" fmla="*/ 2463303 h 5745307"/>
                <a:gd name="connsiteX24" fmla="*/ 483079 w 4839418"/>
                <a:gd name="connsiteY24" fmla="*/ 2644458 h 5745307"/>
                <a:gd name="connsiteX25" fmla="*/ 672860 w 4839418"/>
                <a:gd name="connsiteY25" fmla="*/ 2808360 h 5745307"/>
                <a:gd name="connsiteX26" fmla="*/ 871268 w 4839418"/>
                <a:gd name="connsiteY26" fmla="*/ 2989515 h 5745307"/>
                <a:gd name="connsiteX27" fmla="*/ 1017917 w 4839418"/>
                <a:gd name="connsiteY27" fmla="*/ 3196549 h 5745307"/>
                <a:gd name="connsiteX28" fmla="*/ 1121434 w 4839418"/>
                <a:gd name="connsiteY28" fmla="*/ 3403583 h 5745307"/>
                <a:gd name="connsiteX29" fmla="*/ 1293962 w 4839418"/>
                <a:gd name="connsiteY29" fmla="*/ 3541605 h 5745307"/>
                <a:gd name="connsiteX30" fmla="*/ 1457864 w 4839418"/>
                <a:gd name="connsiteY30" fmla="*/ 3705507 h 5745307"/>
                <a:gd name="connsiteX31" fmla="*/ 1656271 w 4839418"/>
                <a:gd name="connsiteY31" fmla="*/ 3929794 h 5745307"/>
                <a:gd name="connsiteX32" fmla="*/ 1785668 w 4839418"/>
                <a:gd name="connsiteY32" fmla="*/ 4059190 h 5745307"/>
                <a:gd name="connsiteX33" fmla="*/ 1897811 w 4839418"/>
                <a:gd name="connsiteY33" fmla="*/ 4223092 h 5745307"/>
                <a:gd name="connsiteX34" fmla="*/ 2130724 w 4839418"/>
                <a:gd name="connsiteY34" fmla="*/ 4386994 h 5745307"/>
                <a:gd name="connsiteX35" fmla="*/ 2277373 w 4839418"/>
                <a:gd name="connsiteY35" fmla="*/ 4550896 h 5745307"/>
                <a:gd name="connsiteX36" fmla="*/ 2355011 w 4839418"/>
                <a:gd name="connsiteY36" fmla="*/ 4749303 h 5745307"/>
                <a:gd name="connsiteX37" fmla="*/ 2510286 w 4839418"/>
                <a:gd name="connsiteY37" fmla="*/ 4913205 h 5745307"/>
                <a:gd name="connsiteX38" fmla="*/ 2829464 w 4839418"/>
                <a:gd name="connsiteY38" fmla="*/ 5068481 h 5745307"/>
                <a:gd name="connsiteX39" fmla="*/ 3036498 w 4839418"/>
                <a:gd name="connsiteY39" fmla="*/ 5241009 h 5745307"/>
                <a:gd name="connsiteX40" fmla="*/ 3174520 w 4839418"/>
                <a:gd name="connsiteY40" fmla="*/ 5404911 h 5745307"/>
                <a:gd name="connsiteX41" fmla="*/ 3243532 w 4839418"/>
                <a:gd name="connsiteY41" fmla="*/ 5568813 h 5745307"/>
                <a:gd name="connsiteX42" fmla="*/ 3390549 w 4839418"/>
                <a:gd name="connsiteY42" fmla="*/ 5745307 h 5745307"/>
                <a:gd name="connsiteX43" fmla="*/ 3507229 w 4839418"/>
                <a:gd name="connsiteY43" fmla="*/ 5659411 h 5745307"/>
                <a:gd name="connsiteX44" fmla="*/ 3545456 w 4839418"/>
                <a:gd name="connsiteY44" fmla="*/ 5482549 h 5745307"/>
                <a:gd name="connsiteX45" fmla="*/ 3648973 w 4839418"/>
                <a:gd name="connsiteY45" fmla="*/ 5025349 h 5745307"/>
                <a:gd name="connsiteX46" fmla="*/ 3709358 w 4839418"/>
                <a:gd name="connsiteY46" fmla="*/ 4835568 h 5745307"/>
                <a:gd name="connsiteX47" fmla="*/ 3761117 w 4839418"/>
                <a:gd name="connsiteY47" fmla="*/ 4706171 h 5745307"/>
                <a:gd name="connsiteX48" fmla="*/ 3864634 w 4839418"/>
                <a:gd name="connsiteY48" fmla="*/ 4550896 h 5745307"/>
                <a:gd name="connsiteX49" fmla="*/ 4123426 w 4839418"/>
                <a:gd name="connsiteY49" fmla="*/ 4412873 h 5745307"/>
                <a:gd name="connsiteX50" fmla="*/ 4321834 w 4839418"/>
                <a:gd name="connsiteY50" fmla="*/ 4335236 h 5745307"/>
                <a:gd name="connsiteX51" fmla="*/ 4572000 w 4839418"/>
                <a:gd name="connsiteY51" fmla="*/ 4197213 h 5745307"/>
                <a:gd name="connsiteX52" fmla="*/ 4727275 w 4839418"/>
                <a:gd name="connsiteY52" fmla="*/ 4076443 h 5745307"/>
                <a:gd name="connsiteX53" fmla="*/ 4839418 w 4839418"/>
                <a:gd name="connsiteY53" fmla="*/ 4093696 h 5745307"/>
                <a:gd name="connsiteX0" fmla="*/ 2201777 w 4666890"/>
                <a:gd name="connsiteY0" fmla="*/ 0 h 5745307"/>
                <a:gd name="connsiteX1" fmla="*/ 1917605 w 4666890"/>
                <a:gd name="connsiteY1" fmla="*/ 133863 h 5745307"/>
                <a:gd name="connsiteX2" fmla="*/ 1932625 w 4666890"/>
                <a:gd name="connsiteY2" fmla="*/ 225981 h 5745307"/>
                <a:gd name="connsiteX3" fmla="*/ 1806810 w 4666890"/>
                <a:gd name="connsiteY3" fmla="*/ 325340 h 5745307"/>
                <a:gd name="connsiteX4" fmla="*/ 1668749 w 4666890"/>
                <a:gd name="connsiteY4" fmla="*/ 444260 h 5745307"/>
                <a:gd name="connsiteX5" fmla="*/ 1596118 w 4666890"/>
                <a:gd name="connsiteY5" fmla="*/ 463361 h 5745307"/>
                <a:gd name="connsiteX6" fmla="*/ 1290804 w 4666890"/>
                <a:gd name="connsiteY6" fmla="*/ 719689 h 5745307"/>
                <a:gd name="connsiteX7" fmla="*/ 1259650 w 4666890"/>
                <a:gd name="connsiteY7" fmla="*/ 919791 h 5745307"/>
                <a:gd name="connsiteX8" fmla="*/ 1075144 w 4666890"/>
                <a:gd name="connsiteY8" fmla="*/ 1149777 h 5745307"/>
                <a:gd name="connsiteX9" fmla="*/ 925414 w 4666890"/>
                <a:gd name="connsiteY9" fmla="*/ 1254682 h 5745307"/>
                <a:gd name="connsiteX10" fmla="*/ 1047339 w 4666890"/>
                <a:gd name="connsiteY10" fmla="*/ 1488827 h 5745307"/>
                <a:gd name="connsiteX11" fmla="*/ 865876 w 4666890"/>
                <a:gd name="connsiteY11" fmla="*/ 1646721 h 5745307"/>
                <a:gd name="connsiteX12" fmla="*/ 805491 w 4666890"/>
                <a:gd name="connsiteY12" fmla="*/ 1723896 h 5745307"/>
                <a:gd name="connsiteX13" fmla="*/ 810498 w 4666890"/>
                <a:gd name="connsiteY13" fmla="*/ 1811548 h 5745307"/>
                <a:gd name="connsiteX14" fmla="*/ 772372 w 4666890"/>
                <a:gd name="connsiteY14" fmla="*/ 1793524 h 5745307"/>
                <a:gd name="connsiteX15" fmla="*/ 696391 w 4666890"/>
                <a:gd name="connsiteY15" fmla="*/ 1817246 h 5745307"/>
                <a:gd name="connsiteX16" fmla="*/ 649638 w 4666890"/>
                <a:gd name="connsiteY16" fmla="*/ 1903973 h 5745307"/>
                <a:gd name="connsiteX17" fmla="*/ 708098 w 4666890"/>
                <a:gd name="connsiteY17" fmla="*/ 1978838 h 5745307"/>
                <a:gd name="connsiteX18" fmla="*/ 632693 w 4666890"/>
                <a:gd name="connsiteY18" fmla="*/ 2096373 h 5745307"/>
                <a:gd name="connsiteX19" fmla="*/ 491320 w 4666890"/>
                <a:gd name="connsiteY19" fmla="*/ 2296013 h 5745307"/>
                <a:gd name="connsiteX20" fmla="*/ 477149 w 4666890"/>
                <a:gd name="connsiteY20" fmla="*/ 2564972 h 5745307"/>
                <a:gd name="connsiteX21" fmla="*/ 0 w 4666890"/>
                <a:gd name="connsiteY21" fmla="*/ 2290775 h 5745307"/>
                <a:gd name="connsiteX22" fmla="*/ 163902 w 4666890"/>
                <a:gd name="connsiteY22" fmla="*/ 2463303 h 5745307"/>
                <a:gd name="connsiteX23" fmla="*/ 310551 w 4666890"/>
                <a:gd name="connsiteY23" fmla="*/ 2644458 h 5745307"/>
                <a:gd name="connsiteX24" fmla="*/ 500332 w 4666890"/>
                <a:gd name="connsiteY24" fmla="*/ 2808360 h 5745307"/>
                <a:gd name="connsiteX25" fmla="*/ 698740 w 4666890"/>
                <a:gd name="connsiteY25" fmla="*/ 2989515 h 5745307"/>
                <a:gd name="connsiteX26" fmla="*/ 845389 w 4666890"/>
                <a:gd name="connsiteY26" fmla="*/ 3196549 h 5745307"/>
                <a:gd name="connsiteX27" fmla="*/ 948906 w 4666890"/>
                <a:gd name="connsiteY27" fmla="*/ 3403583 h 5745307"/>
                <a:gd name="connsiteX28" fmla="*/ 1121434 w 4666890"/>
                <a:gd name="connsiteY28" fmla="*/ 3541605 h 5745307"/>
                <a:gd name="connsiteX29" fmla="*/ 1285336 w 4666890"/>
                <a:gd name="connsiteY29" fmla="*/ 3705507 h 5745307"/>
                <a:gd name="connsiteX30" fmla="*/ 1483743 w 4666890"/>
                <a:gd name="connsiteY30" fmla="*/ 3929794 h 5745307"/>
                <a:gd name="connsiteX31" fmla="*/ 1613140 w 4666890"/>
                <a:gd name="connsiteY31" fmla="*/ 4059190 h 5745307"/>
                <a:gd name="connsiteX32" fmla="*/ 1725283 w 4666890"/>
                <a:gd name="connsiteY32" fmla="*/ 4223092 h 5745307"/>
                <a:gd name="connsiteX33" fmla="*/ 1958196 w 4666890"/>
                <a:gd name="connsiteY33" fmla="*/ 4386994 h 5745307"/>
                <a:gd name="connsiteX34" fmla="*/ 2104845 w 4666890"/>
                <a:gd name="connsiteY34" fmla="*/ 4550896 h 5745307"/>
                <a:gd name="connsiteX35" fmla="*/ 2182483 w 4666890"/>
                <a:gd name="connsiteY35" fmla="*/ 4749303 h 5745307"/>
                <a:gd name="connsiteX36" fmla="*/ 2337758 w 4666890"/>
                <a:gd name="connsiteY36" fmla="*/ 4913205 h 5745307"/>
                <a:gd name="connsiteX37" fmla="*/ 2656936 w 4666890"/>
                <a:gd name="connsiteY37" fmla="*/ 5068481 h 5745307"/>
                <a:gd name="connsiteX38" fmla="*/ 2863970 w 4666890"/>
                <a:gd name="connsiteY38" fmla="*/ 5241009 h 5745307"/>
                <a:gd name="connsiteX39" fmla="*/ 3001992 w 4666890"/>
                <a:gd name="connsiteY39" fmla="*/ 5404911 h 5745307"/>
                <a:gd name="connsiteX40" fmla="*/ 3071004 w 4666890"/>
                <a:gd name="connsiteY40" fmla="*/ 5568813 h 5745307"/>
                <a:gd name="connsiteX41" fmla="*/ 3218021 w 4666890"/>
                <a:gd name="connsiteY41" fmla="*/ 5745307 h 5745307"/>
                <a:gd name="connsiteX42" fmla="*/ 3334701 w 4666890"/>
                <a:gd name="connsiteY42" fmla="*/ 5659411 h 5745307"/>
                <a:gd name="connsiteX43" fmla="*/ 3372928 w 4666890"/>
                <a:gd name="connsiteY43" fmla="*/ 5482549 h 5745307"/>
                <a:gd name="connsiteX44" fmla="*/ 3476445 w 4666890"/>
                <a:gd name="connsiteY44" fmla="*/ 5025349 h 5745307"/>
                <a:gd name="connsiteX45" fmla="*/ 3536830 w 4666890"/>
                <a:gd name="connsiteY45" fmla="*/ 4835568 h 5745307"/>
                <a:gd name="connsiteX46" fmla="*/ 3588589 w 4666890"/>
                <a:gd name="connsiteY46" fmla="*/ 4706171 h 5745307"/>
                <a:gd name="connsiteX47" fmla="*/ 3692106 w 4666890"/>
                <a:gd name="connsiteY47" fmla="*/ 4550896 h 5745307"/>
                <a:gd name="connsiteX48" fmla="*/ 3950898 w 4666890"/>
                <a:gd name="connsiteY48" fmla="*/ 4412873 h 5745307"/>
                <a:gd name="connsiteX49" fmla="*/ 4149306 w 4666890"/>
                <a:gd name="connsiteY49" fmla="*/ 4335236 h 5745307"/>
                <a:gd name="connsiteX50" fmla="*/ 4399472 w 4666890"/>
                <a:gd name="connsiteY50" fmla="*/ 4197213 h 5745307"/>
                <a:gd name="connsiteX51" fmla="*/ 4554747 w 4666890"/>
                <a:gd name="connsiteY51" fmla="*/ 4076443 h 5745307"/>
                <a:gd name="connsiteX52" fmla="*/ 4666890 w 4666890"/>
                <a:gd name="connsiteY52" fmla="*/ 4093696 h 5745307"/>
                <a:gd name="connsiteX0" fmla="*/ 2037875 w 4502988"/>
                <a:gd name="connsiteY0" fmla="*/ 0 h 5745307"/>
                <a:gd name="connsiteX1" fmla="*/ 1753703 w 4502988"/>
                <a:gd name="connsiteY1" fmla="*/ 133863 h 5745307"/>
                <a:gd name="connsiteX2" fmla="*/ 1768723 w 4502988"/>
                <a:gd name="connsiteY2" fmla="*/ 225981 h 5745307"/>
                <a:gd name="connsiteX3" fmla="*/ 1642908 w 4502988"/>
                <a:gd name="connsiteY3" fmla="*/ 325340 h 5745307"/>
                <a:gd name="connsiteX4" fmla="*/ 1504847 w 4502988"/>
                <a:gd name="connsiteY4" fmla="*/ 444260 h 5745307"/>
                <a:gd name="connsiteX5" fmla="*/ 1432216 w 4502988"/>
                <a:gd name="connsiteY5" fmla="*/ 463361 h 5745307"/>
                <a:gd name="connsiteX6" fmla="*/ 1126902 w 4502988"/>
                <a:gd name="connsiteY6" fmla="*/ 719689 h 5745307"/>
                <a:gd name="connsiteX7" fmla="*/ 1095748 w 4502988"/>
                <a:gd name="connsiteY7" fmla="*/ 919791 h 5745307"/>
                <a:gd name="connsiteX8" fmla="*/ 911242 w 4502988"/>
                <a:gd name="connsiteY8" fmla="*/ 1149777 h 5745307"/>
                <a:gd name="connsiteX9" fmla="*/ 761512 w 4502988"/>
                <a:gd name="connsiteY9" fmla="*/ 1254682 h 5745307"/>
                <a:gd name="connsiteX10" fmla="*/ 883437 w 4502988"/>
                <a:gd name="connsiteY10" fmla="*/ 1488827 h 5745307"/>
                <a:gd name="connsiteX11" fmla="*/ 701974 w 4502988"/>
                <a:gd name="connsiteY11" fmla="*/ 1646721 h 5745307"/>
                <a:gd name="connsiteX12" fmla="*/ 641589 w 4502988"/>
                <a:gd name="connsiteY12" fmla="*/ 1723896 h 5745307"/>
                <a:gd name="connsiteX13" fmla="*/ 646596 w 4502988"/>
                <a:gd name="connsiteY13" fmla="*/ 1811548 h 5745307"/>
                <a:gd name="connsiteX14" fmla="*/ 608470 w 4502988"/>
                <a:gd name="connsiteY14" fmla="*/ 1793524 h 5745307"/>
                <a:gd name="connsiteX15" fmla="*/ 532489 w 4502988"/>
                <a:gd name="connsiteY15" fmla="*/ 1817246 h 5745307"/>
                <a:gd name="connsiteX16" fmla="*/ 485736 w 4502988"/>
                <a:gd name="connsiteY16" fmla="*/ 1903973 h 5745307"/>
                <a:gd name="connsiteX17" fmla="*/ 544196 w 4502988"/>
                <a:gd name="connsiteY17" fmla="*/ 1978838 h 5745307"/>
                <a:gd name="connsiteX18" fmla="*/ 468791 w 4502988"/>
                <a:gd name="connsiteY18" fmla="*/ 2096373 h 5745307"/>
                <a:gd name="connsiteX19" fmla="*/ 327418 w 4502988"/>
                <a:gd name="connsiteY19" fmla="*/ 2296013 h 5745307"/>
                <a:gd name="connsiteX20" fmla="*/ 313247 w 4502988"/>
                <a:gd name="connsiteY20" fmla="*/ 2564972 h 5745307"/>
                <a:gd name="connsiteX21" fmla="*/ 0 w 4502988"/>
                <a:gd name="connsiteY21" fmla="*/ 2463303 h 5745307"/>
                <a:gd name="connsiteX22" fmla="*/ 146649 w 4502988"/>
                <a:gd name="connsiteY22" fmla="*/ 2644458 h 5745307"/>
                <a:gd name="connsiteX23" fmla="*/ 336430 w 4502988"/>
                <a:gd name="connsiteY23" fmla="*/ 2808360 h 5745307"/>
                <a:gd name="connsiteX24" fmla="*/ 534838 w 4502988"/>
                <a:gd name="connsiteY24" fmla="*/ 2989515 h 5745307"/>
                <a:gd name="connsiteX25" fmla="*/ 681487 w 4502988"/>
                <a:gd name="connsiteY25" fmla="*/ 3196549 h 5745307"/>
                <a:gd name="connsiteX26" fmla="*/ 785004 w 4502988"/>
                <a:gd name="connsiteY26" fmla="*/ 3403583 h 5745307"/>
                <a:gd name="connsiteX27" fmla="*/ 957532 w 4502988"/>
                <a:gd name="connsiteY27" fmla="*/ 3541605 h 5745307"/>
                <a:gd name="connsiteX28" fmla="*/ 1121434 w 4502988"/>
                <a:gd name="connsiteY28" fmla="*/ 3705507 h 5745307"/>
                <a:gd name="connsiteX29" fmla="*/ 1319841 w 4502988"/>
                <a:gd name="connsiteY29" fmla="*/ 3929794 h 5745307"/>
                <a:gd name="connsiteX30" fmla="*/ 1449238 w 4502988"/>
                <a:gd name="connsiteY30" fmla="*/ 4059190 h 5745307"/>
                <a:gd name="connsiteX31" fmla="*/ 1561381 w 4502988"/>
                <a:gd name="connsiteY31" fmla="*/ 4223092 h 5745307"/>
                <a:gd name="connsiteX32" fmla="*/ 1794294 w 4502988"/>
                <a:gd name="connsiteY32" fmla="*/ 4386994 h 5745307"/>
                <a:gd name="connsiteX33" fmla="*/ 1940943 w 4502988"/>
                <a:gd name="connsiteY33" fmla="*/ 4550896 h 5745307"/>
                <a:gd name="connsiteX34" fmla="*/ 2018581 w 4502988"/>
                <a:gd name="connsiteY34" fmla="*/ 4749303 h 5745307"/>
                <a:gd name="connsiteX35" fmla="*/ 2173856 w 4502988"/>
                <a:gd name="connsiteY35" fmla="*/ 4913205 h 5745307"/>
                <a:gd name="connsiteX36" fmla="*/ 2493034 w 4502988"/>
                <a:gd name="connsiteY36" fmla="*/ 5068481 h 5745307"/>
                <a:gd name="connsiteX37" fmla="*/ 2700068 w 4502988"/>
                <a:gd name="connsiteY37" fmla="*/ 5241009 h 5745307"/>
                <a:gd name="connsiteX38" fmla="*/ 2838090 w 4502988"/>
                <a:gd name="connsiteY38" fmla="*/ 5404911 h 5745307"/>
                <a:gd name="connsiteX39" fmla="*/ 2907102 w 4502988"/>
                <a:gd name="connsiteY39" fmla="*/ 5568813 h 5745307"/>
                <a:gd name="connsiteX40" fmla="*/ 3054119 w 4502988"/>
                <a:gd name="connsiteY40" fmla="*/ 5745307 h 5745307"/>
                <a:gd name="connsiteX41" fmla="*/ 3170799 w 4502988"/>
                <a:gd name="connsiteY41" fmla="*/ 5659411 h 5745307"/>
                <a:gd name="connsiteX42" fmla="*/ 3209026 w 4502988"/>
                <a:gd name="connsiteY42" fmla="*/ 5482549 h 5745307"/>
                <a:gd name="connsiteX43" fmla="*/ 3312543 w 4502988"/>
                <a:gd name="connsiteY43" fmla="*/ 5025349 h 5745307"/>
                <a:gd name="connsiteX44" fmla="*/ 3372928 w 4502988"/>
                <a:gd name="connsiteY44" fmla="*/ 4835568 h 5745307"/>
                <a:gd name="connsiteX45" fmla="*/ 3424687 w 4502988"/>
                <a:gd name="connsiteY45" fmla="*/ 4706171 h 5745307"/>
                <a:gd name="connsiteX46" fmla="*/ 3528204 w 4502988"/>
                <a:gd name="connsiteY46" fmla="*/ 4550896 h 5745307"/>
                <a:gd name="connsiteX47" fmla="*/ 3786996 w 4502988"/>
                <a:gd name="connsiteY47" fmla="*/ 4412873 h 5745307"/>
                <a:gd name="connsiteX48" fmla="*/ 3985404 w 4502988"/>
                <a:gd name="connsiteY48" fmla="*/ 4335236 h 5745307"/>
                <a:gd name="connsiteX49" fmla="*/ 4235570 w 4502988"/>
                <a:gd name="connsiteY49" fmla="*/ 4197213 h 5745307"/>
                <a:gd name="connsiteX50" fmla="*/ 4390845 w 4502988"/>
                <a:gd name="connsiteY50" fmla="*/ 4076443 h 5745307"/>
                <a:gd name="connsiteX51" fmla="*/ 4502988 w 4502988"/>
                <a:gd name="connsiteY51" fmla="*/ 4093696 h 5745307"/>
                <a:gd name="connsiteX0" fmla="*/ 1891226 w 4356339"/>
                <a:gd name="connsiteY0" fmla="*/ 0 h 5745307"/>
                <a:gd name="connsiteX1" fmla="*/ 1607054 w 4356339"/>
                <a:gd name="connsiteY1" fmla="*/ 133863 h 5745307"/>
                <a:gd name="connsiteX2" fmla="*/ 1622074 w 4356339"/>
                <a:gd name="connsiteY2" fmla="*/ 225981 h 5745307"/>
                <a:gd name="connsiteX3" fmla="*/ 1496259 w 4356339"/>
                <a:gd name="connsiteY3" fmla="*/ 325340 h 5745307"/>
                <a:gd name="connsiteX4" fmla="*/ 1358198 w 4356339"/>
                <a:gd name="connsiteY4" fmla="*/ 444260 h 5745307"/>
                <a:gd name="connsiteX5" fmla="*/ 1285567 w 4356339"/>
                <a:gd name="connsiteY5" fmla="*/ 463361 h 5745307"/>
                <a:gd name="connsiteX6" fmla="*/ 980253 w 4356339"/>
                <a:gd name="connsiteY6" fmla="*/ 719689 h 5745307"/>
                <a:gd name="connsiteX7" fmla="*/ 949099 w 4356339"/>
                <a:gd name="connsiteY7" fmla="*/ 919791 h 5745307"/>
                <a:gd name="connsiteX8" fmla="*/ 764593 w 4356339"/>
                <a:gd name="connsiteY8" fmla="*/ 1149777 h 5745307"/>
                <a:gd name="connsiteX9" fmla="*/ 614863 w 4356339"/>
                <a:gd name="connsiteY9" fmla="*/ 1254682 h 5745307"/>
                <a:gd name="connsiteX10" fmla="*/ 736788 w 4356339"/>
                <a:gd name="connsiteY10" fmla="*/ 1488827 h 5745307"/>
                <a:gd name="connsiteX11" fmla="*/ 555325 w 4356339"/>
                <a:gd name="connsiteY11" fmla="*/ 1646721 h 5745307"/>
                <a:gd name="connsiteX12" fmla="*/ 494940 w 4356339"/>
                <a:gd name="connsiteY12" fmla="*/ 1723896 h 5745307"/>
                <a:gd name="connsiteX13" fmla="*/ 499947 w 4356339"/>
                <a:gd name="connsiteY13" fmla="*/ 1811548 h 5745307"/>
                <a:gd name="connsiteX14" fmla="*/ 461821 w 4356339"/>
                <a:gd name="connsiteY14" fmla="*/ 1793524 h 5745307"/>
                <a:gd name="connsiteX15" fmla="*/ 385840 w 4356339"/>
                <a:gd name="connsiteY15" fmla="*/ 1817246 h 5745307"/>
                <a:gd name="connsiteX16" fmla="*/ 339087 w 4356339"/>
                <a:gd name="connsiteY16" fmla="*/ 1903973 h 5745307"/>
                <a:gd name="connsiteX17" fmla="*/ 397547 w 4356339"/>
                <a:gd name="connsiteY17" fmla="*/ 1978838 h 5745307"/>
                <a:gd name="connsiteX18" fmla="*/ 322142 w 4356339"/>
                <a:gd name="connsiteY18" fmla="*/ 2096373 h 5745307"/>
                <a:gd name="connsiteX19" fmla="*/ 180769 w 4356339"/>
                <a:gd name="connsiteY19" fmla="*/ 2296013 h 5745307"/>
                <a:gd name="connsiteX20" fmla="*/ 166598 w 4356339"/>
                <a:gd name="connsiteY20" fmla="*/ 2564972 h 5745307"/>
                <a:gd name="connsiteX21" fmla="*/ 0 w 4356339"/>
                <a:gd name="connsiteY21" fmla="*/ 2644458 h 5745307"/>
                <a:gd name="connsiteX22" fmla="*/ 189781 w 4356339"/>
                <a:gd name="connsiteY22" fmla="*/ 2808360 h 5745307"/>
                <a:gd name="connsiteX23" fmla="*/ 388189 w 4356339"/>
                <a:gd name="connsiteY23" fmla="*/ 2989515 h 5745307"/>
                <a:gd name="connsiteX24" fmla="*/ 534838 w 4356339"/>
                <a:gd name="connsiteY24" fmla="*/ 3196549 h 5745307"/>
                <a:gd name="connsiteX25" fmla="*/ 638355 w 4356339"/>
                <a:gd name="connsiteY25" fmla="*/ 3403583 h 5745307"/>
                <a:gd name="connsiteX26" fmla="*/ 810883 w 4356339"/>
                <a:gd name="connsiteY26" fmla="*/ 3541605 h 5745307"/>
                <a:gd name="connsiteX27" fmla="*/ 974785 w 4356339"/>
                <a:gd name="connsiteY27" fmla="*/ 3705507 h 5745307"/>
                <a:gd name="connsiteX28" fmla="*/ 1173192 w 4356339"/>
                <a:gd name="connsiteY28" fmla="*/ 3929794 h 5745307"/>
                <a:gd name="connsiteX29" fmla="*/ 1302589 w 4356339"/>
                <a:gd name="connsiteY29" fmla="*/ 4059190 h 5745307"/>
                <a:gd name="connsiteX30" fmla="*/ 1414732 w 4356339"/>
                <a:gd name="connsiteY30" fmla="*/ 4223092 h 5745307"/>
                <a:gd name="connsiteX31" fmla="*/ 1647645 w 4356339"/>
                <a:gd name="connsiteY31" fmla="*/ 4386994 h 5745307"/>
                <a:gd name="connsiteX32" fmla="*/ 1794294 w 4356339"/>
                <a:gd name="connsiteY32" fmla="*/ 4550896 h 5745307"/>
                <a:gd name="connsiteX33" fmla="*/ 1871932 w 4356339"/>
                <a:gd name="connsiteY33" fmla="*/ 4749303 h 5745307"/>
                <a:gd name="connsiteX34" fmla="*/ 2027207 w 4356339"/>
                <a:gd name="connsiteY34" fmla="*/ 4913205 h 5745307"/>
                <a:gd name="connsiteX35" fmla="*/ 2346385 w 4356339"/>
                <a:gd name="connsiteY35" fmla="*/ 5068481 h 5745307"/>
                <a:gd name="connsiteX36" fmla="*/ 2553419 w 4356339"/>
                <a:gd name="connsiteY36" fmla="*/ 5241009 h 5745307"/>
                <a:gd name="connsiteX37" fmla="*/ 2691441 w 4356339"/>
                <a:gd name="connsiteY37" fmla="*/ 5404911 h 5745307"/>
                <a:gd name="connsiteX38" fmla="*/ 2760453 w 4356339"/>
                <a:gd name="connsiteY38" fmla="*/ 5568813 h 5745307"/>
                <a:gd name="connsiteX39" fmla="*/ 2907470 w 4356339"/>
                <a:gd name="connsiteY39" fmla="*/ 5745307 h 5745307"/>
                <a:gd name="connsiteX40" fmla="*/ 3024150 w 4356339"/>
                <a:gd name="connsiteY40" fmla="*/ 5659411 h 5745307"/>
                <a:gd name="connsiteX41" fmla="*/ 3062377 w 4356339"/>
                <a:gd name="connsiteY41" fmla="*/ 5482549 h 5745307"/>
                <a:gd name="connsiteX42" fmla="*/ 3165894 w 4356339"/>
                <a:gd name="connsiteY42" fmla="*/ 5025349 h 5745307"/>
                <a:gd name="connsiteX43" fmla="*/ 3226279 w 4356339"/>
                <a:gd name="connsiteY43" fmla="*/ 4835568 h 5745307"/>
                <a:gd name="connsiteX44" fmla="*/ 3278038 w 4356339"/>
                <a:gd name="connsiteY44" fmla="*/ 4706171 h 5745307"/>
                <a:gd name="connsiteX45" fmla="*/ 3381555 w 4356339"/>
                <a:gd name="connsiteY45" fmla="*/ 4550896 h 5745307"/>
                <a:gd name="connsiteX46" fmla="*/ 3640347 w 4356339"/>
                <a:gd name="connsiteY46" fmla="*/ 4412873 h 5745307"/>
                <a:gd name="connsiteX47" fmla="*/ 3838755 w 4356339"/>
                <a:gd name="connsiteY47" fmla="*/ 4335236 h 5745307"/>
                <a:gd name="connsiteX48" fmla="*/ 4088921 w 4356339"/>
                <a:gd name="connsiteY48" fmla="*/ 4197213 h 5745307"/>
                <a:gd name="connsiteX49" fmla="*/ 4244196 w 4356339"/>
                <a:gd name="connsiteY49" fmla="*/ 4076443 h 5745307"/>
                <a:gd name="connsiteX50" fmla="*/ 4356339 w 4356339"/>
                <a:gd name="connsiteY50" fmla="*/ 4093696 h 5745307"/>
                <a:gd name="connsiteX0" fmla="*/ 1912749 w 4377862"/>
                <a:gd name="connsiteY0" fmla="*/ 0 h 5745307"/>
                <a:gd name="connsiteX1" fmla="*/ 1628577 w 4377862"/>
                <a:gd name="connsiteY1" fmla="*/ 133863 h 5745307"/>
                <a:gd name="connsiteX2" fmla="*/ 1643597 w 4377862"/>
                <a:gd name="connsiteY2" fmla="*/ 225981 h 5745307"/>
                <a:gd name="connsiteX3" fmla="*/ 1517782 w 4377862"/>
                <a:gd name="connsiteY3" fmla="*/ 325340 h 5745307"/>
                <a:gd name="connsiteX4" fmla="*/ 1379721 w 4377862"/>
                <a:gd name="connsiteY4" fmla="*/ 444260 h 5745307"/>
                <a:gd name="connsiteX5" fmla="*/ 1307090 w 4377862"/>
                <a:gd name="connsiteY5" fmla="*/ 463361 h 5745307"/>
                <a:gd name="connsiteX6" fmla="*/ 1001776 w 4377862"/>
                <a:gd name="connsiteY6" fmla="*/ 719689 h 5745307"/>
                <a:gd name="connsiteX7" fmla="*/ 970622 w 4377862"/>
                <a:gd name="connsiteY7" fmla="*/ 919791 h 5745307"/>
                <a:gd name="connsiteX8" fmla="*/ 786116 w 4377862"/>
                <a:gd name="connsiteY8" fmla="*/ 1149777 h 5745307"/>
                <a:gd name="connsiteX9" fmla="*/ 636386 w 4377862"/>
                <a:gd name="connsiteY9" fmla="*/ 1254682 h 5745307"/>
                <a:gd name="connsiteX10" fmla="*/ 758311 w 4377862"/>
                <a:gd name="connsiteY10" fmla="*/ 1488827 h 5745307"/>
                <a:gd name="connsiteX11" fmla="*/ 576848 w 4377862"/>
                <a:gd name="connsiteY11" fmla="*/ 1646721 h 5745307"/>
                <a:gd name="connsiteX12" fmla="*/ 516463 w 4377862"/>
                <a:gd name="connsiteY12" fmla="*/ 1723896 h 5745307"/>
                <a:gd name="connsiteX13" fmla="*/ 521470 w 4377862"/>
                <a:gd name="connsiteY13" fmla="*/ 1811548 h 5745307"/>
                <a:gd name="connsiteX14" fmla="*/ 483344 w 4377862"/>
                <a:gd name="connsiteY14" fmla="*/ 1793524 h 5745307"/>
                <a:gd name="connsiteX15" fmla="*/ 407363 w 4377862"/>
                <a:gd name="connsiteY15" fmla="*/ 1817246 h 5745307"/>
                <a:gd name="connsiteX16" fmla="*/ 360610 w 4377862"/>
                <a:gd name="connsiteY16" fmla="*/ 1903973 h 5745307"/>
                <a:gd name="connsiteX17" fmla="*/ 419070 w 4377862"/>
                <a:gd name="connsiteY17" fmla="*/ 1978838 h 5745307"/>
                <a:gd name="connsiteX18" fmla="*/ 343665 w 4377862"/>
                <a:gd name="connsiteY18" fmla="*/ 2096373 h 5745307"/>
                <a:gd name="connsiteX19" fmla="*/ 202292 w 4377862"/>
                <a:gd name="connsiteY19" fmla="*/ 2296013 h 5745307"/>
                <a:gd name="connsiteX20" fmla="*/ 188121 w 4377862"/>
                <a:gd name="connsiteY20" fmla="*/ 2564972 h 5745307"/>
                <a:gd name="connsiteX21" fmla="*/ 21523 w 4377862"/>
                <a:gd name="connsiteY21" fmla="*/ 2644458 h 5745307"/>
                <a:gd name="connsiteX22" fmla="*/ 211304 w 4377862"/>
                <a:gd name="connsiteY22" fmla="*/ 2808360 h 5745307"/>
                <a:gd name="connsiteX23" fmla="*/ 409712 w 4377862"/>
                <a:gd name="connsiteY23" fmla="*/ 2989515 h 5745307"/>
                <a:gd name="connsiteX24" fmla="*/ 556361 w 4377862"/>
                <a:gd name="connsiteY24" fmla="*/ 3196549 h 5745307"/>
                <a:gd name="connsiteX25" fmla="*/ 659878 w 4377862"/>
                <a:gd name="connsiteY25" fmla="*/ 3403583 h 5745307"/>
                <a:gd name="connsiteX26" fmla="*/ 832406 w 4377862"/>
                <a:gd name="connsiteY26" fmla="*/ 3541605 h 5745307"/>
                <a:gd name="connsiteX27" fmla="*/ 996308 w 4377862"/>
                <a:gd name="connsiteY27" fmla="*/ 3705507 h 5745307"/>
                <a:gd name="connsiteX28" fmla="*/ 1194715 w 4377862"/>
                <a:gd name="connsiteY28" fmla="*/ 3929794 h 5745307"/>
                <a:gd name="connsiteX29" fmla="*/ 1324112 w 4377862"/>
                <a:gd name="connsiteY29" fmla="*/ 4059190 h 5745307"/>
                <a:gd name="connsiteX30" fmla="*/ 1436255 w 4377862"/>
                <a:gd name="connsiteY30" fmla="*/ 4223092 h 5745307"/>
                <a:gd name="connsiteX31" fmla="*/ 1669168 w 4377862"/>
                <a:gd name="connsiteY31" fmla="*/ 4386994 h 5745307"/>
                <a:gd name="connsiteX32" fmla="*/ 1815817 w 4377862"/>
                <a:gd name="connsiteY32" fmla="*/ 4550896 h 5745307"/>
                <a:gd name="connsiteX33" fmla="*/ 1893455 w 4377862"/>
                <a:gd name="connsiteY33" fmla="*/ 4749303 h 5745307"/>
                <a:gd name="connsiteX34" fmla="*/ 2048730 w 4377862"/>
                <a:gd name="connsiteY34" fmla="*/ 4913205 h 5745307"/>
                <a:gd name="connsiteX35" fmla="*/ 2367908 w 4377862"/>
                <a:gd name="connsiteY35" fmla="*/ 5068481 h 5745307"/>
                <a:gd name="connsiteX36" fmla="*/ 2574942 w 4377862"/>
                <a:gd name="connsiteY36" fmla="*/ 5241009 h 5745307"/>
                <a:gd name="connsiteX37" fmla="*/ 2712964 w 4377862"/>
                <a:gd name="connsiteY37" fmla="*/ 5404911 h 5745307"/>
                <a:gd name="connsiteX38" fmla="*/ 2781976 w 4377862"/>
                <a:gd name="connsiteY38" fmla="*/ 5568813 h 5745307"/>
                <a:gd name="connsiteX39" fmla="*/ 2928993 w 4377862"/>
                <a:gd name="connsiteY39" fmla="*/ 5745307 h 5745307"/>
                <a:gd name="connsiteX40" fmla="*/ 3045673 w 4377862"/>
                <a:gd name="connsiteY40" fmla="*/ 5659411 h 5745307"/>
                <a:gd name="connsiteX41" fmla="*/ 3083900 w 4377862"/>
                <a:gd name="connsiteY41" fmla="*/ 5482549 h 5745307"/>
                <a:gd name="connsiteX42" fmla="*/ 3187417 w 4377862"/>
                <a:gd name="connsiteY42" fmla="*/ 5025349 h 5745307"/>
                <a:gd name="connsiteX43" fmla="*/ 3247802 w 4377862"/>
                <a:gd name="connsiteY43" fmla="*/ 4835568 h 5745307"/>
                <a:gd name="connsiteX44" fmla="*/ 3299561 w 4377862"/>
                <a:gd name="connsiteY44" fmla="*/ 4706171 h 5745307"/>
                <a:gd name="connsiteX45" fmla="*/ 3403078 w 4377862"/>
                <a:gd name="connsiteY45" fmla="*/ 4550896 h 5745307"/>
                <a:gd name="connsiteX46" fmla="*/ 3661870 w 4377862"/>
                <a:gd name="connsiteY46" fmla="*/ 4412873 h 5745307"/>
                <a:gd name="connsiteX47" fmla="*/ 3860278 w 4377862"/>
                <a:gd name="connsiteY47" fmla="*/ 4335236 h 5745307"/>
                <a:gd name="connsiteX48" fmla="*/ 4110444 w 4377862"/>
                <a:gd name="connsiteY48" fmla="*/ 4197213 h 5745307"/>
                <a:gd name="connsiteX49" fmla="*/ 4265719 w 4377862"/>
                <a:gd name="connsiteY49" fmla="*/ 4076443 h 5745307"/>
                <a:gd name="connsiteX50" fmla="*/ 4377862 w 4377862"/>
                <a:gd name="connsiteY50" fmla="*/ 4093696 h 5745307"/>
                <a:gd name="connsiteX0" fmla="*/ 1879161 w 4344274"/>
                <a:gd name="connsiteY0" fmla="*/ 0 h 5745307"/>
                <a:gd name="connsiteX1" fmla="*/ 1594989 w 4344274"/>
                <a:gd name="connsiteY1" fmla="*/ 133863 h 5745307"/>
                <a:gd name="connsiteX2" fmla="*/ 1610009 w 4344274"/>
                <a:gd name="connsiteY2" fmla="*/ 225981 h 5745307"/>
                <a:gd name="connsiteX3" fmla="*/ 1484194 w 4344274"/>
                <a:gd name="connsiteY3" fmla="*/ 325340 h 5745307"/>
                <a:gd name="connsiteX4" fmla="*/ 1346133 w 4344274"/>
                <a:gd name="connsiteY4" fmla="*/ 444260 h 5745307"/>
                <a:gd name="connsiteX5" fmla="*/ 1273502 w 4344274"/>
                <a:gd name="connsiteY5" fmla="*/ 463361 h 5745307"/>
                <a:gd name="connsiteX6" fmla="*/ 968188 w 4344274"/>
                <a:gd name="connsiteY6" fmla="*/ 719689 h 5745307"/>
                <a:gd name="connsiteX7" fmla="*/ 937034 w 4344274"/>
                <a:gd name="connsiteY7" fmla="*/ 919791 h 5745307"/>
                <a:gd name="connsiteX8" fmla="*/ 752528 w 4344274"/>
                <a:gd name="connsiteY8" fmla="*/ 1149777 h 5745307"/>
                <a:gd name="connsiteX9" fmla="*/ 602798 w 4344274"/>
                <a:gd name="connsiteY9" fmla="*/ 1254682 h 5745307"/>
                <a:gd name="connsiteX10" fmla="*/ 724723 w 4344274"/>
                <a:gd name="connsiteY10" fmla="*/ 1488827 h 5745307"/>
                <a:gd name="connsiteX11" fmla="*/ 543260 w 4344274"/>
                <a:gd name="connsiteY11" fmla="*/ 1646721 h 5745307"/>
                <a:gd name="connsiteX12" fmla="*/ 482875 w 4344274"/>
                <a:gd name="connsiteY12" fmla="*/ 1723896 h 5745307"/>
                <a:gd name="connsiteX13" fmla="*/ 487882 w 4344274"/>
                <a:gd name="connsiteY13" fmla="*/ 1811548 h 5745307"/>
                <a:gd name="connsiteX14" fmla="*/ 449756 w 4344274"/>
                <a:gd name="connsiteY14" fmla="*/ 1793524 h 5745307"/>
                <a:gd name="connsiteX15" fmla="*/ 373775 w 4344274"/>
                <a:gd name="connsiteY15" fmla="*/ 1817246 h 5745307"/>
                <a:gd name="connsiteX16" fmla="*/ 327022 w 4344274"/>
                <a:gd name="connsiteY16" fmla="*/ 1903973 h 5745307"/>
                <a:gd name="connsiteX17" fmla="*/ 385482 w 4344274"/>
                <a:gd name="connsiteY17" fmla="*/ 1978838 h 5745307"/>
                <a:gd name="connsiteX18" fmla="*/ 310077 w 4344274"/>
                <a:gd name="connsiteY18" fmla="*/ 2096373 h 5745307"/>
                <a:gd name="connsiteX19" fmla="*/ 168704 w 4344274"/>
                <a:gd name="connsiteY19" fmla="*/ 2296013 h 5745307"/>
                <a:gd name="connsiteX20" fmla="*/ 154533 w 4344274"/>
                <a:gd name="connsiteY20" fmla="*/ 2564972 h 5745307"/>
                <a:gd name="connsiteX21" fmla="*/ 24673 w 4344274"/>
                <a:gd name="connsiteY21" fmla="*/ 2693443 h 5745307"/>
                <a:gd name="connsiteX22" fmla="*/ 177716 w 4344274"/>
                <a:gd name="connsiteY22" fmla="*/ 2808360 h 5745307"/>
                <a:gd name="connsiteX23" fmla="*/ 376124 w 4344274"/>
                <a:gd name="connsiteY23" fmla="*/ 2989515 h 5745307"/>
                <a:gd name="connsiteX24" fmla="*/ 522773 w 4344274"/>
                <a:gd name="connsiteY24" fmla="*/ 3196549 h 5745307"/>
                <a:gd name="connsiteX25" fmla="*/ 626290 w 4344274"/>
                <a:gd name="connsiteY25" fmla="*/ 3403583 h 5745307"/>
                <a:gd name="connsiteX26" fmla="*/ 798818 w 4344274"/>
                <a:gd name="connsiteY26" fmla="*/ 3541605 h 5745307"/>
                <a:gd name="connsiteX27" fmla="*/ 962720 w 4344274"/>
                <a:gd name="connsiteY27" fmla="*/ 3705507 h 5745307"/>
                <a:gd name="connsiteX28" fmla="*/ 1161127 w 4344274"/>
                <a:gd name="connsiteY28" fmla="*/ 3929794 h 5745307"/>
                <a:gd name="connsiteX29" fmla="*/ 1290524 w 4344274"/>
                <a:gd name="connsiteY29" fmla="*/ 4059190 h 5745307"/>
                <a:gd name="connsiteX30" fmla="*/ 1402667 w 4344274"/>
                <a:gd name="connsiteY30" fmla="*/ 4223092 h 5745307"/>
                <a:gd name="connsiteX31" fmla="*/ 1635580 w 4344274"/>
                <a:gd name="connsiteY31" fmla="*/ 4386994 h 5745307"/>
                <a:gd name="connsiteX32" fmla="*/ 1782229 w 4344274"/>
                <a:gd name="connsiteY32" fmla="*/ 4550896 h 5745307"/>
                <a:gd name="connsiteX33" fmla="*/ 1859867 w 4344274"/>
                <a:gd name="connsiteY33" fmla="*/ 4749303 h 5745307"/>
                <a:gd name="connsiteX34" fmla="*/ 2015142 w 4344274"/>
                <a:gd name="connsiteY34" fmla="*/ 4913205 h 5745307"/>
                <a:gd name="connsiteX35" fmla="*/ 2334320 w 4344274"/>
                <a:gd name="connsiteY35" fmla="*/ 5068481 h 5745307"/>
                <a:gd name="connsiteX36" fmla="*/ 2541354 w 4344274"/>
                <a:gd name="connsiteY36" fmla="*/ 5241009 h 5745307"/>
                <a:gd name="connsiteX37" fmla="*/ 2679376 w 4344274"/>
                <a:gd name="connsiteY37" fmla="*/ 5404911 h 5745307"/>
                <a:gd name="connsiteX38" fmla="*/ 2748388 w 4344274"/>
                <a:gd name="connsiteY38" fmla="*/ 5568813 h 5745307"/>
                <a:gd name="connsiteX39" fmla="*/ 2895405 w 4344274"/>
                <a:gd name="connsiteY39" fmla="*/ 5745307 h 5745307"/>
                <a:gd name="connsiteX40" fmla="*/ 3012085 w 4344274"/>
                <a:gd name="connsiteY40" fmla="*/ 5659411 h 5745307"/>
                <a:gd name="connsiteX41" fmla="*/ 3050312 w 4344274"/>
                <a:gd name="connsiteY41" fmla="*/ 5482549 h 5745307"/>
                <a:gd name="connsiteX42" fmla="*/ 3153829 w 4344274"/>
                <a:gd name="connsiteY42" fmla="*/ 5025349 h 5745307"/>
                <a:gd name="connsiteX43" fmla="*/ 3214214 w 4344274"/>
                <a:gd name="connsiteY43" fmla="*/ 4835568 h 5745307"/>
                <a:gd name="connsiteX44" fmla="*/ 3265973 w 4344274"/>
                <a:gd name="connsiteY44" fmla="*/ 4706171 h 5745307"/>
                <a:gd name="connsiteX45" fmla="*/ 3369490 w 4344274"/>
                <a:gd name="connsiteY45" fmla="*/ 4550896 h 5745307"/>
                <a:gd name="connsiteX46" fmla="*/ 3628282 w 4344274"/>
                <a:gd name="connsiteY46" fmla="*/ 4412873 h 5745307"/>
                <a:gd name="connsiteX47" fmla="*/ 3826690 w 4344274"/>
                <a:gd name="connsiteY47" fmla="*/ 4335236 h 5745307"/>
                <a:gd name="connsiteX48" fmla="*/ 4076856 w 4344274"/>
                <a:gd name="connsiteY48" fmla="*/ 4197213 h 5745307"/>
                <a:gd name="connsiteX49" fmla="*/ 4232131 w 4344274"/>
                <a:gd name="connsiteY49" fmla="*/ 4076443 h 5745307"/>
                <a:gd name="connsiteX50" fmla="*/ 4344274 w 4344274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567001 w 4535151"/>
                <a:gd name="connsiteY23" fmla="*/ 2989515 h 5745307"/>
                <a:gd name="connsiteX24" fmla="*/ 713650 w 4535151"/>
                <a:gd name="connsiteY24" fmla="*/ 3196549 h 5745307"/>
                <a:gd name="connsiteX25" fmla="*/ 817167 w 4535151"/>
                <a:gd name="connsiteY25" fmla="*/ 3403583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713650 w 4535151"/>
                <a:gd name="connsiteY24" fmla="*/ 3196549 h 5745307"/>
                <a:gd name="connsiteX25" fmla="*/ 817167 w 4535151"/>
                <a:gd name="connsiteY25" fmla="*/ 3403583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817167 w 4535151"/>
                <a:gd name="connsiteY25" fmla="*/ 3403583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89695 w 4535151"/>
                <a:gd name="connsiteY26" fmla="*/ 3541605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53597 w 4535151"/>
                <a:gd name="connsiteY27" fmla="*/ 3705507 h 5745307"/>
                <a:gd name="connsiteX28" fmla="*/ 1352004 w 4535151"/>
                <a:gd name="connsiteY28" fmla="*/ 3929794 h 5745307"/>
                <a:gd name="connsiteX29" fmla="*/ 1481401 w 4535151"/>
                <a:gd name="connsiteY29" fmla="*/ 4059190 h 5745307"/>
                <a:gd name="connsiteX30" fmla="*/ 1593544 w 4535151"/>
                <a:gd name="connsiteY30" fmla="*/ 4223092 h 5745307"/>
                <a:gd name="connsiteX31" fmla="*/ 1826457 w 4535151"/>
                <a:gd name="connsiteY31" fmla="*/ 4386994 h 5745307"/>
                <a:gd name="connsiteX32" fmla="*/ 1973106 w 4535151"/>
                <a:gd name="connsiteY32" fmla="*/ 4550896 h 5745307"/>
                <a:gd name="connsiteX33" fmla="*/ 2050744 w 4535151"/>
                <a:gd name="connsiteY33" fmla="*/ 4749303 h 5745307"/>
                <a:gd name="connsiteX34" fmla="*/ 2206019 w 4535151"/>
                <a:gd name="connsiteY34" fmla="*/ 4913205 h 5745307"/>
                <a:gd name="connsiteX35" fmla="*/ 2525197 w 4535151"/>
                <a:gd name="connsiteY35" fmla="*/ 5068481 h 5745307"/>
                <a:gd name="connsiteX36" fmla="*/ 2732231 w 4535151"/>
                <a:gd name="connsiteY36" fmla="*/ 5241009 h 5745307"/>
                <a:gd name="connsiteX37" fmla="*/ 2870253 w 4535151"/>
                <a:gd name="connsiteY37" fmla="*/ 5404911 h 5745307"/>
                <a:gd name="connsiteX38" fmla="*/ 2939265 w 4535151"/>
                <a:gd name="connsiteY38" fmla="*/ 5568813 h 5745307"/>
                <a:gd name="connsiteX39" fmla="*/ 3086282 w 4535151"/>
                <a:gd name="connsiteY39" fmla="*/ 5745307 h 5745307"/>
                <a:gd name="connsiteX40" fmla="*/ 3202962 w 4535151"/>
                <a:gd name="connsiteY40" fmla="*/ 5659411 h 5745307"/>
                <a:gd name="connsiteX41" fmla="*/ 3241189 w 4535151"/>
                <a:gd name="connsiteY41" fmla="*/ 5482549 h 5745307"/>
                <a:gd name="connsiteX42" fmla="*/ 3344706 w 4535151"/>
                <a:gd name="connsiteY42" fmla="*/ 5025349 h 5745307"/>
                <a:gd name="connsiteX43" fmla="*/ 3405091 w 4535151"/>
                <a:gd name="connsiteY43" fmla="*/ 4835568 h 5745307"/>
                <a:gd name="connsiteX44" fmla="*/ 3456850 w 4535151"/>
                <a:gd name="connsiteY44" fmla="*/ 4706171 h 5745307"/>
                <a:gd name="connsiteX45" fmla="*/ 3560367 w 4535151"/>
                <a:gd name="connsiteY45" fmla="*/ 4550896 h 5745307"/>
                <a:gd name="connsiteX46" fmla="*/ 3819159 w 4535151"/>
                <a:gd name="connsiteY46" fmla="*/ 4412873 h 5745307"/>
                <a:gd name="connsiteX47" fmla="*/ 4017567 w 4535151"/>
                <a:gd name="connsiteY47" fmla="*/ 4335236 h 5745307"/>
                <a:gd name="connsiteX48" fmla="*/ 4267733 w 4535151"/>
                <a:gd name="connsiteY48" fmla="*/ 4197213 h 5745307"/>
                <a:gd name="connsiteX49" fmla="*/ 4423008 w 4535151"/>
                <a:gd name="connsiteY49" fmla="*/ 4076443 h 5745307"/>
                <a:gd name="connsiteX50" fmla="*/ 4535151 w 4535151"/>
                <a:gd name="connsiteY50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244552 w 4535151"/>
                <a:gd name="connsiteY27" fmla="*/ 4654310 h 5745307"/>
                <a:gd name="connsiteX28" fmla="*/ 1153597 w 4535151"/>
                <a:gd name="connsiteY28" fmla="*/ 3705507 h 5745307"/>
                <a:gd name="connsiteX29" fmla="*/ 1352004 w 4535151"/>
                <a:gd name="connsiteY29" fmla="*/ 3929794 h 5745307"/>
                <a:gd name="connsiteX30" fmla="*/ 1481401 w 4535151"/>
                <a:gd name="connsiteY30" fmla="*/ 4059190 h 5745307"/>
                <a:gd name="connsiteX31" fmla="*/ 1593544 w 4535151"/>
                <a:gd name="connsiteY31" fmla="*/ 4223092 h 5745307"/>
                <a:gd name="connsiteX32" fmla="*/ 1826457 w 4535151"/>
                <a:gd name="connsiteY32" fmla="*/ 4386994 h 5745307"/>
                <a:gd name="connsiteX33" fmla="*/ 1973106 w 4535151"/>
                <a:gd name="connsiteY33" fmla="*/ 4550896 h 5745307"/>
                <a:gd name="connsiteX34" fmla="*/ 2050744 w 4535151"/>
                <a:gd name="connsiteY34" fmla="*/ 4749303 h 5745307"/>
                <a:gd name="connsiteX35" fmla="*/ 2206019 w 4535151"/>
                <a:gd name="connsiteY35" fmla="*/ 4913205 h 5745307"/>
                <a:gd name="connsiteX36" fmla="*/ 2525197 w 4535151"/>
                <a:gd name="connsiteY36" fmla="*/ 5068481 h 5745307"/>
                <a:gd name="connsiteX37" fmla="*/ 2732231 w 4535151"/>
                <a:gd name="connsiteY37" fmla="*/ 5241009 h 5745307"/>
                <a:gd name="connsiteX38" fmla="*/ 2870253 w 4535151"/>
                <a:gd name="connsiteY38" fmla="*/ 5404911 h 5745307"/>
                <a:gd name="connsiteX39" fmla="*/ 2939265 w 4535151"/>
                <a:gd name="connsiteY39" fmla="*/ 5568813 h 5745307"/>
                <a:gd name="connsiteX40" fmla="*/ 3086282 w 4535151"/>
                <a:gd name="connsiteY40" fmla="*/ 5745307 h 5745307"/>
                <a:gd name="connsiteX41" fmla="*/ 3202962 w 4535151"/>
                <a:gd name="connsiteY41" fmla="*/ 5659411 h 5745307"/>
                <a:gd name="connsiteX42" fmla="*/ 3241189 w 4535151"/>
                <a:gd name="connsiteY42" fmla="*/ 5482549 h 5745307"/>
                <a:gd name="connsiteX43" fmla="*/ 3344706 w 4535151"/>
                <a:gd name="connsiteY43" fmla="*/ 5025349 h 5745307"/>
                <a:gd name="connsiteX44" fmla="*/ 3405091 w 4535151"/>
                <a:gd name="connsiteY44" fmla="*/ 4835568 h 5745307"/>
                <a:gd name="connsiteX45" fmla="*/ 3456850 w 4535151"/>
                <a:gd name="connsiteY45" fmla="*/ 4706171 h 5745307"/>
                <a:gd name="connsiteX46" fmla="*/ 3560367 w 4535151"/>
                <a:gd name="connsiteY46" fmla="*/ 4550896 h 5745307"/>
                <a:gd name="connsiteX47" fmla="*/ 3819159 w 4535151"/>
                <a:gd name="connsiteY47" fmla="*/ 4412873 h 5745307"/>
                <a:gd name="connsiteX48" fmla="*/ 4017567 w 4535151"/>
                <a:gd name="connsiteY48" fmla="*/ 4335236 h 5745307"/>
                <a:gd name="connsiteX49" fmla="*/ 4267733 w 4535151"/>
                <a:gd name="connsiteY49" fmla="*/ 4197213 h 5745307"/>
                <a:gd name="connsiteX50" fmla="*/ 4423008 w 4535151"/>
                <a:gd name="connsiteY50" fmla="*/ 4076443 h 5745307"/>
                <a:gd name="connsiteX51" fmla="*/ 4535151 w 4535151"/>
                <a:gd name="connsiteY51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244552 w 4535151"/>
                <a:gd name="connsiteY27" fmla="*/ 4654310 h 5745307"/>
                <a:gd name="connsiteX28" fmla="*/ 1153597 w 4535151"/>
                <a:gd name="connsiteY28" fmla="*/ 3705507 h 5745307"/>
                <a:gd name="connsiteX29" fmla="*/ 1330277 w 4535151"/>
                <a:gd name="connsiteY29" fmla="*/ 4842089 h 5745307"/>
                <a:gd name="connsiteX30" fmla="*/ 1352004 w 4535151"/>
                <a:gd name="connsiteY30" fmla="*/ 3929794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153597 w 4535151"/>
                <a:gd name="connsiteY28" fmla="*/ 3705507 h 5745307"/>
                <a:gd name="connsiteX29" fmla="*/ 1330277 w 4535151"/>
                <a:gd name="connsiteY29" fmla="*/ 4842089 h 5745307"/>
                <a:gd name="connsiteX30" fmla="*/ 1352004 w 4535151"/>
                <a:gd name="connsiteY30" fmla="*/ 3929794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352004 w 4535151"/>
                <a:gd name="connsiteY30" fmla="*/ 3929794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481401 w 4535151"/>
                <a:gd name="connsiteY31" fmla="*/ 4059190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593544 w 4535151"/>
                <a:gd name="connsiteY32" fmla="*/ 4223092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826457 w 4535151"/>
                <a:gd name="connsiteY33" fmla="*/ 4386994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973106 w 4535151"/>
                <a:gd name="connsiteY34" fmla="*/ 455089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2050744 w 4535151"/>
                <a:gd name="connsiteY35" fmla="*/ 4749303 h 5745307"/>
                <a:gd name="connsiteX36" fmla="*/ 2206019 w 4535151"/>
                <a:gd name="connsiteY36" fmla="*/ 4913205 h 5745307"/>
                <a:gd name="connsiteX37" fmla="*/ 2525197 w 4535151"/>
                <a:gd name="connsiteY37" fmla="*/ 5068481 h 5745307"/>
                <a:gd name="connsiteX38" fmla="*/ 2732231 w 4535151"/>
                <a:gd name="connsiteY38" fmla="*/ 5241009 h 5745307"/>
                <a:gd name="connsiteX39" fmla="*/ 2870253 w 4535151"/>
                <a:gd name="connsiteY39" fmla="*/ 5404911 h 5745307"/>
                <a:gd name="connsiteX40" fmla="*/ 2939265 w 4535151"/>
                <a:gd name="connsiteY40" fmla="*/ 5568813 h 5745307"/>
                <a:gd name="connsiteX41" fmla="*/ 3086282 w 4535151"/>
                <a:gd name="connsiteY41" fmla="*/ 5745307 h 5745307"/>
                <a:gd name="connsiteX42" fmla="*/ 3202962 w 4535151"/>
                <a:gd name="connsiteY42" fmla="*/ 5659411 h 5745307"/>
                <a:gd name="connsiteX43" fmla="*/ 3241189 w 4535151"/>
                <a:gd name="connsiteY43" fmla="*/ 5482549 h 5745307"/>
                <a:gd name="connsiteX44" fmla="*/ 3344706 w 4535151"/>
                <a:gd name="connsiteY44" fmla="*/ 5025349 h 5745307"/>
                <a:gd name="connsiteX45" fmla="*/ 3405091 w 4535151"/>
                <a:gd name="connsiteY45" fmla="*/ 4835568 h 5745307"/>
                <a:gd name="connsiteX46" fmla="*/ 3456850 w 4535151"/>
                <a:gd name="connsiteY46" fmla="*/ 4706171 h 5745307"/>
                <a:gd name="connsiteX47" fmla="*/ 3560367 w 4535151"/>
                <a:gd name="connsiteY47" fmla="*/ 4550896 h 5745307"/>
                <a:gd name="connsiteX48" fmla="*/ 3819159 w 4535151"/>
                <a:gd name="connsiteY48" fmla="*/ 4412873 h 5745307"/>
                <a:gd name="connsiteX49" fmla="*/ 4017567 w 4535151"/>
                <a:gd name="connsiteY49" fmla="*/ 4335236 h 5745307"/>
                <a:gd name="connsiteX50" fmla="*/ 4267733 w 4535151"/>
                <a:gd name="connsiteY50" fmla="*/ 4197213 h 5745307"/>
                <a:gd name="connsiteX51" fmla="*/ 4423008 w 4535151"/>
                <a:gd name="connsiteY51" fmla="*/ 4076443 h 5745307"/>
                <a:gd name="connsiteX52" fmla="*/ 4535151 w 4535151"/>
                <a:gd name="connsiteY52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2050744 w 4535151"/>
                <a:gd name="connsiteY36" fmla="*/ 4749303 h 5745307"/>
                <a:gd name="connsiteX37" fmla="*/ 2206019 w 4535151"/>
                <a:gd name="connsiteY37" fmla="*/ 4913205 h 5745307"/>
                <a:gd name="connsiteX38" fmla="*/ 2525197 w 4535151"/>
                <a:gd name="connsiteY38" fmla="*/ 5068481 h 5745307"/>
                <a:gd name="connsiteX39" fmla="*/ 2732231 w 4535151"/>
                <a:gd name="connsiteY39" fmla="*/ 5241009 h 5745307"/>
                <a:gd name="connsiteX40" fmla="*/ 2870253 w 4535151"/>
                <a:gd name="connsiteY40" fmla="*/ 5404911 h 5745307"/>
                <a:gd name="connsiteX41" fmla="*/ 2939265 w 4535151"/>
                <a:gd name="connsiteY41" fmla="*/ 5568813 h 5745307"/>
                <a:gd name="connsiteX42" fmla="*/ 3086282 w 4535151"/>
                <a:gd name="connsiteY42" fmla="*/ 5745307 h 5745307"/>
                <a:gd name="connsiteX43" fmla="*/ 3202962 w 4535151"/>
                <a:gd name="connsiteY43" fmla="*/ 5659411 h 5745307"/>
                <a:gd name="connsiteX44" fmla="*/ 3241189 w 4535151"/>
                <a:gd name="connsiteY44" fmla="*/ 5482549 h 5745307"/>
                <a:gd name="connsiteX45" fmla="*/ 3344706 w 4535151"/>
                <a:gd name="connsiteY45" fmla="*/ 5025349 h 5745307"/>
                <a:gd name="connsiteX46" fmla="*/ 3405091 w 4535151"/>
                <a:gd name="connsiteY46" fmla="*/ 4835568 h 5745307"/>
                <a:gd name="connsiteX47" fmla="*/ 3456850 w 4535151"/>
                <a:gd name="connsiteY47" fmla="*/ 4706171 h 5745307"/>
                <a:gd name="connsiteX48" fmla="*/ 3560367 w 4535151"/>
                <a:gd name="connsiteY48" fmla="*/ 4550896 h 5745307"/>
                <a:gd name="connsiteX49" fmla="*/ 3819159 w 4535151"/>
                <a:gd name="connsiteY49" fmla="*/ 4412873 h 5745307"/>
                <a:gd name="connsiteX50" fmla="*/ 4017567 w 4535151"/>
                <a:gd name="connsiteY50" fmla="*/ 4335236 h 5745307"/>
                <a:gd name="connsiteX51" fmla="*/ 4267733 w 4535151"/>
                <a:gd name="connsiteY51" fmla="*/ 4197213 h 5745307"/>
                <a:gd name="connsiteX52" fmla="*/ 4423008 w 4535151"/>
                <a:gd name="connsiteY52" fmla="*/ 4076443 h 5745307"/>
                <a:gd name="connsiteX53" fmla="*/ 4535151 w 4535151"/>
                <a:gd name="connsiteY53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2050744 w 4535151"/>
                <a:gd name="connsiteY36" fmla="*/ 4749303 h 5745307"/>
                <a:gd name="connsiteX37" fmla="*/ 1862996 w 4535151"/>
                <a:gd name="connsiteY37" fmla="*/ 5405425 h 5745307"/>
                <a:gd name="connsiteX38" fmla="*/ 2206019 w 4535151"/>
                <a:gd name="connsiteY38" fmla="*/ 4913205 h 5745307"/>
                <a:gd name="connsiteX39" fmla="*/ 2525197 w 4535151"/>
                <a:gd name="connsiteY39" fmla="*/ 5068481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2206019 w 4535151"/>
                <a:gd name="connsiteY38" fmla="*/ 4913205 h 5745307"/>
                <a:gd name="connsiteX39" fmla="*/ 2525197 w 4535151"/>
                <a:gd name="connsiteY39" fmla="*/ 5068481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2525197 w 4535151"/>
                <a:gd name="connsiteY39" fmla="*/ 5068481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1931245 w 4535151"/>
                <a:gd name="connsiteY39" fmla="*/ 4913360 h 5745307"/>
                <a:gd name="connsiteX40" fmla="*/ 2732231 w 4535151"/>
                <a:gd name="connsiteY40" fmla="*/ 5241009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1931245 w 4535151"/>
                <a:gd name="connsiteY39" fmla="*/ 4913360 h 5745307"/>
                <a:gd name="connsiteX40" fmla="*/ 2242374 w 4535151"/>
                <a:gd name="connsiteY40" fmla="*/ 4685837 h 5745307"/>
                <a:gd name="connsiteX41" fmla="*/ 2870253 w 4535151"/>
                <a:gd name="connsiteY41" fmla="*/ 5404911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535151"/>
                <a:gd name="connsiteY0" fmla="*/ 0 h 5745307"/>
                <a:gd name="connsiteX1" fmla="*/ 1785866 w 4535151"/>
                <a:gd name="connsiteY1" fmla="*/ 133863 h 5745307"/>
                <a:gd name="connsiteX2" fmla="*/ 1800886 w 4535151"/>
                <a:gd name="connsiteY2" fmla="*/ 225981 h 5745307"/>
                <a:gd name="connsiteX3" fmla="*/ 1675071 w 4535151"/>
                <a:gd name="connsiteY3" fmla="*/ 325340 h 5745307"/>
                <a:gd name="connsiteX4" fmla="*/ 1537010 w 4535151"/>
                <a:gd name="connsiteY4" fmla="*/ 444260 h 5745307"/>
                <a:gd name="connsiteX5" fmla="*/ 1464379 w 4535151"/>
                <a:gd name="connsiteY5" fmla="*/ 463361 h 5745307"/>
                <a:gd name="connsiteX6" fmla="*/ 1159065 w 4535151"/>
                <a:gd name="connsiteY6" fmla="*/ 719689 h 5745307"/>
                <a:gd name="connsiteX7" fmla="*/ 1127911 w 4535151"/>
                <a:gd name="connsiteY7" fmla="*/ 919791 h 5745307"/>
                <a:gd name="connsiteX8" fmla="*/ 943405 w 4535151"/>
                <a:gd name="connsiteY8" fmla="*/ 1149777 h 5745307"/>
                <a:gd name="connsiteX9" fmla="*/ 793675 w 4535151"/>
                <a:gd name="connsiteY9" fmla="*/ 1254682 h 5745307"/>
                <a:gd name="connsiteX10" fmla="*/ 915600 w 4535151"/>
                <a:gd name="connsiteY10" fmla="*/ 1488827 h 5745307"/>
                <a:gd name="connsiteX11" fmla="*/ 734137 w 4535151"/>
                <a:gd name="connsiteY11" fmla="*/ 1646721 h 5745307"/>
                <a:gd name="connsiteX12" fmla="*/ 673752 w 4535151"/>
                <a:gd name="connsiteY12" fmla="*/ 1723896 h 5745307"/>
                <a:gd name="connsiteX13" fmla="*/ 678759 w 4535151"/>
                <a:gd name="connsiteY13" fmla="*/ 1811548 h 5745307"/>
                <a:gd name="connsiteX14" fmla="*/ 640633 w 4535151"/>
                <a:gd name="connsiteY14" fmla="*/ 1793524 h 5745307"/>
                <a:gd name="connsiteX15" fmla="*/ 564652 w 4535151"/>
                <a:gd name="connsiteY15" fmla="*/ 1817246 h 5745307"/>
                <a:gd name="connsiteX16" fmla="*/ 517899 w 4535151"/>
                <a:gd name="connsiteY16" fmla="*/ 1903973 h 5745307"/>
                <a:gd name="connsiteX17" fmla="*/ 576359 w 4535151"/>
                <a:gd name="connsiteY17" fmla="*/ 1978838 h 5745307"/>
                <a:gd name="connsiteX18" fmla="*/ 500954 w 4535151"/>
                <a:gd name="connsiteY18" fmla="*/ 2096373 h 5745307"/>
                <a:gd name="connsiteX19" fmla="*/ 359581 w 4535151"/>
                <a:gd name="connsiteY19" fmla="*/ 2296013 h 5745307"/>
                <a:gd name="connsiteX20" fmla="*/ 345410 w 4535151"/>
                <a:gd name="connsiteY20" fmla="*/ 2564972 h 5745307"/>
                <a:gd name="connsiteX21" fmla="*/ 215550 w 4535151"/>
                <a:gd name="connsiteY21" fmla="*/ 2693443 h 5745307"/>
                <a:gd name="connsiteX22" fmla="*/ 13447 w 4535151"/>
                <a:gd name="connsiteY22" fmla="*/ 2849181 h 5745307"/>
                <a:gd name="connsiteX23" fmla="*/ 187363 w 4535151"/>
                <a:gd name="connsiteY23" fmla="*/ 3218115 h 5745307"/>
                <a:gd name="connsiteX24" fmla="*/ 542200 w 4535151"/>
                <a:gd name="connsiteY24" fmla="*/ 3686406 h 5745307"/>
                <a:gd name="connsiteX25" fmla="*/ 743688 w 4535151"/>
                <a:gd name="connsiteY25" fmla="*/ 3991412 h 5745307"/>
                <a:gd name="connsiteX26" fmla="*/ 934587 w 4535151"/>
                <a:gd name="connsiteY26" fmla="*/ 4309048 h 5745307"/>
                <a:gd name="connsiteX27" fmla="*/ 1171073 w 4535151"/>
                <a:gd name="connsiteY27" fmla="*/ 4637981 h 5745307"/>
                <a:gd name="connsiteX28" fmla="*/ 1233199 w 4535151"/>
                <a:gd name="connsiteY28" fmla="*/ 4693386 h 5745307"/>
                <a:gd name="connsiteX29" fmla="*/ 1330277 w 4535151"/>
                <a:gd name="connsiteY29" fmla="*/ 4842089 h 5745307"/>
                <a:gd name="connsiteX30" fmla="*/ 1431606 w 4535151"/>
                <a:gd name="connsiteY30" fmla="*/ 5064630 h 5745307"/>
                <a:gd name="connsiteX31" fmla="*/ 1561002 w 4535151"/>
                <a:gd name="connsiteY31" fmla="*/ 5169533 h 5745307"/>
                <a:gd name="connsiteX32" fmla="*/ 1654776 w 4535151"/>
                <a:gd name="connsiteY32" fmla="*/ 5268121 h 5745307"/>
                <a:gd name="connsiteX33" fmla="*/ 1740732 w 4535151"/>
                <a:gd name="connsiteY33" fmla="*/ 5521830 h 5745307"/>
                <a:gd name="connsiteX34" fmla="*/ 1844519 w 4535151"/>
                <a:gd name="connsiteY34" fmla="*/ 5636746 h 5745307"/>
                <a:gd name="connsiteX35" fmla="*/ 1869119 w 4535151"/>
                <a:gd name="connsiteY35" fmla="*/ 5495232 h 5745307"/>
                <a:gd name="connsiteX36" fmla="*/ 1879294 w 4535151"/>
                <a:gd name="connsiteY36" fmla="*/ 5255489 h 5745307"/>
                <a:gd name="connsiteX37" fmla="*/ 1862996 w 4535151"/>
                <a:gd name="connsiteY37" fmla="*/ 5405425 h 5745307"/>
                <a:gd name="connsiteX38" fmla="*/ 1887612 w 4535151"/>
                <a:gd name="connsiteY38" fmla="*/ 5133641 h 5745307"/>
                <a:gd name="connsiteX39" fmla="*/ 1931245 w 4535151"/>
                <a:gd name="connsiteY39" fmla="*/ 4913360 h 5745307"/>
                <a:gd name="connsiteX40" fmla="*/ 2242374 w 4535151"/>
                <a:gd name="connsiteY40" fmla="*/ 4685837 h 5745307"/>
                <a:gd name="connsiteX41" fmla="*/ 2441628 w 4535151"/>
                <a:gd name="connsiteY41" fmla="*/ 4629304 h 5745307"/>
                <a:gd name="connsiteX42" fmla="*/ 2939265 w 4535151"/>
                <a:gd name="connsiteY42" fmla="*/ 5568813 h 5745307"/>
                <a:gd name="connsiteX43" fmla="*/ 3086282 w 4535151"/>
                <a:gd name="connsiteY43" fmla="*/ 5745307 h 5745307"/>
                <a:gd name="connsiteX44" fmla="*/ 3202962 w 4535151"/>
                <a:gd name="connsiteY44" fmla="*/ 5659411 h 5745307"/>
                <a:gd name="connsiteX45" fmla="*/ 3241189 w 4535151"/>
                <a:gd name="connsiteY45" fmla="*/ 5482549 h 5745307"/>
                <a:gd name="connsiteX46" fmla="*/ 3344706 w 4535151"/>
                <a:gd name="connsiteY46" fmla="*/ 5025349 h 5745307"/>
                <a:gd name="connsiteX47" fmla="*/ 3405091 w 4535151"/>
                <a:gd name="connsiteY47" fmla="*/ 4835568 h 5745307"/>
                <a:gd name="connsiteX48" fmla="*/ 3456850 w 4535151"/>
                <a:gd name="connsiteY48" fmla="*/ 4706171 h 5745307"/>
                <a:gd name="connsiteX49" fmla="*/ 3560367 w 4535151"/>
                <a:gd name="connsiteY49" fmla="*/ 4550896 h 5745307"/>
                <a:gd name="connsiteX50" fmla="*/ 3819159 w 4535151"/>
                <a:gd name="connsiteY50" fmla="*/ 4412873 h 5745307"/>
                <a:gd name="connsiteX51" fmla="*/ 4017567 w 4535151"/>
                <a:gd name="connsiteY51" fmla="*/ 4335236 h 5745307"/>
                <a:gd name="connsiteX52" fmla="*/ 4267733 w 4535151"/>
                <a:gd name="connsiteY52" fmla="*/ 4197213 h 5745307"/>
                <a:gd name="connsiteX53" fmla="*/ 4423008 w 4535151"/>
                <a:gd name="connsiteY53" fmla="*/ 4076443 h 5745307"/>
                <a:gd name="connsiteX54" fmla="*/ 4535151 w 4535151"/>
                <a:gd name="connsiteY54" fmla="*/ 4093696 h 5745307"/>
                <a:gd name="connsiteX0" fmla="*/ 2070038 w 4423008"/>
                <a:gd name="connsiteY0" fmla="*/ 0 h 5745307"/>
                <a:gd name="connsiteX1" fmla="*/ 1785866 w 4423008"/>
                <a:gd name="connsiteY1" fmla="*/ 133863 h 5745307"/>
                <a:gd name="connsiteX2" fmla="*/ 1800886 w 4423008"/>
                <a:gd name="connsiteY2" fmla="*/ 225981 h 5745307"/>
                <a:gd name="connsiteX3" fmla="*/ 1675071 w 4423008"/>
                <a:gd name="connsiteY3" fmla="*/ 325340 h 5745307"/>
                <a:gd name="connsiteX4" fmla="*/ 1537010 w 4423008"/>
                <a:gd name="connsiteY4" fmla="*/ 444260 h 5745307"/>
                <a:gd name="connsiteX5" fmla="*/ 1464379 w 4423008"/>
                <a:gd name="connsiteY5" fmla="*/ 463361 h 5745307"/>
                <a:gd name="connsiteX6" fmla="*/ 1159065 w 4423008"/>
                <a:gd name="connsiteY6" fmla="*/ 719689 h 5745307"/>
                <a:gd name="connsiteX7" fmla="*/ 1127911 w 4423008"/>
                <a:gd name="connsiteY7" fmla="*/ 919791 h 5745307"/>
                <a:gd name="connsiteX8" fmla="*/ 943405 w 4423008"/>
                <a:gd name="connsiteY8" fmla="*/ 1149777 h 5745307"/>
                <a:gd name="connsiteX9" fmla="*/ 793675 w 4423008"/>
                <a:gd name="connsiteY9" fmla="*/ 1254682 h 5745307"/>
                <a:gd name="connsiteX10" fmla="*/ 915600 w 4423008"/>
                <a:gd name="connsiteY10" fmla="*/ 1488827 h 5745307"/>
                <a:gd name="connsiteX11" fmla="*/ 734137 w 4423008"/>
                <a:gd name="connsiteY11" fmla="*/ 1646721 h 5745307"/>
                <a:gd name="connsiteX12" fmla="*/ 673752 w 4423008"/>
                <a:gd name="connsiteY12" fmla="*/ 1723896 h 5745307"/>
                <a:gd name="connsiteX13" fmla="*/ 678759 w 4423008"/>
                <a:gd name="connsiteY13" fmla="*/ 1811548 h 5745307"/>
                <a:gd name="connsiteX14" fmla="*/ 640633 w 4423008"/>
                <a:gd name="connsiteY14" fmla="*/ 1793524 h 5745307"/>
                <a:gd name="connsiteX15" fmla="*/ 564652 w 4423008"/>
                <a:gd name="connsiteY15" fmla="*/ 1817246 h 5745307"/>
                <a:gd name="connsiteX16" fmla="*/ 517899 w 4423008"/>
                <a:gd name="connsiteY16" fmla="*/ 1903973 h 5745307"/>
                <a:gd name="connsiteX17" fmla="*/ 576359 w 4423008"/>
                <a:gd name="connsiteY17" fmla="*/ 1978838 h 5745307"/>
                <a:gd name="connsiteX18" fmla="*/ 500954 w 4423008"/>
                <a:gd name="connsiteY18" fmla="*/ 2096373 h 5745307"/>
                <a:gd name="connsiteX19" fmla="*/ 359581 w 4423008"/>
                <a:gd name="connsiteY19" fmla="*/ 2296013 h 5745307"/>
                <a:gd name="connsiteX20" fmla="*/ 345410 w 4423008"/>
                <a:gd name="connsiteY20" fmla="*/ 2564972 h 5745307"/>
                <a:gd name="connsiteX21" fmla="*/ 215550 w 4423008"/>
                <a:gd name="connsiteY21" fmla="*/ 2693443 h 5745307"/>
                <a:gd name="connsiteX22" fmla="*/ 13447 w 4423008"/>
                <a:gd name="connsiteY22" fmla="*/ 2849181 h 5745307"/>
                <a:gd name="connsiteX23" fmla="*/ 187363 w 4423008"/>
                <a:gd name="connsiteY23" fmla="*/ 3218115 h 5745307"/>
                <a:gd name="connsiteX24" fmla="*/ 542200 w 4423008"/>
                <a:gd name="connsiteY24" fmla="*/ 3686406 h 5745307"/>
                <a:gd name="connsiteX25" fmla="*/ 743688 w 4423008"/>
                <a:gd name="connsiteY25" fmla="*/ 3991412 h 5745307"/>
                <a:gd name="connsiteX26" fmla="*/ 934587 w 4423008"/>
                <a:gd name="connsiteY26" fmla="*/ 4309048 h 5745307"/>
                <a:gd name="connsiteX27" fmla="*/ 1171073 w 4423008"/>
                <a:gd name="connsiteY27" fmla="*/ 4637981 h 5745307"/>
                <a:gd name="connsiteX28" fmla="*/ 1233199 w 4423008"/>
                <a:gd name="connsiteY28" fmla="*/ 4693386 h 5745307"/>
                <a:gd name="connsiteX29" fmla="*/ 1330277 w 4423008"/>
                <a:gd name="connsiteY29" fmla="*/ 4842089 h 5745307"/>
                <a:gd name="connsiteX30" fmla="*/ 1431606 w 4423008"/>
                <a:gd name="connsiteY30" fmla="*/ 5064630 h 5745307"/>
                <a:gd name="connsiteX31" fmla="*/ 1561002 w 4423008"/>
                <a:gd name="connsiteY31" fmla="*/ 5169533 h 5745307"/>
                <a:gd name="connsiteX32" fmla="*/ 1654776 w 4423008"/>
                <a:gd name="connsiteY32" fmla="*/ 5268121 h 5745307"/>
                <a:gd name="connsiteX33" fmla="*/ 1740732 w 4423008"/>
                <a:gd name="connsiteY33" fmla="*/ 5521830 h 5745307"/>
                <a:gd name="connsiteX34" fmla="*/ 1844519 w 4423008"/>
                <a:gd name="connsiteY34" fmla="*/ 5636746 h 5745307"/>
                <a:gd name="connsiteX35" fmla="*/ 1869119 w 4423008"/>
                <a:gd name="connsiteY35" fmla="*/ 5495232 h 5745307"/>
                <a:gd name="connsiteX36" fmla="*/ 1879294 w 4423008"/>
                <a:gd name="connsiteY36" fmla="*/ 5255489 h 5745307"/>
                <a:gd name="connsiteX37" fmla="*/ 1862996 w 4423008"/>
                <a:gd name="connsiteY37" fmla="*/ 5405425 h 5745307"/>
                <a:gd name="connsiteX38" fmla="*/ 1887612 w 4423008"/>
                <a:gd name="connsiteY38" fmla="*/ 5133641 h 5745307"/>
                <a:gd name="connsiteX39" fmla="*/ 1931245 w 4423008"/>
                <a:gd name="connsiteY39" fmla="*/ 4913360 h 5745307"/>
                <a:gd name="connsiteX40" fmla="*/ 2242374 w 4423008"/>
                <a:gd name="connsiteY40" fmla="*/ 4685837 h 5745307"/>
                <a:gd name="connsiteX41" fmla="*/ 2441628 w 4423008"/>
                <a:gd name="connsiteY41" fmla="*/ 4629304 h 5745307"/>
                <a:gd name="connsiteX42" fmla="*/ 2939265 w 4423008"/>
                <a:gd name="connsiteY42" fmla="*/ 5568813 h 5745307"/>
                <a:gd name="connsiteX43" fmla="*/ 3086282 w 4423008"/>
                <a:gd name="connsiteY43" fmla="*/ 5745307 h 5745307"/>
                <a:gd name="connsiteX44" fmla="*/ 3202962 w 4423008"/>
                <a:gd name="connsiteY44" fmla="*/ 5659411 h 5745307"/>
                <a:gd name="connsiteX45" fmla="*/ 3241189 w 4423008"/>
                <a:gd name="connsiteY45" fmla="*/ 5482549 h 5745307"/>
                <a:gd name="connsiteX46" fmla="*/ 3344706 w 4423008"/>
                <a:gd name="connsiteY46" fmla="*/ 5025349 h 5745307"/>
                <a:gd name="connsiteX47" fmla="*/ 3405091 w 4423008"/>
                <a:gd name="connsiteY47" fmla="*/ 4835568 h 5745307"/>
                <a:gd name="connsiteX48" fmla="*/ 3456850 w 4423008"/>
                <a:gd name="connsiteY48" fmla="*/ 4706171 h 5745307"/>
                <a:gd name="connsiteX49" fmla="*/ 3560367 w 4423008"/>
                <a:gd name="connsiteY49" fmla="*/ 4550896 h 5745307"/>
                <a:gd name="connsiteX50" fmla="*/ 3819159 w 4423008"/>
                <a:gd name="connsiteY50" fmla="*/ 4412873 h 5745307"/>
                <a:gd name="connsiteX51" fmla="*/ 4017567 w 4423008"/>
                <a:gd name="connsiteY51" fmla="*/ 4335236 h 5745307"/>
                <a:gd name="connsiteX52" fmla="*/ 4267733 w 4423008"/>
                <a:gd name="connsiteY52" fmla="*/ 4197213 h 5745307"/>
                <a:gd name="connsiteX53" fmla="*/ 4423008 w 4423008"/>
                <a:gd name="connsiteY53" fmla="*/ 4076443 h 5745307"/>
                <a:gd name="connsiteX0" fmla="*/ 2070038 w 4267733"/>
                <a:gd name="connsiteY0" fmla="*/ 0 h 5745307"/>
                <a:gd name="connsiteX1" fmla="*/ 1785866 w 4267733"/>
                <a:gd name="connsiteY1" fmla="*/ 133863 h 5745307"/>
                <a:gd name="connsiteX2" fmla="*/ 1800886 w 4267733"/>
                <a:gd name="connsiteY2" fmla="*/ 225981 h 5745307"/>
                <a:gd name="connsiteX3" fmla="*/ 1675071 w 4267733"/>
                <a:gd name="connsiteY3" fmla="*/ 325340 h 5745307"/>
                <a:gd name="connsiteX4" fmla="*/ 1537010 w 4267733"/>
                <a:gd name="connsiteY4" fmla="*/ 444260 h 5745307"/>
                <a:gd name="connsiteX5" fmla="*/ 1464379 w 4267733"/>
                <a:gd name="connsiteY5" fmla="*/ 463361 h 5745307"/>
                <a:gd name="connsiteX6" fmla="*/ 1159065 w 4267733"/>
                <a:gd name="connsiteY6" fmla="*/ 719689 h 5745307"/>
                <a:gd name="connsiteX7" fmla="*/ 1127911 w 4267733"/>
                <a:gd name="connsiteY7" fmla="*/ 919791 h 5745307"/>
                <a:gd name="connsiteX8" fmla="*/ 943405 w 4267733"/>
                <a:gd name="connsiteY8" fmla="*/ 1149777 h 5745307"/>
                <a:gd name="connsiteX9" fmla="*/ 793675 w 4267733"/>
                <a:gd name="connsiteY9" fmla="*/ 1254682 h 5745307"/>
                <a:gd name="connsiteX10" fmla="*/ 915600 w 4267733"/>
                <a:gd name="connsiteY10" fmla="*/ 1488827 h 5745307"/>
                <a:gd name="connsiteX11" fmla="*/ 734137 w 4267733"/>
                <a:gd name="connsiteY11" fmla="*/ 1646721 h 5745307"/>
                <a:gd name="connsiteX12" fmla="*/ 673752 w 4267733"/>
                <a:gd name="connsiteY12" fmla="*/ 1723896 h 5745307"/>
                <a:gd name="connsiteX13" fmla="*/ 678759 w 4267733"/>
                <a:gd name="connsiteY13" fmla="*/ 1811548 h 5745307"/>
                <a:gd name="connsiteX14" fmla="*/ 640633 w 4267733"/>
                <a:gd name="connsiteY14" fmla="*/ 1793524 h 5745307"/>
                <a:gd name="connsiteX15" fmla="*/ 564652 w 4267733"/>
                <a:gd name="connsiteY15" fmla="*/ 1817246 h 5745307"/>
                <a:gd name="connsiteX16" fmla="*/ 517899 w 4267733"/>
                <a:gd name="connsiteY16" fmla="*/ 1903973 h 5745307"/>
                <a:gd name="connsiteX17" fmla="*/ 576359 w 4267733"/>
                <a:gd name="connsiteY17" fmla="*/ 1978838 h 5745307"/>
                <a:gd name="connsiteX18" fmla="*/ 500954 w 4267733"/>
                <a:gd name="connsiteY18" fmla="*/ 2096373 h 5745307"/>
                <a:gd name="connsiteX19" fmla="*/ 359581 w 4267733"/>
                <a:gd name="connsiteY19" fmla="*/ 2296013 h 5745307"/>
                <a:gd name="connsiteX20" fmla="*/ 345410 w 4267733"/>
                <a:gd name="connsiteY20" fmla="*/ 2564972 h 5745307"/>
                <a:gd name="connsiteX21" fmla="*/ 215550 w 4267733"/>
                <a:gd name="connsiteY21" fmla="*/ 2693443 h 5745307"/>
                <a:gd name="connsiteX22" fmla="*/ 13447 w 4267733"/>
                <a:gd name="connsiteY22" fmla="*/ 2849181 h 5745307"/>
                <a:gd name="connsiteX23" fmla="*/ 187363 w 4267733"/>
                <a:gd name="connsiteY23" fmla="*/ 3218115 h 5745307"/>
                <a:gd name="connsiteX24" fmla="*/ 542200 w 4267733"/>
                <a:gd name="connsiteY24" fmla="*/ 3686406 h 5745307"/>
                <a:gd name="connsiteX25" fmla="*/ 743688 w 4267733"/>
                <a:gd name="connsiteY25" fmla="*/ 3991412 h 5745307"/>
                <a:gd name="connsiteX26" fmla="*/ 934587 w 4267733"/>
                <a:gd name="connsiteY26" fmla="*/ 4309048 h 5745307"/>
                <a:gd name="connsiteX27" fmla="*/ 1171073 w 4267733"/>
                <a:gd name="connsiteY27" fmla="*/ 4637981 h 5745307"/>
                <a:gd name="connsiteX28" fmla="*/ 1233199 w 4267733"/>
                <a:gd name="connsiteY28" fmla="*/ 4693386 h 5745307"/>
                <a:gd name="connsiteX29" fmla="*/ 1330277 w 4267733"/>
                <a:gd name="connsiteY29" fmla="*/ 4842089 h 5745307"/>
                <a:gd name="connsiteX30" fmla="*/ 1431606 w 4267733"/>
                <a:gd name="connsiteY30" fmla="*/ 5064630 h 5745307"/>
                <a:gd name="connsiteX31" fmla="*/ 1561002 w 4267733"/>
                <a:gd name="connsiteY31" fmla="*/ 5169533 h 5745307"/>
                <a:gd name="connsiteX32" fmla="*/ 1654776 w 4267733"/>
                <a:gd name="connsiteY32" fmla="*/ 5268121 h 5745307"/>
                <a:gd name="connsiteX33" fmla="*/ 1740732 w 4267733"/>
                <a:gd name="connsiteY33" fmla="*/ 5521830 h 5745307"/>
                <a:gd name="connsiteX34" fmla="*/ 1844519 w 4267733"/>
                <a:gd name="connsiteY34" fmla="*/ 5636746 h 5745307"/>
                <a:gd name="connsiteX35" fmla="*/ 1869119 w 4267733"/>
                <a:gd name="connsiteY35" fmla="*/ 5495232 h 5745307"/>
                <a:gd name="connsiteX36" fmla="*/ 1879294 w 4267733"/>
                <a:gd name="connsiteY36" fmla="*/ 5255489 h 5745307"/>
                <a:gd name="connsiteX37" fmla="*/ 1862996 w 4267733"/>
                <a:gd name="connsiteY37" fmla="*/ 5405425 h 5745307"/>
                <a:gd name="connsiteX38" fmla="*/ 1887612 w 4267733"/>
                <a:gd name="connsiteY38" fmla="*/ 5133641 h 5745307"/>
                <a:gd name="connsiteX39" fmla="*/ 1931245 w 4267733"/>
                <a:gd name="connsiteY39" fmla="*/ 4913360 h 5745307"/>
                <a:gd name="connsiteX40" fmla="*/ 2242374 w 4267733"/>
                <a:gd name="connsiteY40" fmla="*/ 4685837 h 5745307"/>
                <a:gd name="connsiteX41" fmla="*/ 2441628 w 4267733"/>
                <a:gd name="connsiteY41" fmla="*/ 4629304 h 5745307"/>
                <a:gd name="connsiteX42" fmla="*/ 2939265 w 4267733"/>
                <a:gd name="connsiteY42" fmla="*/ 5568813 h 5745307"/>
                <a:gd name="connsiteX43" fmla="*/ 3086282 w 4267733"/>
                <a:gd name="connsiteY43" fmla="*/ 5745307 h 5745307"/>
                <a:gd name="connsiteX44" fmla="*/ 3202962 w 4267733"/>
                <a:gd name="connsiteY44" fmla="*/ 5659411 h 5745307"/>
                <a:gd name="connsiteX45" fmla="*/ 3241189 w 4267733"/>
                <a:gd name="connsiteY45" fmla="*/ 5482549 h 5745307"/>
                <a:gd name="connsiteX46" fmla="*/ 3344706 w 4267733"/>
                <a:gd name="connsiteY46" fmla="*/ 5025349 h 5745307"/>
                <a:gd name="connsiteX47" fmla="*/ 3405091 w 4267733"/>
                <a:gd name="connsiteY47" fmla="*/ 4835568 h 5745307"/>
                <a:gd name="connsiteX48" fmla="*/ 3456850 w 4267733"/>
                <a:gd name="connsiteY48" fmla="*/ 4706171 h 5745307"/>
                <a:gd name="connsiteX49" fmla="*/ 3560367 w 4267733"/>
                <a:gd name="connsiteY49" fmla="*/ 4550896 h 5745307"/>
                <a:gd name="connsiteX50" fmla="*/ 3819159 w 4267733"/>
                <a:gd name="connsiteY50" fmla="*/ 4412873 h 5745307"/>
                <a:gd name="connsiteX51" fmla="*/ 4017567 w 4267733"/>
                <a:gd name="connsiteY51" fmla="*/ 4335236 h 5745307"/>
                <a:gd name="connsiteX52" fmla="*/ 4267733 w 4267733"/>
                <a:gd name="connsiteY52" fmla="*/ 4197213 h 5745307"/>
                <a:gd name="connsiteX0" fmla="*/ 2070038 w 4017567"/>
                <a:gd name="connsiteY0" fmla="*/ 0 h 5745307"/>
                <a:gd name="connsiteX1" fmla="*/ 1785866 w 4017567"/>
                <a:gd name="connsiteY1" fmla="*/ 133863 h 5745307"/>
                <a:gd name="connsiteX2" fmla="*/ 1800886 w 4017567"/>
                <a:gd name="connsiteY2" fmla="*/ 225981 h 5745307"/>
                <a:gd name="connsiteX3" fmla="*/ 1675071 w 4017567"/>
                <a:gd name="connsiteY3" fmla="*/ 325340 h 5745307"/>
                <a:gd name="connsiteX4" fmla="*/ 1537010 w 4017567"/>
                <a:gd name="connsiteY4" fmla="*/ 444260 h 5745307"/>
                <a:gd name="connsiteX5" fmla="*/ 1464379 w 4017567"/>
                <a:gd name="connsiteY5" fmla="*/ 463361 h 5745307"/>
                <a:gd name="connsiteX6" fmla="*/ 1159065 w 4017567"/>
                <a:gd name="connsiteY6" fmla="*/ 719689 h 5745307"/>
                <a:gd name="connsiteX7" fmla="*/ 1127911 w 4017567"/>
                <a:gd name="connsiteY7" fmla="*/ 919791 h 5745307"/>
                <a:gd name="connsiteX8" fmla="*/ 943405 w 4017567"/>
                <a:gd name="connsiteY8" fmla="*/ 1149777 h 5745307"/>
                <a:gd name="connsiteX9" fmla="*/ 793675 w 4017567"/>
                <a:gd name="connsiteY9" fmla="*/ 1254682 h 5745307"/>
                <a:gd name="connsiteX10" fmla="*/ 915600 w 4017567"/>
                <a:gd name="connsiteY10" fmla="*/ 1488827 h 5745307"/>
                <a:gd name="connsiteX11" fmla="*/ 734137 w 4017567"/>
                <a:gd name="connsiteY11" fmla="*/ 1646721 h 5745307"/>
                <a:gd name="connsiteX12" fmla="*/ 673752 w 4017567"/>
                <a:gd name="connsiteY12" fmla="*/ 1723896 h 5745307"/>
                <a:gd name="connsiteX13" fmla="*/ 678759 w 4017567"/>
                <a:gd name="connsiteY13" fmla="*/ 1811548 h 5745307"/>
                <a:gd name="connsiteX14" fmla="*/ 640633 w 4017567"/>
                <a:gd name="connsiteY14" fmla="*/ 1793524 h 5745307"/>
                <a:gd name="connsiteX15" fmla="*/ 564652 w 4017567"/>
                <a:gd name="connsiteY15" fmla="*/ 1817246 h 5745307"/>
                <a:gd name="connsiteX16" fmla="*/ 517899 w 4017567"/>
                <a:gd name="connsiteY16" fmla="*/ 1903973 h 5745307"/>
                <a:gd name="connsiteX17" fmla="*/ 576359 w 4017567"/>
                <a:gd name="connsiteY17" fmla="*/ 1978838 h 5745307"/>
                <a:gd name="connsiteX18" fmla="*/ 500954 w 4017567"/>
                <a:gd name="connsiteY18" fmla="*/ 2096373 h 5745307"/>
                <a:gd name="connsiteX19" fmla="*/ 359581 w 4017567"/>
                <a:gd name="connsiteY19" fmla="*/ 2296013 h 5745307"/>
                <a:gd name="connsiteX20" fmla="*/ 345410 w 4017567"/>
                <a:gd name="connsiteY20" fmla="*/ 2564972 h 5745307"/>
                <a:gd name="connsiteX21" fmla="*/ 215550 w 4017567"/>
                <a:gd name="connsiteY21" fmla="*/ 2693443 h 5745307"/>
                <a:gd name="connsiteX22" fmla="*/ 13447 w 4017567"/>
                <a:gd name="connsiteY22" fmla="*/ 2849181 h 5745307"/>
                <a:gd name="connsiteX23" fmla="*/ 187363 w 4017567"/>
                <a:gd name="connsiteY23" fmla="*/ 3218115 h 5745307"/>
                <a:gd name="connsiteX24" fmla="*/ 542200 w 4017567"/>
                <a:gd name="connsiteY24" fmla="*/ 3686406 h 5745307"/>
                <a:gd name="connsiteX25" fmla="*/ 743688 w 4017567"/>
                <a:gd name="connsiteY25" fmla="*/ 3991412 h 5745307"/>
                <a:gd name="connsiteX26" fmla="*/ 934587 w 4017567"/>
                <a:gd name="connsiteY26" fmla="*/ 4309048 h 5745307"/>
                <a:gd name="connsiteX27" fmla="*/ 1171073 w 4017567"/>
                <a:gd name="connsiteY27" fmla="*/ 4637981 h 5745307"/>
                <a:gd name="connsiteX28" fmla="*/ 1233199 w 4017567"/>
                <a:gd name="connsiteY28" fmla="*/ 4693386 h 5745307"/>
                <a:gd name="connsiteX29" fmla="*/ 1330277 w 4017567"/>
                <a:gd name="connsiteY29" fmla="*/ 4842089 h 5745307"/>
                <a:gd name="connsiteX30" fmla="*/ 1431606 w 4017567"/>
                <a:gd name="connsiteY30" fmla="*/ 5064630 h 5745307"/>
                <a:gd name="connsiteX31" fmla="*/ 1561002 w 4017567"/>
                <a:gd name="connsiteY31" fmla="*/ 5169533 h 5745307"/>
                <a:gd name="connsiteX32" fmla="*/ 1654776 w 4017567"/>
                <a:gd name="connsiteY32" fmla="*/ 5268121 h 5745307"/>
                <a:gd name="connsiteX33" fmla="*/ 1740732 w 4017567"/>
                <a:gd name="connsiteY33" fmla="*/ 5521830 h 5745307"/>
                <a:gd name="connsiteX34" fmla="*/ 1844519 w 4017567"/>
                <a:gd name="connsiteY34" fmla="*/ 5636746 h 5745307"/>
                <a:gd name="connsiteX35" fmla="*/ 1869119 w 4017567"/>
                <a:gd name="connsiteY35" fmla="*/ 5495232 h 5745307"/>
                <a:gd name="connsiteX36" fmla="*/ 1879294 w 4017567"/>
                <a:gd name="connsiteY36" fmla="*/ 5255489 h 5745307"/>
                <a:gd name="connsiteX37" fmla="*/ 1862996 w 4017567"/>
                <a:gd name="connsiteY37" fmla="*/ 5405425 h 5745307"/>
                <a:gd name="connsiteX38" fmla="*/ 1887612 w 4017567"/>
                <a:gd name="connsiteY38" fmla="*/ 5133641 h 5745307"/>
                <a:gd name="connsiteX39" fmla="*/ 1931245 w 4017567"/>
                <a:gd name="connsiteY39" fmla="*/ 4913360 h 5745307"/>
                <a:gd name="connsiteX40" fmla="*/ 2242374 w 4017567"/>
                <a:gd name="connsiteY40" fmla="*/ 4685837 h 5745307"/>
                <a:gd name="connsiteX41" fmla="*/ 2441628 w 4017567"/>
                <a:gd name="connsiteY41" fmla="*/ 4629304 h 5745307"/>
                <a:gd name="connsiteX42" fmla="*/ 2939265 w 4017567"/>
                <a:gd name="connsiteY42" fmla="*/ 5568813 h 5745307"/>
                <a:gd name="connsiteX43" fmla="*/ 3086282 w 4017567"/>
                <a:gd name="connsiteY43" fmla="*/ 5745307 h 5745307"/>
                <a:gd name="connsiteX44" fmla="*/ 3202962 w 4017567"/>
                <a:gd name="connsiteY44" fmla="*/ 5659411 h 5745307"/>
                <a:gd name="connsiteX45" fmla="*/ 3241189 w 4017567"/>
                <a:gd name="connsiteY45" fmla="*/ 5482549 h 5745307"/>
                <a:gd name="connsiteX46" fmla="*/ 3344706 w 4017567"/>
                <a:gd name="connsiteY46" fmla="*/ 5025349 h 5745307"/>
                <a:gd name="connsiteX47" fmla="*/ 3405091 w 4017567"/>
                <a:gd name="connsiteY47" fmla="*/ 4835568 h 5745307"/>
                <a:gd name="connsiteX48" fmla="*/ 3456850 w 4017567"/>
                <a:gd name="connsiteY48" fmla="*/ 4706171 h 5745307"/>
                <a:gd name="connsiteX49" fmla="*/ 3560367 w 4017567"/>
                <a:gd name="connsiteY49" fmla="*/ 4550896 h 5745307"/>
                <a:gd name="connsiteX50" fmla="*/ 3819159 w 4017567"/>
                <a:gd name="connsiteY50" fmla="*/ 4412873 h 5745307"/>
                <a:gd name="connsiteX51" fmla="*/ 4017567 w 4017567"/>
                <a:gd name="connsiteY51" fmla="*/ 4335236 h 5745307"/>
                <a:gd name="connsiteX0" fmla="*/ 2070038 w 3819159"/>
                <a:gd name="connsiteY0" fmla="*/ 0 h 5745307"/>
                <a:gd name="connsiteX1" fmla="*/ 1785866 w 3819159"/>
                <a:gd name="connsiteY1" fmla="*/ 133863 h 5745307"/>
                <a:gd name="connsiteX2" fmla="*/ 1800886 w 3819159"/>
                <a:gd name="connsiteY2" fmla="*/ 225981 h 5745307"/>
                <a:gd name="connsiteX3" fmla="*/ 1675071 w 3819159"/>
                <a:gd name="connsiteY3" fmla="*/ 325340 h 5745307"/>
                <a:gd name="connsiteX4" fmla="*/ 1537010 w 3819159"/>
                <a:gd name="connsiteY4" fmla="*/ 444260 h 5745307"/>
                <a:gd name="connsiteX5" fmla="*/ 1464379 w 3819159"/>
                <a:gd name="connsiteY5" fmla="*/ 463361 h 5745307"/>
                <a:gd name="connsiteX6" fmla="*/ 1159065 w 3819159"/>
                <a:gd name="connsiteY6" fmla="*/ 719689 h 5745307"/>
                <a:gd name="connsiteX7" fmla="*/ 1127911 w 3819159"/>
                <a:gd name="connsiteY7" fmla="*/ 919791 h 5745307"/>
                <a:gd name="connsiteX8" fmla="*/ 943405 w 3819159"/>
                <a:gd name="connsiteY8" fmla="*/ 1149777 h 5745307"/>
                <a:gd name="connsiteX9" fmla="*/ 793675 w 3819159"/>
                <a:gd name="connsiteY9" fmla="*/ 1254682 h 5745307"/>
                <a:gd name="connsiteX10" fmla="*/ 915600 w 3819159"/>
                <a:gd name="connsiteY10" fmla="*/ 1488827 h 5745307"/>
                <a:gd name="connsiteX11" fmla="*/ 734137 w 3819159"/>
                <a:gd name="connsiteY11" fmla="*/ 1646721 h 5745307"/>
                <a:gd name="connsiteX12" fmla="*/ 673752 w 3819159"/>
                <a:gd name="connsiteY12" fmla="*/ 1723896 h 5745307"/>
                <a:gd name="connsiteX13" fmla="*/ 678759 w 3819159"/>
                <a:gd name="connsiteY13" fmla="*/ 1811548 h 5745307"/>
                <a:gd name="connsiteX14" fmla="*/ 640633 w 3819159"/>
                <a:gd name="connsiteY14" fmla="*/ 1793524 h 5745307"/>
                <a:gd name="connsiteX15" fmla="*/ 564652 w 3819159"/>
                <a:gd name="connsiteY15" fmla="*/ 1817246 h 5745307"/>
                <a:gd name="connsiteX16" fmla="*/ 517899 w 3819159"/>
                <a:gd name="connsiteY16" fmla="*/ 1903973 h 5745307"/>
                <a:gd name="connsiteX17" fmla="*/ 576359 w 3819159"/>
                <a:gd name="connsiteY17" fmla="*/ 1978838 h 5745307"/>
                <a:gd name="connsiteX18" fmla="*/ 500954 w 3819159"/>
                <a:gd name="connsiteY18" fmla="*/ 2096373 h 5745307"/>
                <a:gd name="connsiteX19" fmla="*/ 359581 w 3819159"/>
                <a:gd name="connsiteY19" fmla="*/ 2296013 h 5745307"/>
                <a:gd name="connsiteX20" fmla="*/ 345410 w 3819159"/>
                <a:gd name="connsiteY20" fmla="*/ 2564972 h 5745307"/>
                <a:gd name="connsiteX21" fmla="*/ 215550 w 3819159"/>
                <a:gd name="connsiteY21" fmla="*/ 2693443 h 5745307"/>
                <a:gd name="connsiteX22" fmla="*/ 13447 w 3819159"/>
                <a:gd name="connsiteY22" fmla="*/ 2849181 h 5745307"/>
                <a:gd name="connsiteX23" fmla="*/ 187363 w 3819159"/>
                <a:gd name="connsiteY23" fmla="*/ 3218115 h 5745307"/>
                <a:gd name="connsiteX24" fmla="*/ 542200 w 3819159"/>
                <a:gd name="connsiteY24" fmla="*/ 3686406 h 5745307"/>
                <a:gd name="connsiteX25" fmla="*/ 743688 w 3819159"/>
                <a:gd name="connsiteY25" fmla="*/ 3991412 h 5745307"/>
                <a:gd name="connsiteX26" fmla="*/ 934587 w 3819159"/>
                <a:gd name="connsiteY26" fmla="*/ 4309048 h 5745307"/>
                <a:gd name="connsiteX27" fmla="*/ 1171073 w 3819159"/>
                <a:gd name="connsiteY27" fmla="*/ 4637981 h 5745307"/>
                <a:gd name="connsiteX28" fmla="*/ 1233199 w 3819159"/>
                <a:gd name="connsiteY28" fmla="*/ 4693386 h 5745307"/>
                <a:gd name="connsiteX29" fmla="*/ 1330277 w 3819159"/>
                <a:gd name="connsiteY29" fmla="*/ 4842089 h 5745307"/>
                <a:gd name="connsiteX30" fmla="*/ 1431606 w 3819159"/>
                <a:gd name="connsiteY30" fmla="*/ 5064630 h 5745307"/>
                <a:gd name="connsiteX31" fmla="*/ 1561002 w 3819159"/>
                <a:gd name="connsiteY31" fmla="*/ 5169533 h 5745307"/>
                <a:gd name="connsiteX32" fmla="*/ 1654776 w 3819159"/>
                <a:gd name="connsiteY32" fmla="*/ 5268121 h 5745307"/>
                <a:gd name="connsiteX33" fmla="*/ 1740732 w 3819159"/>
                <a:gd name="connsiteY33" fmla="*/ 5521830 h 5745307"/>
                <a:gd name="connsiteX34" fmla="*/ 1844519 w 3819159"/>
                <a:gd name="connsiteY34" fmla="*/ 5636746 h 5745307"/>
                <a:gd name="connsiteX35" fmla="*/ 1869119 w 3819159"/>
                <a:gd name="connsiteY35" fmla="*/ 5495232 h 5745307"/>
                <a:gd name="connsiteX36" fmla="*/ 1879294 w 3819159"/>
                <a:gd name="connsiteY36" fmla="*/ 5255489 h 5745307"/>
                <a:gd name="connsiteX37" fmla="*/ 1862996 w 3819159"/>
                <a:gd name="connsiteY37" fmla="*/ 5405425 h 5745307"/>
                <a:gd name="connsiteX38" fmla="*/ 1887612 w 3819159"/>
                <a:gd name="connsiteY38" fmla="*/ 5133641 h 5745307"/>
                <a:gd name="connsiteX39" fmla="*/ 1931245 w 3819159"/>
                <a:gd name="connsiteY39" fmla="*/ 4913360 h 5745307"/>
                <a:gd name="connsiteX40" fmla="*/ 2242374 w 3819159"/>
                <a:gd name="connsiteY40" fmla="*/ 4685837 h 5745307"/>
                <a:gd name="connsiteX41" fmla="*/ 2441628 w 3819159"/>
                <a:gd name="connsiteY41" fmla="*/ 4629304 h 5745307"/>
                <a:gd name="connsiteX42" fmla="*/ 2939265 w 3819159"/>
                <a:gd name="connsiteY42" fmla="*/ 5568813 h 5745307"/>
                <a:gd name="connsiteX43" fmla="*/ 3086282 w 3819159"/>
                <a:gd name="connsiteY43" fmla="*/ 5745307 h 5745307"/>
                <a:gd name="connsiteX44" fmla="*/ 3202962 w 3819159"/>
                <a:gd name="connsiteY44" fmla="*/ 5659411 h 5745307"/>
                <a:gd name="connsiteX45" fmla="*/ 3241189 w 3819159"/>
                <a:gd name="connsiteY45" fmla="*/ 5482549 h 5745307"/>
                <a:gd name="connsiteX46" fmla="*/ 3344706 w 3819159"/>
                <a:gd name="connsiteY46" fmla="*/ 5025349 h 5745307"/>
                <a:gd name="connsiteX47" fmla="*/ 3405091 w 3819159"/>
                <a:gd name="connsiteY47" fmla="*/ 4835568 h 5745307"/>
                <a:gd name="connsiteX48" fmla="*/ 3456850 w 3819159"/>
                <a:gd name="connsiteY48" fmla="*/ 4706171 h 5745307"/>
                <a:gd name="connsiteX49" fmla="*/ 3560367 w 3819159"/>
                <a:gd name="connsiteY49" fmla="*/ 4550896 h 5745307"/>
                <a:gd name="connsiteX50" fmla="*/ 3819159 w 3819159"/>
                <a:gd name="connsiteY50" fmla="*/ 4412873 h 5745307"/>
                <a:gd name="connsiteX0" fmla="*/ 2070038 w 3560367"/>
                <a:gd name="connsiteY0" fmla="*/ 0 h 5745307"/>
                <a:gd name="connsiteX1" fmla="*/ 1785866 w 3560367"/>
                <a:gd name="connsiteY1" fmla="*/ 133863 h 5745307"/>
                <a:gd name="connsiteX2" fmla="*/ 1800886 w 3560367"/>
                <a:gd name="connsiteY2" fmla="*/ 225981 h 5745307"/>
                <a:gd name="connsiteX3" fmla="*/ 1675071 w 3560367"/>
                <a:gd name="connsiteY3" fmla="*/ 325340 h 5745307"/>
                <a:gd name="connsiteX4" fmla="*/ 1537010 w 3560367"/>
                <a:gd name="connsiteY4" fmla="*/ 444260 h 5745307"/>
                <a:gd name="connsiteX5" fmla="*/ 1464379 w 3560367"/>
                <a:gd name="connsiteY5" fmla="*/ 463361 h 5745307"/>
                <a:gd name="connsiteX6" fmla="*/ 1159065 w 3560367"/>
                <a:gd name="connsiteY6" fmla="*/ 719689 h 5745307"/>
                <a:gd name="connsiteX7" fmla="*/ 1127911 w 3560367"/>
                <a:gd name="connsiteY7" fmla="*/ 919791 h 5745307"/>
                <a:gd name="connsiteX8" fmla="*/ 943405 w 3560367"/>
                <a:gd name="connsiteY8" fmla="*/ 1149777 h 5745307"/>
                <a:gd name="connsiteX9" fmla="*/ 793675 w 3560367"/>
                <a:gd name="connsiteY9" fmla="*/ 1254682 h 5745307"/>
                <a:gd name="connsiteX10" fmla="*/ 915600 w 3560367"/>
                <a:gd name="connsiteY10" fmla="*/ 1488827 h 5745307"/>
                <a:gd name="connsiteX11" fmla="*/ 734137 w 3560367"/>
                <a:gd name="connsiteY11" fmla="*/ 1646721 h 5745307"/>
                <a:gd name="connsiteX12" fmla="*/ 673752 w 3560367"/>
                <a:gd name="connsiteY12" fmla="*/ 1723896 h 5745307"/>
                <a:gd name="connsiteX13" fmla="*/ 678759 w 3560367"/>
                <a:gd name="connsiteY13" fmla="*/ 1811548 h 5745307"/>
                <a:gd name="connsiteX14" fmla="*/ 640633 w 3560367"/>
                <a:gd name="connsiteY14" fmla="*/ 1793524 h 5745307"/>
                <a:gd name="connsiteX15" fmla="*/ 564652 w 3560367"/>
                <a:gd name="connsiteY15" fmla="*/ 1817246 h 5745307"/>
                <a:gd name="connsiteX16" fmla="*/ 517899 w 3560367"/>
                <a:gd name="connsiteY16" fmla="*/ 1903973 h 5745307"/>
                <a:gd name="connsiteX17" fmla="*/ 576359 w 3560367"/>
                <a:gd name="connsiteY17" fmla="*/ 1978838 h 5745307"/>
                <a:gd name="connsiteX18" fmla="*/ 500954 w 3560367"/>
                <a:gd name="connsiteY18" fmla="*/ 2096373 h 5745307"/>
                <a:gd name="connsiteX19" fmla="*/ 359581 w 3560367"/>
                <a:gd name="connsiteY19" fmla="*/ 2296013 h 5745307"/>
                <a:gd name="connsiteX20" fmla="*/ 345410 w 3560367"/>
                <a:gd name="connsiteY20" fmla="*/ 2564972 h 5745307"/>
                <a:gd name="connsiteX21" fmla="*/ 215550 w 3560367"/>
                <a:gd name="connsiteY21" fmla="*/ 2693443 h 5745307"/>
                <a:gd name="connsiteX22" fmla="*/ 13447 w 3560367"/>
                <a:gd name="connsiteY22" fmla="*/ 2849181 h 5745307"/>
                <a:gd name="connsiteX23" fmla="*/ 187363 w 3560367"/>
                <a:gd name="connsiteY23" fmla="*/ 3218115 h 5745307"/>
                <a:gd name="connsiteX24" fmla="*/ 542200 w 3560367"/>
                <a:gd name="connsiteY24" fmla="*/ 3686406 h 5745307"/>
                <a:gd name="connsiteX25" fmla="*/ 743688 w 3560367"/>
                <a:gd name="connsiteY25" fmla="*/ 3991412 h 5745307"/>
                <a:gd name="connsiteX26" fmla="*/ 934587 w 3560367"/>
                <a:gd name="connsiteY26" fmla="*/ 4309048 h 5745307"/>
                <a:gd name="connsiteX27" fmla="*/ 1171073 w 3560367"/>
                <a:gd name="connsiteY27" fmla="*/ 4637981 h 5745307"/>
                <a:gd name="connsiteX28" fmla="*/ 1233199 w 3560367"/>
                <a:gd name="connsiteY28" fmla="*/ 4693386 h 5745307"/>
                <a:gd name="connsiteX29" fmla="*/ 1330277 w 3560367"/>
                <a:gd name="connsiteY29" fmla="*/ 4842089 h 5745307"/>
                <a:gd name="connsiteX30" fmla="*/ 1431606 w 3560367"/>
                <a:gd name="connsiteY30" fmla="*/ 5064630 h 5745307"/>
                <a:gd name="connsiteX31" fmla="*/ 1561002 w 3560367"/>
                <a:gd name="connsiteY31" fmla="*/ 5169533 h 5745307"/>
                <a:gd name="connsiteX32" fmla="*/ 1654776 w 3560367"/>
                <a:gd name="connsiteY32" fmla="*/ 5268121 h 5745307"/>
                <a:gd name="connsiteX33" fmla="*/ 1740732 w 3560367"/>
                <a:gd name="connsiteY33" fmla="*/ 5521830 h 5745307"/>
                <a:gd name="connsiteX34" fmla="*/ 1844519 w 3560367"/>
                <a:gd name="connsiteY34" fmla="*/ 5636746 h 5745307"/>
                <a:gd name="connsiteX35" fmla="*/ 1869119 w 3560367"/>
                <a:gd name="connsiteY35" fmla="*/ 5495232 h 5745307"/>
                <a:gd name="connsiteX36" fmla="*/ 1879294 w 3560367"/>
                <a:gd name="connsiteY36" fmla="*/ 5255489 h 5745307"/>
                <a:gd name="connsiteX37" fmla="*/ 1862996 w 3560367"/>
                <a:gd name="connsiteY37" fmla="*/ 5405425 h 5745307"/>
                <a:gd name="connsiteX38" fmla="*/ 1887612 w 3560367"/>
                <a:gd name="connsiteY38" fmla="*/ 5133641 h 5745307"/>
                <a:gd name="connsiteX39" fmla="*/ 1931245 w 3560367"/>
                <a:gd name="connsiteY39" fmla="*/ 4913360 h 5745307"/>
                <a:gd name="connsiteX40" fmla="*/ 2242374 w 3560367"/>
                <a:gd name="connsiteY40" fmla="*/ 4685837 h 5745307"/>
                <a:gd name="connsiteX41" fmla="*/ 2441628 w 3560367"/>
                <a:gd name="connsiteY41" fmla="*/ 4629304 h 5745307"/>
                <a:gd name="connsiteX42" fmla="*/ 2939265 w 3560367"/>
                <a:gd name="connsiteY42" fmla="*/ 5568813 h 5745307"/>
                <a:gd name="connsiteX43" fmla="*/ 3086282 w 3560367"/>
                <a:gd name="connsiteY43" fmla="*/ 5745307 h 5745307"/>
                <a:gd name="connsiteX44" fmla="*/ 3202962 w 3560367"/>
                <a:gd name="connsiteY44" fmla="*/ 5659411 h 5745307"/>
                <a:gd name="connsiteX45" fmla="*/ 3241189 w 3560367"/>
                <a:gd name="connsiteY45" fmla="*/ 5482549 h 5745307"/>
                <a:gd name="connsiteX46" fmla="*/ 3344706 w 3560367"/>
                <a:gd name="connsiteY46" fmla="*/ 5025349 h 5745307"/>
                <a:gd name="connsiteX47" fmla="*/ 3405091 w 3560367"/>
                <a:gd name="connsiteY47" fmla="*/ 4835568 h 5745307"/>
                <a:gd name="connsiteX48" fmla="*/ 3456850 w 3560367"/>
                <a:gd name="connsiteY48" fmla="*/ 4706171 h 5745307"/>
                <a:gd name="connsiteX49" fmla="*/ 3560367 w 3560367"/>
                <a:gd name="connsiteY49" fmla="*/ 4550896 h 5745307"/>
                <a:gd name="connsiteX0" fmla="*/ 2070038 w 3456850"/>
                <a:gd name="connsiteY0" fmla="*/ 0 h 5745307"/>
                <a:gd name="connsiteX1" fmla="*/ 1785866 w 3456850"/>
                <a:gd name="connsiteY1" fmla="*/ 133863 h 5745307"/>
                <a:gd name="connsiteX2" fmla="*/ 1800886 w 3456850"/>
                <a:gd name="connsiteY2" fmla="*/ 225981 h 5745307"/>
                <a:gd name="connsiteX3" fmla="*/ 1675071 w 3456850"/>
                <a:gd name="connsiteY3" fmla="*/ 325340 h 5745307"/>
                <a:gd name="connsiteX4" fmla="*/ 1537010 w 3456850"/>
                <a:gd name="connsiteY4" fmla="*/ 444260 h 5745307"/>
                <a:gd name="connsiteX5" fmla="*/ 1464379 w 3456850"/>
                <a:gd name="connsiteY5" fmla="*/ 463361 h 5745307"/>
                <a:gd name="connsiteX6" fmla="*/ 1159065 w 3456850"/>
                <a:gd name="connsiteY6" fmla="*/ 719689 h 5745307"/>
                <a:gd name="connsiteX7" fmla="*/ 1127911 w 3456850"/>
                <a:gd name="connsiteY7" fmla="*/ 919791 h 5745307"/>
                <a:gd name="connsiteX8" fmla="*/ 943405 w 3456850"/>
                <a:gd name="connsiteY8" fmla="*/ 1149777 h 5745307"/>
                <a:gd name="connsiteX9" fmla="*/ 793675 w 3456850"/>
                <a:gd name="connsiteY9" fmla="*/ 1254682 h 5745307"/>
                <a:gd name="connsiteX10" fmla="*/ 915600 w 3456850"/>
                <a:gd name="connsiteY10" fmla="*/ 1488827 h 5745307"/>
                <a:gd name="connsiteX11" fmla="*/ 734137 w 3456850"/>
                <a:gd name="connsiteY11" fmla="*/ 1646721 h 5745307"/>
                <a:gd name="connsiteX12" fmla="*/ 673752 w 3456850"/>
                <a:gd name="connsiteY12" fmla="*/ 1723896 h 5745307"/>
                <a:gd name="connsiteX13" fmla="*/ 678759 w 3456850"/>
                <a:gd name="connsiteY13" fmla="*/ 1811548 h 5745307"/>
                <a:gd name="connsiteX14" fmla="*/ 640633 w 3456850"/>
                <a:gd name="connsiteY14" fmla="*/ 1793524 h 5745307"/>
                <a:gd name="connsiteX15" fmla="*/ 564652 w 3456850"/>
                <a:gd name="connsiteY15" fmla="*/ 1817246 h 5745307"/>
                <a:gd name="connsiteX16" fmla="*/ 517899 w 3456850"/>
                <a:gd name="connsiteY16" fmla="*/ 1903973 h 5745307"/>
                <a:gd name="connsiteX17" fmla="*/ 576359 w 3456850"/>
                <a:gd name="connsiteY17" fmla="*/ 1978838 h 5745307"/>
                <a:gd name="connsiteX18" fmla="*/ 500954 w 3456850"/>
                <a:gd name="connsiteY18" fmla="*/ 2096373 h 5745307"/>
                <a:gd name="connsiteX19" fmla="*/ 359581 w 3456850"/>
                <a:gd name="connsiteY19" fmla="*/ 2296013 h 5745307"/>
                <a:gd name="connsiteX20" fmla="*/ 345410 w 3456850"/>
                <a:gd name="connsiteY20" fmla="*/ 2564972 h 5745307"/>
                <a:gd name="connsiteX21" fmla="*/ 215550 w 3456850"/>
                <a:gd name="connsiteY21" fmla="*/ 2693443 h 5745307"/>
                <a:gd name="connsiteX22" fmla="*/ 13447 w 3456850"/>
                <a:gd name="connsiteY22" fmla="*/ 2849181 h 5745307"/>
                <a:gd name="connsiteX23" fmla="*/ 187363 w 3456850"/>
                <a:gd name="connsiteY23" fmla="*/ 3218115 h 5745307"/>
                <a:gd name="connsiteX24" fmla="*/ 542200 w 3456850"/>
                <a:gd name="connsiteY24" fmla="*/ 3686406 h 5745307"/>
                <a:gd name="connsiteX25" fmla="*/ 743688 w 3456850"/>
                <a:gd name="connsiteY25" fmla="*/ 3991412 h 5745307"/>
                <a:gd name="connsiteX26" fmla="*/ 934587 w 3456850"/>
                <a:gd name="connsiteY26" fmla="*/ 4309048 h 5745307"/>
                <a:gd name="connsiteX27" fmla="*/ 1171073 w 3456850"/>
                <a:gd name="connsiteY27" fmla="*/ 4637981 h 5745307"/>
                <a:gd name="connsiteX28" fmla="*/ 1233199 w 3456850"/>
                <a:gd name="connsiteY28" fmla="*/ 4693386 h 5745307"/>
                <a:gd name="connsiteX29" fmla="*/ 1330277 w 3456850"/>
                <a:gd name="connsiteY29" fmla="*/ 4842089 h 5745307"/>
                <a:gd name="connsiteX30" fmla="*/ 1431606 w 3456850"/>
                <a:gd name="connsiteY30" fmla="*/ 5064630 h 5745307"/>
                <a:gd name="connsiteX31" fmla="*/ 1561002 w 3456850"/>
                <a:gd name="connsiteY31" fmla="*/ 5169533 h 5745307"/>
                <a:gd name="connsiteX32" fmla="*/ 1654776 w 3456850"/>
                <a:gd name="connsiteY32" fmla="*/ 5268121 h 5745307"/>
                <a:gd name="connsiteX33" fmla="*/ 1740732 w 3456850"/>
                <a:gd name="connsiteY33" fmla="*/ 5521830 h 5745307"/>
                <a:gd name="connsiteX34" fmla="*/ 1844519 w 3456850"/>
                <a:gd name="connsiteY34" fmla="*/ 5636746 h 5745307"/>
                <a:gd name="connsiteX35" fmla="*/ 1869119 w 3456850"/>
                <a:gd name="connsiteY35" fmla="*/ 5495232 h 5745307"/>
                <a:gd name="connsiteX36" fmla="*/ 1879294 w 3456850"/>
                <a:gd name="connsiteY36" fmla="*/ 5255489 h 5745307"/>
                <a:gd name="connsiteX37" fmla="*/ 1862996 w 3456850"/>
                <a:gd name="connsiteY37" fmla="*/ 5405425 h 5745307"/>
                <a:gd name="connsiteX38" fmla="*/ 1887612 w 3456850"/>
                <a:gd name="connsiteY38" fmla="*/ 5133641 h 5745307"/>
                <a:gd name="connsiteX39" fmla="*/ 1931245 w 3456850"/>
                <a:gd name="connsiteY39" fmla="*/ 4913360 h 5745307"/>
                <a:gd name="connsiteX40" fmla="*/ 2242374 w 3456850"/>
                <a:gd name="connsiteY40" fmla="*/ 4685837 h 5745307"/>
                <a:gd name="connsiteX41" fmla="*/ 2441628 w 3456850"/>
                <a:gd name="connsiteY41" fmla="*/ 4629304 h 5745307"/>
                <a:gd name="connsiteX42" fmla="*/ 2939265 w 3456850"/>
                <a:gd name="connsiteY42" fmla="*/ 5568813 h 5745307"/>
                <a:gd name="connsiteX43" fmla="*/ 3086282 w 3456850"/>
                <a:gd name="connsiteY43" fmla="*/ 5745307 h 5745307"/>
                <a:gd name="connsiteX44" fmla="*/ 3202962 w 3456850"/>
                <a:gd name="connsiteY44" fmla="*/ 5659411 h 5745307"/>
                <a:gd name="connsiteX45" fmla="*/ 3241189 w 3456850"/>
                <a:gd name="connsiteY45" fmla="*/ 5482549 h 5745307"/>
                <a:gd name="connsiteX46" fmla="*/ 3344706 w 3456850"/>
                <a:gd name="connsiteY46" fmla="*/ 5025349 h 5745307"/>
                <a:gd name="connsiteX47" fmla="*/ 3405091 w 3456850"/>
                <a:gd name="connsiteY47" fmla="*/ 4835568 h 5745307"/>
                <a:gd name="connsiteX48" fmla="*/ 3456850 w 3456850"/>
                <a:gd name="connsiteY48" fmla="*/ 4706171 h 5745307"/>
                <a:gd name="connsiteX0" fmla="*/ 2070038 w 3405091"/>
                <a:gd name="connsiteY0" fmla="*/ 0 h 5745307"/>
                <a:gd name="connsiteX1" fmla="*/ 1785866 w 3405091"/>
                <a:gd name="connsiteY1" fmla="*/ 133863 h 5745307"/>
                <a:gd name="connsiteX2" fmla="*/ 1800886 w 3405091"/>
                <a:gd name="connsiteY2" fmla="*/ 225981 h 5745307"/>
                <a:gd name="connsiteX3" fmla="*/ 1675071 w 3405091"/>
                <a:gd name="connsiteY3" fmla="*/ 325340 h 5745307"/>
                <a:gd name="connsiteX4" fmla="*/ 1537010 w 3405091"/>
                <a:gd name="connsiteY4" fmla="*/ 444260 h 5745307"/>
                <a:gd name="connsiteX5" fmla="*/ 1464379 w 3405091"/>
                <a:gd name="connsiteY5" fmla="*/ 463361 h 5745307"/>
                <a:gd name="connsiteX6" fmla="*/ 1159065 w 3405091"/>
                <a:gd name="connsiteY6" fmla="*/ 719689 h 5745307"/>
                <a:gd name="connsiteX7" fmla="*/ 1127911 w 3405091"/>
                <a:gd name="connsiteY7" fmla="*/ 919791 h 5745307"/>
                <a:gd name="connsiteX8" fmla="*/ 943405 w 3405091"/>
                <a:gd name="connsiteY8" fmla="*/ 1149777 h 5745307"/>
                <a:gd name="connsiteX9" fmla="*/ 793675 w 3405091"/>
                <a:gd name="connsiteY9" fmla="*/ 1254682 h 5745307"/>
                <a:gd name="connsiteX10" fmla="*/ 915600 w 3405091"/>
                <a:gd name="connsiteY10" fmla="*/ 1488827 h 5745307"/>
                <a:gd name="connsiteX11" fmla="*/ 734137 w 3405091"/>
                <a:gd name="connsiteY11" fmla="*/ 1646721 h 5745307"/>
                <a:gd name="connsiteX12" fmla="*/ 673752 w 3405091"/>
                <a:gd name="connsiteY12" fmla="*/ 1723896 h 5745307"/>
                <a:gd name="connsiteX13" fmla="*/ 678759 w 3405091"/>
                <a:gd name="connsiteY13" fmla="*/ 1811548 h 5745307"/>
                <a:gd name="connsiteX14" fmla="*/ 640633 w 3405091"/>
                <a:gd name="connsiteY14" fmla="*/ 1793524 h 5745307"/>
                <a:gd name="connsiteX15" fmla="*/ 564652 w 3405091"/>
                <a:gd name="connsiteY15" fmla="*/ 1817246 h 5745307"/>
                <a:gd name="connsiteX16" fmla="*/ 517899 w 3405091"/>
                <a:gd name="connsiteY16" fmla="*/ 1903973 h 5745307"/>
                <a:gd name="connsiteX17" fmla="*/ 576359 w 3405091"/>
                <a:gd name="connsiteY17" fmla="*/ 1978838 h 5745307"/>
                <a:gd name="connsiteX18" fmla="*/ 500954 w 3405091"/>
                <a:gd name="connsiteY18" fmla="*/ 2096373 h 5745307"/>
                <a:gd name="connsiteX19" fmla="*/ 359581 w 3405091"/>
                <a:gd name="connsiteY19" fmla="*/ 2296013 h 5745307"/>
                <a:gd name="connsiteX20" fmla="*/ 345410 w 3405091"/>
                <a:gd name="connsiteY20" fmla="*/ 2564972 h 5745307"/>
                <a:gd name="connsiteX21" fmla="*/ 215550 w 3405091"/>
                <a:gd name="connsiteY21" fmla="*/ 2693443 h 5745307"/>
                <a:gd name="connsiteX22" fmla="*/ 13447 w 3405091"/>
                <a:gd name="connsiteY22" fmla="*/ 2849181 h 5745307"/>
                <a:gd name="connsiteX23" fmla="*/ 187363 w 3405091"/>
                <a:gd name="connsiteY23" fmla="*/ 3218115 h 5745307"/>
                <a:gd name="connsiteX24" fmla="*/ 542200 w 3405091"/>
                <a:gd name="connsiteY24" fmla="*/ 3686406 h 5745307"/>
                <a:gd name="connsiteX25" fmla="*/ 743688 w 3405091"/>
                <a:gd name="connsiteY25" fmla="*/ 3991412 h 5745307"/>
                <a:gd name="connsiteX26" fmla="*/ 934587 w 3405091"/>
                <a:gd name="connsiteY26" fmla="*/ 4309048 h 5745307"/>
                <a:gd name="connsiteX27" fmla="*/ 1171073 w 3405091"/>
                <a:gd name="connsiteY27" fmla="*/ 4637981 h 5745307"/>
                <a:gd name="connsiteX28" fmla="*/ 1233199 w 3405091"/>
                <a:gd name="connsiteY28" fmla="*/ 4693386 h 5745307"/>
                <a:gd name="connsiteX29" fmla="*/ 1330277 w 3405091"/>
                <a:gd name="connsiteY29" fmla="*/ 4842089 h 5745307"/>
                <a:gd name="connsiteX30" fmla="*/ 1431606 w 3405091"/>
                <a:gd name="connsiteY30" fmla="*/ 5064630 h 5745307"/>
                <a:gd name="connsiteX31" fmla="*/ 1561002 w 3405091"/>
                <a:gd name="connsiteY31" fmla="*/ 5169533 h 5745307"/>
                <a:gd name="connsiteX32" fmla="*/ 1654776 w 3405091"/>
                <a:gd name="connsiteY32" fmla="*/ 5268121 h 5745307"/>
                <a:gd name="connsiteX33" fmla="*/ 1740732 w 3405091"/>
                <a:gd name="connsiteY33" fmla="*/ 5521830 h 5745307"/>
                <a:gd name="connsiteX34" fmla="*/ 1844519 w 3405091"/>
                <a:gd name="connsiteY34" fmla="*/ 5636746 h 5745307"/>
                <a:gd name="connsiteX35" fmla="*/ 1869119 w 3405091"/>
                <a:gd name="connsiteY35" fmla="*/ 5495232 h 5745307"/>
                <a:gd name="connsiteX36" fmla="*/ 1879294 w 3405091"/>
                <a:gd name="connsiteY36" fmla="*/ 5255489 h 5745307"/>
                <a:gd name="connsiteX37" fmla="*/ 1862996 w 3405091"/>
                <a:gd name="connsiteY37" fmla="*/ 5405425 h 5745307"/>
                <a:gd name="connsiteX38" fmla="*/ 1887612 w 3405091"/>
                <a:gd name="connsiteY38" fmla="*/ 5133641 h 5745307"/>
                <a:gd name="connsiteX39" fmla="*/ 1931245 w 3405091"/>
                <a:gd name="connsiteY39" fmla="*/ 4913360 h 5745307"/>
                <a:gd name="connsiteX40" fmla="*/ 2242374 w 3405091"/>
                <a:gd name="connsiteY40" fmla="*/ 4685837 h 5745307"/>
                <a:gd name="connsiteX41" fmla="*/ 2441628 w 3405091"/>
                <a:gd name="connsiteY41" fmla="*/ 4629304 h 5745307"/>
                <a:gd name="connsiteX42" fmla="*/ 2939265 w 3405091"/>
                <a:gd name="connsiteY42" fmla="*/ 5568813 h 5745307"/>
                <a:gd name="connsiteX43" fmla="*/ 3086282 w 3405091"/>
                <a:gd name="connsiteY43" fmla="*/ 5745307 h 5745307"/>
                <a:gd name="connsiteX44" fmla="*/ 3202962 w 3405091"/>
                <a:gd name="connsiteY44" fmla="*/ 5659411 h 5745307"/>
                <a:gd name="connsiteX45" fmla="*/ 3241189 w 3405091"/>
                <a:gd name="connsiteY45" fmla="*/ 5482549 h 5745307"/>
                <a:gd name="connsiteX46" fmla="*/ 3344706 w 3405091"/>
                <a:gd name="connsiteY46" fmla="*/ 5025349 h 5745307"/>
                <a:gd name="connsiteX47" fmla="*/ 3405091 w 3405091"/>
                <a:gd name="connsiteY47" fmla="*/ 4835568 h 5745307"/>
                <a:gd name="connsiteX0" fmla="*/ 2070038 w 3344706"/>
                <a:gd name="connsiteY0" fmla="*/ 0 h 5745307"/>
                <a:gd name="connsiteX1" fmla="*/ 1785866 w 3344706"/>
                <a:gd name="connsiteY1" fmla="*/ 133863 h 5745307"/>
                <a:gd name="connsiteX2" fmla="*/ 1800886 w 3344706"/>
                <a:gd name="connsiteY2" fmla="*/ 225981 h 5745307"/>
                <a:gd name="connsiteX3" fmla="*/ 1675071 w 3344706"/>
                <a:gd name="connsiteY3" fmla="*/ 325340 h 5745307"/>
                <a:gd name="connsiteX4" fmla="*/ 1537010 w 3344706"/>
                <a:gd name="connsiteY4" fmla="*/ 444260 h 5745307"/>
                <a:gd name="connsiteX5" fmla="*/ 1464379 w 3344706"/>
                <a:gd name="connsiteY5" fmla="*/ 463361 h 5745307"/>
                <a:gd name="connsiteX6" fmla="*/ 1159065 w 3344706"/>
                <a:gd name="connsiteY6" fmla="*/ 719689 h 5745307"/>
                <a:gd name="connsiteX7" fmla="*/ 1127911 w 3344706"/>
                <a:gd name="connsiteY7" fmla="*/ 919791 h 5745307"/>
                <a:gd name="connsiteX8" fmla="*/ 943405 w 3344706"/>
                <a:gd name="connsiteY8" fmla="*/ 1149777 h 5745307"/>
                <a:gd name="connsiteX9" fmla="*/ 793675 w 3344706"/>
                <a:gd name="connsiteY9" fmla="*/ 1254682 h 5745307"/>
                <a:gd name="connsiteX10" fmla="*/ 915600 w 3344706"/>
                <a:gd name="connsiteY10" fmla="*/ 1488827 h 5745307"/>
                <a:gd name="connsiteX11" fmla="*/ 734137 w 3344706"/>
                <a:gd name="connsiteY11" fmla="*/ 1646721 h 5745307"/>
                <a:gd name="connsiteX12" fmla="*/ 673752 w 3344706"/>
                <a:gd name="connsiteY12" fmla="*/ 1723896 h 5745307"/>
                <a:gd name="connsiteX13" fmla="*/ 678759 w 3344706"/>
                <a:gd name="connsiteY13" fmla="*/ 1811548 h 5745307"/>
                <a:gd name="connsiteX14" fmla="*/ 640633 w 3344706"/>
                <a:gd name="connsiteY14" fmla="*/ 1793524 h 5745307"/>
                <a:gd name="connsiteX15" fmla="*/ 564652 w 3344706"/>
                <a:gd name="connsiteY15" fmla="*/ 1817246 h 5745307"/>
                <a:gd name="connsiteX16" fmla="*/ 517899 w 3344706"/>
                <a:gd name="connsiteY16" fmla="*/ 1903973 h 5745307"/>
                <a:gd name="connsiteX17" fmla="*/ 576359 w 3344706"/>
                <a:gd name="connsiteY17" fmla="*/ 1978838 h 5745307"/>
                <a:gd name="connsiteX18" fmla="*/ 500954 w 3344706"/>
                <a:gd name="connsiteY18" fmla="*/ 2096373 h 5745307"/>
                <a:gd name="connsiteX19" fmla="*/ 359581 w 3344706"/>
                <a:gd name="connsiteY19" fmla="*/ 2296013 h 5745307"/>
                <a:gd name="connsiteX20" fmla="*/ 345410 w 3344706"/>
                <a:gd name="connsiteY20" fmla="*/ 2564972 h 5745307"/>
                <a:gd name="connsiteX21" fmla="*/ 215550 w 3344706"/>
                <a:gd name="connsiteY21" fmla="*/ 2693443 h 5745307"/>
                <a:gd name="connsiteX22" fmla="*/ 13447 w 3344706"/>
                <a:gd name="connsiteY22" fmla="*/ 2849181 h 5745307"/>
                <a:gd name="connsiteX23" fmla="*/ 187363 w 3344706"/>
                <a:gd name="connsiteY23" fmla="*/ 3218115 h 5745307"/>
                <a:gd name="connsiteX24" fmla="*/ 542200 w 3344706"/>
                <a:gd name="connsiteY24" fmla="*/ 3686406 h 5745307"/>
                <a:gd name="connsiteX25" fmla="*/ 743688 w 3344706"/>
                <a:gd name="connsiteY25" fmla="*/ 3991412 h 5745307"/>
                <a:gd name="connsiteX26" fmla="*/ 934587 w 3344706"/>
                <a:gd name="connsiteY26" fmla="*/ 4309048 h 5745307"/>
                <a:gd name="connsiteX27" fmla="*/ 1171073 w 3344706"/>
                <a:gd name="connsiteY27" fmla="*/ 4637981 h 5745307"/>
                <a:gd name="connsiteX28" fmla="*/ 1233199 w 3344706"/>
                <a:gd name="connsiteY28" fmla="*/ 4693386 h 5745307"/>
                <a:gd name="connsiteX29" fmla="*/ 1330277 w 3344706"/>
                <a:gd name="connsiteY29" fmla="*/ 4842089 h 5745307"/>
                <a:gd name="connsiteX30" fmla="*/ 1431606 w 3344706"/>
                <a:gd name="connsiteY30" fmla="*/ 5064630 h 5745307"/>
                <a:gd name="connsiteX31" fmla="*/ 1561002 w 3344706"/>
                <a:gd name="connsiteY31" fmla="*/ 5169533 h 5745307"/>
                <a:gd name="connsiteX32" fmla="*/ 1654776 w 3344706"/>
                <a:gd name="connsiteY32" fmla="*/ 5268121 h 5745307"/>
                <a:gd name="connsiteX33" fmla="*/ 1740732 w 3344706"/>
                <a:gd name="connsiteY33" fmla="*/ 5521830 h 5745307"/>
                <a:gd name="connsiteX34" fmla="*/ 1844519 w 3344706"/>
                <a:gd name="connsiteY34" fmla="*/ 5636746 h 5745307"/>
                <a:gd name="connsiteX35" fmla="*/ 1869119 w 3344706"/>
                <a:gd name="connsiteY35" fmla="*/ 5495232 h 5745307"/>
                <a:gd name="connsiteX36" fmla="*/ 1879294 w 3344706"/>
                <a:gd name="connsiteY36" fmla="*/ 5255489 h 5745307"/>
                <a:gd name="connsiteX37" fmla="*/ 1862996 w 3344706"/>
                <a:gd name="connsiteY37" fmla="*/ 5405425 h 5745307"/>
                <a:gd name="connsiteX38" fmla="*/ 1887612 w 3344706"/>
                <a:gd name="connsiteY38" fmla="*/ 5133641 h 5745307"/>
                <a:gd name="connsiteX39" fmla="*/ 1931245 w 3344706"/>
                <a:gd name="connsiteY39" fmla="*/ 4913360 h 5745307"/>
                <a:gd name="connsiteX40" fmla="*/ 2242374 w 3344706"/>
                <a:gd name="connsiteY40" fmla="*/ 4685837 h 5745307"/>
                <a:gd name="connsiteX41" fmla="*/ 2441628 w 3344706"/>
                <a:gd name="connsiteY41" fmla="*/ 4629304 h 5745307"/>
                <a:gd name="connsiteX42" fmla="*/ 2939265 w 3344706"/>
                <a:gd name="connsiteY42" fmla="*/ 5568813 h 5745307"/>
                <a:gd name="connsiteX43" fmla="*/ 3086282 w 3344706"/>
                <a:gd name="connsiteY43" fmla="*/ 5745307 h 5745307"/>
                <a:gd name="connsiteX44" fmla="*/ 3202962 w 3344706"/>
                <a:gd name="connsiteY44" fmla="*/ 5659411 h 5745307"/>
                <a:gd name="connsiteX45" fmla="*/ 3241189 w 3344706"/>
                <a:gd name="connsiteY45" fmla="*/ 5482549 h 5745307"/>
                <a:gd name="connsiteX46" fmla="*/ 3344706 w 3344706"/>
                <a:gd name="connsiteY46" fmla="*/ 5025349 h 5745307"/>
                <a:gd name="connsiteX0" fmla="*/ 2070038 w 3241190"/>
                <a:gd name="connsiteY0" fmla="*/ 0 h 5745307"/>
                <a:gd name="connsiteX1" fmla="*/ 1785866 w 3241190"/>
                <a:gd name="connsiteY1" fmla="*/ 133863 h 5745307"/>
                <a:gd name="connsiteX2" fmla="*/ 1800886 w 3241190"/>
                <a:gd name="connsiteY2" fmla="*/ 225981 h 5745307"/>
                <a:gd name="connsiteX3" fmla="*/ 1675071 w 3241190"/>
                <a:gd name="connsiteY3" fmla="*/ 325340 h 5745307"/>
                <a:gd name="connsiteX4" fmla="*/ 1537010 w 3241190"/>
                <a:gd name="connsiteY4" fmla="*/ 444260 h 5745307"/>
                <a:gd name="connsiteX5" fmla="*/ 1464379 w 3241190"/>
                <a:gd name="connsiteY5" fmla="*/ 463361 h 5745307"/>
                <a:gd name="connsiteX6" fmla="*/ 1159065 w 3241190"/>
                <a:gd name="connsiteY6" fmla="*/ 719689 h 5745307"/>
                <a:gd name="connsiteX7" fmla="*/ 1127911 w 3241190"/>
                <a:gd name="connsiteY7" fmla="*/ 919791 h 5745307"/>
                <a:gd name="connsiteX8" fmla="*/ 943405 w 3241190"/>
                <a:gd name="connsiteY8" fmla="*/ 1149777 h 5745307"/>
                <a:gd name="connsiteX9" fmla="*/ 793675 w 3241190"/>
                <a:gd name="connsiteY9" fmla="*/ 1254682 h 5745307"/>
                <a:gd name="connsiteX10" fmla="*/ 915600 w 3241190"/>
                <a:gd name="connsiteY10" fmla="*/ 1488827 h 5745307"/>
                <a:gd name="connsiteX11" fmla="*/ 734137 w 3241190"/>
                <a:gd name="connsiteY11" fmla="*/ 1646721 h 5745307"/>
                <a:gd name="connsiteX12" fmla="*/ 673752 w 3241190"/>
                <a:gd name="connsiteY12" fmla="*/ 1723896 h 5745307"/>
                <a:gd name="connsiteX13" fmla="*/ 678759 w 3241190"/>
                <a:gd name="connsiteY13" fmla="*/ 1811548 h 5745307"/>
                <a:gd name="connsiteX14" fmla="*/ 640633 w 3241190"/>
                <a:gd name="connsiteY14" fmla="*/ 1793524 h 5745307"/>
                <a:gd name="connsiteX15" fmla="*/ 564652 w 3241190"/>
                <a:gd name="connsiteY15" fmla="*/ 1817246 h 5745307"/>
                <a:gd name="connsiteX16" fmla="*/ 517899 w 3241190"/>
                <a:gd name="connsiteY16" fmla="*/ 1903973 h 5745307"/>
                <a:gd name="connsiteX17" fmla="*/ 576359 w 3241190"/>
                <a:gd name="connsiteY17" fmla="*/ 1978838 h 5745307"/>
                <a:gd name="connsiteX18" fmla="*/ 500954 w 3241190"/>
                <a:gd name="connsiteY18" fmla="*/ 2096373 h 5745307"/>
                <a:gd name="connsiteX19" fmla="*/ 359581 w 3241190"/>
                <a:gd name="connsiteY19" fmla="*/ 2296013 h 5745307"/>
                <a:gd name="connsiteX20" fmla="*/ 345410 w 3241190"/>
                <a:gd name="connsiteY20" fmla="*/ 2564972 h 5745307"/>
                <a:gd name="connsiteX21" fmla="*/ 215550 w 3241190"/>
                <a:gd name="connsiteY21" fmla="*/ 2693443 h 5745307"/>
                <a:gd name="connsiteX22" fmla="*/ 13447 w 3241190"/>
                <a:gd name="connsiteY22" fmla="*/ 2849181 h 5745307"/>
                <a:gd name="connsiteX23" fmla="*/ 187363 w 3241190"/>
                <a:gd name="connsiteY23" fmla="*/ 3218115 h 5745307"/>
                <a:gd name="connsiteX24" fmla="*/ 542200 w 3241190"/>
                <a:gd name="connsiteY24" fmla="*/ 3686406 h 5745307"/>
                <a:gd name="connsiteX25" fmla="*/ 743688 w 3241190"/>
                <a:gd name="connsiteY25" fmla="*/ 3991412 h 5745307"/>
                <a:gd name="connsiteX26" fmla="*/ 934587 w 3241190"/>
                <a:gd name="connsiteY26" fmla="*/ 4309048 h 5745307"/>
                <a:gd name="connsiteX27" fmla="*/ 1171073 w 3241190"/>
                <a:gd name="connsiteY27" fmla="*/ 4637981 h 5745307"/>
                <a:gd name="connsiteX28" fmla="*/ 1233199 w 3241190"/>
                <a:gd name="connsiteY28" fmla="*/ 4693386 h 5745307"/>
                <a:gd name="connsiteX29" fmla="*/ 1330277 w 3241190"/>
                <a:gd name="connsiteY29" fmla="*/ 4842089 h 5745307"/>
                <a:gd name="connsiteX30" fmla="*/ 1431606 w 3241190"/>
                <a:gd name="connsiteY30" fmla="*/ 5064630 h 5745307"/>
                <a:gd name="connsiteX31" fmla="*/ 1561002 w 3241190"/>
                <a:gd name="connsiteY31" fmla="*/ 5169533 h 5745307"/>
                <a:gd name="connsiteX32" fmla="*/ 1654776 w 3241190"/>
                <a:gd name="connsiteY32" fmla="*/ 5268121 h 5745307"/>
                <a:gd name="connsiteX33" fmla="*/ 1740732 w 3241190"/>
                <a:gd name="connsiteY33" fmla="*/ 5521830 h 5745307"/>
                <a:gd name="connsiteX34" fmla="*/ 1844519 w 3241190"/>
                <a:gd name="connsiteY34" fmla="*/ 5636746 h 5745307"/>
                <a:gd name="connsiteX35" fmla="*/ 1869119 w 3241190"/>
                <a:gd name="connsiteY35" fmla="*/ 5495232 h 5745307"/>
                <a:gd name="connsiteX36" fmla="*/ 1879294 w 3241190"/>
                <a:gd name="connsiteY36" fmla="*/ 5255489 h 5745307"/>
                <a:gd name="connsiteX37" fmla="*/ 1862996 w 3241190"/>
                <a:gd name="connsiteY37" fmla="*/ 5405425 h 5745307"/>
                <a:gd name="connsiteX38" fmla="*/ 1887612 w 3241190"/>
                <a:gd name="connsiteY38" fmla="*/ 5133641 h 5745307"/>
                <a:gd name="connsiteX39" fmla="*/ 1931245 w 3241190"/>
                <a:gd name="connsiteY39" fmla="*/ 4913360 h 5745307"/>
                <a:gd name="connsiteX40" fmla="*/ 2242374 w 3241190"/>
                <a:gd name="connsiteY40" fmla="*/ 4685837 h 5745307"/>
                <a:gd name="connsiteX41" fmla="*/ 2441628 w 3241190"/>
                <a:gd name="connsiteY41" fmla="*/ 4629304 h 5745307"/>
                <a:gd name="connsiteX42" fmla="*/ 2939265 w 3241190"/>
                <a:gd name="connsiteY42" fmla="*/ 5568813 h 5745307"/>
                <a:gd name="connsiteX43" fmla="*/ 3086282 w 3241190"/>
                <a:gd name="connsiteY43" fmla="*/ 5745307 h 5745307"/>
                <a:gd name="connsiteX44" fmla="*/ 3202962 w 3241190"/>
                <a:gd name="connsiteY44" fmla="*/ 5659411 h 5745307"/>
                <a:gd name="connsiteX45" fmla="*/ 3241189 w 3241190"/>
                <a:gd name="connsiteY45" fmla="*/ 5482549 h 5745307"/>
                <a:gd name="connsiteX0" fmla="*/ 2070038 w 3202962"/>
                <a:gd name="connsiteY0" fmla="*/ 0 h 5745307"/>
                <a:gd name="connsiteX1" fmla="*/ 1785866 w 3202962"/>
                <a:gd name="connsiteY1" fmla="*/ 133863 h 5745307"/>
                <a:gd name="connsiteX2" fmla="*/ 1800886 w 3202962"/>
                <a:gd name="connsiteY2" fmla="*/ 225981 h 5745307"/>
                <a:gd name="connsiteX3" fmla="*/ 1675071 w 3202962"/>
                <a:gd name="connsiteY3" fmla="*/ 325340 h 5745307"/>
                <a:gd name="connsiteX4" fmla="*/ 1537010 w 3202962"/>
                <a:gd name="connsiteY4" fmla="*/ 444260 h 5745307"/>
                <a:gd name="connsiteX5" fmla="*/ 1464379 w 3202962"/>
                <a:gd name="connsiteY5" fmla="*/ 463361 h 5745307"/>
                <a:gd name="connsiteX6" fmla="*/ 1159065 w 3202962"/>
                <a:gd name="connsiteY6" fmla="*/ 719689 h 5745307"/>
                <a:gd name="connsiteX7" fmla="*/ 1127911 w 3202962"/>
                <a:gd name="connsiteY7" fmla="*/ 919791 h 5745307"/>
                <a:gd name="connsiteX8" fmla="*/ 943405 w 3202962"/>
                <a:gd name="connsiteY8" fmla="*/ 1149777 h 5745307"/>
                <a:gd name="connsiteX9" fmla="*/ 793675 w 3202962"/>
                <a:gd name="connsiteY9" fmla="*/ 1254682 h 5745307"/>
                <a:gd name="connsiteX10" fmla="*/ 915600 w 3202962"/>
                <a:gd name="connsiteY10" fmla="*/ 1488827 h 5745307"/>
                <a:gd name="connsiteX11" fmla="*/ 734137 w 3202962"/>
                <a:gd name="connsiteY11" fmla="*/ 1646721 h 5745307"/>
                <a:gd name="connsiteX12" fmla="*/ 673752 w 3202962"/>
                <a:gd name="connsiteY12" fmla="*/ 1723896 h 5745307"/>
                <a:gd name="connsiteX13" fmla="*/ 678759 w 3202962"/>
                <a:gd name="connsiteY13" fmla="*/ 1811548 h 5745307"/>
                <a:gd name="connsiteX14" fmla="*/ 640633 w 3202962"/>
                <a:gd name="connsiteY14" fmla="*/ 1793524 h 5745307"/>
                <a:gd name="connsiteX15" fmla="*/ 564652 w 3202962"/>
                <a:gd name="connsiteY15" fmla="*/ 1817246 h 5745307"/>
                <a:gd name="connsiteX16" fmla="*/ 517899 w 3202962"/>
                <a:gd name="connsiteY16" fmla="*/ 1903973 h 5745307"/>
                <a:gd name="connsiteX17" fmla="*/ 576359 w 3202962"/>
                <a:gd name="connsiteY17" fmla="*/ 1978838 h 5745307"/>
                <a:gd name="connsiteX18" fmla="*/ 500954 w 3202962"/>
                <a:gd name="connsiteY18" fmla="*/ 2096373 h 5745307"/>
                <a:gd name="connsiteX19" fmla="*/ 359581 w 3202962"/>
                <a:gd name="connsiteY19" fmla="*/ 2296013 h 5745307"/>
                <a:gd name="connsiteX20" fmla="*/ 345410 w 3202962"/>
                <a:gd name="connsiteY20" fmla="*/ 2564972 h 5745307"/>
                <a:gd name="connsiteX21" fmla="*/ 215550 w 3202962"/>
                <a:gd name="connsiteY21" fmla="*/ 2693443 h 5745307"/>
                <a:gd name="connsiteX22" fmla="*/ 13447 w 3202962"/>
                <a:gd name="connsiteY22" fmla="*/ 2849181 h 5745307"/>
                <a:gd name="connsiteX23" fmla="*/ 187363 w 3202962"/>
                <a:gd name="connsiteY23" fmla="*/ 3218115 h 5745307"/>
                <a:gd name="connsiteX24" fmla="*/ 542200 w 3202962"/>
                <a:gd name="connsiteY24" fmla="*/ 3686406 h 5745307"/>
                <a:gd name="connsiteX25" fmla="*/ 743688 w 3202962"/>
                <a:gd name="connsiteY25" fmla="*/ 3991412 h 5745307"/>
                <a:gd name="connsiteX26" fmla="*/ 934587 w 3202962"/>
                <a:gd name="connsiteY26" fmla="*/ 4309048 h 5745307"/>
                <a:gd name="connsiteX27" fmla="*/ 1171073 w 3202962"/>
                <a:gd name="connsiteY27" fmla="*/ 4637981 h 5745307"/>
                <a:gd name="connsiteX28" fmla="*/ 1233199 w 3202962"/>
                <a:gd name="connsiteY28" fmla="*/ 4693386 h 5745307"/>
                <a:gd name="connsiteX29" fmla="*/ 1330277 w 3202962"/>
                <a:gd name="connsiteY29" fmla="*/ 4842089 h 5745307"/>
                <a:gd name="connsiteX30" fmla="*/ 1431606 w 3202962"/>
                <a:gd name="connsiteY30" fmla="*/ 5064630 h 5745307"/>
                <a:gd name="connsiteX31" fmla="*/ 1561002 w 3202962"/>
                <a:gd name="connsiteY31" fmla="*/ 5169533 h 5745307"/>
                <a:gd name="connsiteX32" fmla="*/ 1654776 w 3202962"/>
                <a:gd name="connsiteY32" fmla="*/ 5268121 h 5745307"/>
                <a:gd name="connsiteX33" fmla="*/ 1740732 w 3202962"/>
                <a:gd name="connsiteY33" fmla="*/ 5521830 h 5745307"/>
                <a:gd name="connsiteX34" fmla="*/ 1844519 w 3202962"/>
                <a:gd name="connsiteY34" fmla="*/ 5636746 h 5745307"/>
                <a:gd name="connsiteX35" fmla="*/ 1869119 w 3202962"/>
                <a:gd name="connsiteY35" fmla="*/ 5495232 h 5745307"/>
                <a:gd name="connsiteX36" fmla="*/ 1879294 w 3202962"/>
                <a:gd name="connsiteY36" fmla="*/ 5255489 h 5745307"/>
                <a:gd name="connsiteX37" fmla="*/ 1862996 w 3202962"/>
                <a:gd name="connsiteY37" fmla="*/ 5405425 h 5745307"/>
                <a:gd name="connsiteX38" fmla="*/ 1887612 w 3202962"/>
                <a:gd name="connsiteY38" fmla="*/ 5133641 h 5745307"/>
                <a:gd name="connsiteX39" fmla="*/ 1931245 w 3202962"/>
                <a:gd name="connsiteY39" fmla="*/ 4913360 h 5745307"/>
                <a:gd name="connsiteX40" fmla="*/ 2242374 w 3202962"/>
                <a:gd name="connsiteY40" fmla="*/ 4685837 h 5745307"/>
                <a:gd name="connsiteX41" fmla="*/ 2441628 w 3202962"/>
                <a:gd name="connsiteY41" fmla="*/ 4629304 h 5745307"/>
                <a:gd name="connsiteX42" fmla="*/ 2939265 w 3202962"/>
                <a:gd name="connsiteY42" fmla="*/ 5568813 h 5745307"/>
                <a:gd name="connsiteX43" fmla="*/ 3086282 w 3202962"/>
                <a:gd name="connsiteY43" fmla="*/ 5745307 h 5745307"/>
                <a:gd name="connsiteX44" fmla="*/ 3202962 w 3202962"/>
                <a:gd name="connsiteY44" fmla="*/ 5659411 h 5745307"/>
                <a:gd name="connsiteX0" fmla="*/ 2070038 w 3086282"/>
                <a:gd name="connsiteY0" fmla="*/ 0 h 5745307"/>
                <a:gd name="connsiteX1" fmla="*/ 1785866 w 3086282"/>
                <a:gd name="connsiteY1" fmla="*/ 133863 h 5745307"/>
                <a:gd name="connsiteX2" fmla="*/ 1800886 w 3086282"/>
                <a:gd name="connsiteY2" fmla="*/ 225981 h 5745307"/>
                <a:gd name="connsiteX3" fmla="*/ 1675071 w 3086282"/>
                <a:gd name="connsiteY3" fmla="*/ 325340 h 5745307"/>
                <a:gd name="connsiteX4" fmla="*/ 1537010 w 3086282"/>
                <a:gd name="connsiteY4" fmla="*/ 444260 h 5745307"/>
                <a:gd name="connsiteX5" fmla="*/ 1464379 w 3086282"/>
                <a:gd name="connsiteY5" fmla="*/ 463361 h 5745307"/>
                <a:gd name="connsiteX6" fmla="*/ 1159065 w 3086282"/>
                <a:gd name="connsiteY6" fmla="*/ 719689 h 5745307"/>
                <a:gd name="connsiteX7" fmla="*/ 1127911 w 3086282"/>
                <a:gd name="connsiteY7" fmla="*/ 919791 h 5745307"/>
                <a:gd name="connsiteX8" fmla="*/ 943405 w 3086282"/>
                <a:gd name="connsiteY8" fmla="*/ 1149777 h 5745307"/>
                <a:gd name="connsiteX9" fmla="*/ 793675 w 3086282"/>
                <a:gd name="connsiteY9" fmla="*/ 1254682 h 5745307"/>
                <a:gd name="connsiteX10" fmla="*/ 915600 w 3086282"/>
                <a:gd name="connsiteY10" fmla="*/ 1488827 h 5745307"/>
                <a:gd name="connsiteX11" fmla="*/ 734137 w 3086282"/>
                <a:gd name="connsiteY11" fmla="*/ 1646721 h 5745307"/>
                <a:gd name="connsiteX12" fmla="*/ 673752 w 3086282"/>
                <a:gd name="connsiteY12" fmla="*/ 1723896 h 5745307"/>
                <a:gd name="connsiteX13" fmla="*/ 678759 w 3086282"/>
                <a:gd name="connsiteY13" fmla="*/ 1811548 h 5745307"/>
                <a:gd name="connsiteX14" fmla="*/ 640633 w 3086282"/>
                <a:gd name="connsiteY14" fmla="*/ 1793524 h 5745307"/>
                <a:gd name="connsiteX15" fmla="*/ 564652 w 3086282"/>
                <a:gd name="connsiteY15" fmla="*/ 1817246 h 5745307"/>
                <a:gd name="connsiteX16" fmla="*/ 517899 w 3086282"/>
                <a:gd name="connsiteY16" fmla="*/ 1903973 h 5745307"/>
                <a:gd name="connsiteX17" fmla="*/ 576359 w 3086282"/>
                <a:gd name="connsiteY17" fmla="*/ 1978838 h 5745307"/>
                <a:gd name="connsiteX18" fmla="*/ 500954 w 3086282"/>
                <a:gd name="connsiteY18" fmla="*/ 2096373 h 5745307"/>
                <a:gd name="connsiteX19" fmla="*/ 359581 w 3086282"/>
                <a:gd name="connsiteY19" fmla="*/ 2296013 h 5745307"/>
                <a:gd name="connsiteX20" fmla="*/ 345410 w 3086282"/>
                <a:gd name="connsiteY20" fmla="*/ 2564972 h 5745307"/>
                <a:gd name="connsiteX21" fmla="*/ 215550 w 3086282"/>
                <a:gd name="connsiteY21" fmla="*/ 2693443 h 5745307"/>
                <a:gd name="connsiteX22" fmla="*/ 13447 w 3086282"/>
                <a:gd name="connsiteY22" fmla="*/ 2849181 h 5745307"/>
                <a:gd name="connsiteX23" fmla="*/ 187363 w 3086282"/>
                <a:gd name="connsiteY23" fmla="*/ 3218115 h 5745307"/>
                <a:gd name="connsiteX24" fmla="*/ 542200 w 3086282"/>
                <a:gd name="connsiteY24" fmla="*/ 3686406 h 5745307"/>
                <a:gd name="connsiteX25" fmla="*/ 743688 w 3086282"/>
                <a:gd name="connsiteY25" fmla="*/ 3991412 h 5745307"/>
                <a:gd name="connsiteX26" fmla="*/ 934587 w 3086282"/>
                <a:gd name="connsiteY26" fmla="*/ 4309048 h 5745307"/>
                <a:gd name="connsiteX27" fmla="*/ 1171073 w 3086282"/>
                <a:gd name="connsiteY27" fmla="*/ 4637981 h 5745307"/>
                <a:gd name="connsiteX28" fmla="*/ 1233199 w 3086282"/>
                <a:gd name="connsiteY28" fmla="*/ 4693386 h 5745307"/>
                <a:gd name="connsiteX29" fmla="*/ 1330277 w 3086282"/>
                <a:gd name="connsiteY29" fmla="*/ 4842089 h 5745307"/>
                <a:gd name="connsiteX30" fmla="*/ 1431606 w 3086282"/>
                <a:gd name="connsiteY30" fmla="*/ 5064630 h 5745307"/>
                <a:gd name="connsiteX31" fmla="*/ 1561002 w 3086282"/>
                <a:gd name="connsiteY31" fmla="*/ 5169533 h 5745307"/>
                <a:gd name="connsiteX32" fmla="*/ 1654776 w 3086282"/>
                <a:gd name="connsiteY32" fmla="*/ 5268121 h 5745307"/>
                <a:gd name="connsiteX33" fmla="*/ 1740732 w 3086282"/>
                <a:gd name="connsiteY33" fmla="*/ 5521830 h 5745307"/>
                <a:gd name="connsiteX34" fmla="*/ 1844519 w 3086282"/>
                <a:gd name="connsiteY34" fmla="*/ 5636746 h 5745307"/>
                <a:gd name="connsiteX35" fmla="*/ 1869119 w 3086282"/>
                <a:gd name="connsiteY35" fmla="*/ 5495232 h 5745307"/>
                <a:gd name="connsiteX36" fmla="*/ 1879294 w 3086282"/>
                <a:gd name="connsiteY36" fmla="*/ 5255489 h 5745307"/>
                <a:gd name="connsiteX37" fmla="*/ 1862996 w 3086282"/>
                <a:gd name="connsiteY37" fmla="*/ 5405425 h 5745307"/>
                <a:gd name="connsiteX38" fmla="*/ 1887612 w 3086282"/>
                <a:gd name="connsiteY38" fmla="*/ 5133641 h 5745307"/>
                <a:gd name="connsiteX39" fmla="*/ 1931245 w 3086282"/>
                <a:gd name="connsiteY39" fmla="*/ 4913360 h 5745307"/>
                <a:gd name="connsiteX40" fmla="*/ 2242374 w 3086282"/>
                <a:gd name="connsiteY40" fmla="*/ 4685837 h 5745307"/>
                <a:gd name="connsiteX41" fmla="*/ 2441628 w 3086282"/>
                <a:gd name="connsiteY41" fmla="*/ 4629304 h 5745307"/>
                <a:gd name="connsiteX42" fmla="*/ 2939265 w 3086282"/>
                <a:gd name="connsiteY42" fmla="*/ 5568813 h 5745307"/>
                <a:gd name="connsiteX43" fmla="*/ 3086282 w 3086282"/>
                <a:gd name="connsiteY43" fmla="*/ 5745307 h 5745307"/>
                <a:gd name="connsiteX0" fmla="*/ 2070038 w 2939265"/>
                <a:gd name="connsiteY0" fmla="*/ 0 h 5636746"/>
                <a:gd name="connsiteX1" fmla="*/ 1785866 w 2939265"/>
                <a:gd name="connsiteY1" fmla="*/ 133863 h 5636746"/>
                <a:gd name="connsiteX2" fmla="*/ 1800886 w 2939265"/>
                <a:gd name="connsiteY2" fmla="*/ 225981 h 5636746"/>
                <a:gd name="connsiteX3" fmla="*/ 1675071 w 2939265"/>
                <a:gd name="connsiteY3" fmla="*/ 325340 h 5636746"/>
                <a:gd name="connsiteX4" fmla="*/ 1537010 w 2939265"/>
                <a:gd name="connsiteY4" fmla="*/ 444260 h 5636746"/>
                <a:gd name="connsiteX5" fmla="*/ 1464379 w 2939265"/>
                <a:gd name="connsiteY5" fmla="*/ 463361 h 5636746"/>
                <a:gd name="connsiteX6" fmla="*/ 1159065 w 2939265"/>
                <a:gd name="connsiteY6" fmla="*/ 719689 h 5636746"/>
                <a:gd name="connsiteX7" fmla="*/ 1127911 w 2939265"/>
                <a:gd name="connsiteY7" fmla="*/ 919791 h 5636746"/>
                <a:gd name="connsiteX8" fmla="*/ 943405 w 2939265"/>
                <a:gd name="connsiteY8" fmla="*/ 1149777 h 5636746"/>
                <a:gd name="connsiteX9" fmla="*/ 793675 w 2939265"/>
                <a:gd name="connsiteY9" fmla="*/ 1254682 h 5636746"/>
                <a:gd name="connsiteX10" fmla="*/ 915600 w 2939265"/>
                <a:gd name="connsiteY10" fmla="*/ 1488827 h 5636746"/>
                <a:gd name="connsiteX11" fmla="*/ 734137 w 2939265"/>
                <a:gd name="connsiteY11" fmla="*/ 1646721 h 5636746"/>
                <a:gd name="connsiteX12" fmla="*/ 673752 w 2939265"/>
                <a:gd name="connsiteY12" fmla="*/ 1723896 h 5636746"/>
                <a:gd name="connsiteX13" fmla="*/ 678759 w 2939265"/>
                <a:gd name="connsiteY13" fmla="*/ 1811548 h 5636746"/>
                <a:gd name="connsiteX14" fmla="*/ 640633 w 2939265"/>
                <a:gd name="connsiteY14" fmla="*/ 1793524 h 5636746"/>
                <a:gd name="connsiteX15" fmla="*/ 564652 w 2939265"/>
                <a:gd name="connsiteY15" fmla="*/ 1817246 h 5636746"/>
                <a:gd name="connsiteX16" fmla="*/ 517899 w 2939265"/>
                <a:gd name="connsiteY16" fmla="*/ 1903973 h 5636746"/>
                <a:gd name="connsiteX17" fmla="*/ 576359 w 2939265"/>
                <a:gd name="connsiteY17" fmla="*/ 1978838 h 5636746"/>
                <a:gd name="connsiteX18" fmla="*/ 500954 w 2939265"/>
                <a:gd name="connsiteY18" fmla="*/ 2096373 h 5636746"/>
                <a:gd name="connsiteX19" fmla="*/ 359581 w 2939265"/>
                <a:gd name="connsiteY19" fmla="*/ 2296013 h 5636746"/>
                <a:gd name="connsiteX20" fmla="*/ 345410 w 2939265"/>
                <a:gd name="connsiteY20" fmla="*/ 2564972 h 5636746"/>
                <a:gd name="connsiteX21" fmla="*/ 215550 w 2939265"/>
                <a:gd name="connsiteY21" fmla="*/ 2693443 h 5636746"/>
                <a:gd name="connsiteX22" fmla="*/ 13447 w 2939265"/>
                <a:gd name="connsiteY22" fmla="*/ 2849181 h 5636746"/>
                <a:gd name="connsiteX23" fmla="*/ 187363 w 2939265"/>
                <a:gd name="connsiteY23" fmla="*/ 3218115 h 5636746"/>
                <a:gd name="connsiteX24" fmla="*/ 542200 w 2939265"/>
                <a:gd name="connsiteY24" fmla="*/ 3686406 h 5636746"/>
                <a:gd name="connsiteX25" fmla="*/ 743688 w 2939265"/>
                <a:gd name="connsiteY25" fmla="*/ 3991412 h 5636746"/>
                <a:gd name="connsiteX26" fmla="*/ 934587 w 2939265"/>
                <a:gd name="connsiteY26" fmla="*/ 4309048 h 5636746"/>
                <a:gd name="connsiteX27" fmla="*/ 1171073 w 2939265"/>
                <a:gd name="connsiteY27" fmla="*/ 4637981 h 5636746"/>
                <a:gd name="connsiteX28" fmla="*/ 1233199 w 2939265"/>
                <a:gd name="connsiteY28" fmla="*/ 4693386 h 5636746"/>
                <a:gd name="connsiteX29" fmla="*/ 1330277 w 2939265"/>
                <a:gd name="connsiteY29" fmla="*/ 4842089 h 5636746"/>
                <a:gd name="connsiteX30" fmla="*/ 1431606 w 2939265"/>
                <a:gd name="connsiteY30" fmla="*/ 5064630 h 5636746"/>
                <a:gd name="connsiteX31" fmla="*/ 1561002 w 2939265"/>
                <a:gd name="connsiteY31" fmla="*/ 5169533 h 5636746"/>
                <a:gd name="connsiteX32" fmla="*/ 1654776 w 2939265"/>
                <a:gd name="connsiteY32" fmla="*/ 5268121 h 5636746"/>
                <a:gd name="connsiteX33" fmla="*/ 1740732 w 2939265"/>
                <a:gd name="connsiteY33" fmla="*/ 5521830 h 5636746"/>
                <a:gd name="connsiteX34" fmla="*/ 1844519 w 2939265"/>
                <a:gd name="connsiteY34" fmla="*/ 5636746 h 5636746"/>
                <a:gd name="connsiteX35" fmla="*/ 1869119 w 2939265"/>
                <a:gd name="connsiteY35" fmla="*/ 5495232 h 5636746"/>
                <a:gd name="connsiteX36" fmla="*/ 1879294 w 2939265"/>
                <a:gd name="connsiteY36" fmla="*/ 5255489 h 5636746"/>
                <a:gd name="connsiteX37" fmla="*/ 1862996 w 2939265"/>
                <a:gd name="connsiteY37" fmla="*/ 5405425 h 5636746"/>
                <a:gd name="connsiteX38" fmla="*/ 1887612 w 2939265"/>
                <a:gd name="connsiteY38" fmla="*/ 5133641 h 5636746"/>
                <a:gd name="connsiteX39" fmla="*/ 1931245 w 2939265"/>
                <a:gd name="connsiteY39" fmla="*/ 4913360 h 5636746"/>
                <a:gd name="connsiteX40" fmla="*/ 2242374 w 2939265"/>
                <a:gd name="connsiteY40" fmla="*/ 4685837 h 5636746"/>
                <a:gd name="connsiteX41" fmla="*/ 2441628 w 2939265"/>
                <a:gd name="connsiteY41" fmla="*/ 4629304 h 5636746"/>
                <a:gd name="connsiteX42" fmla="*/ 2939265 w 2939265"/>
                <a:gd name="connsiteY42" fmla="*/ 5568813 h 5636746"/>
                <a:gd name="connsiteX0" fmla="*/ 2070038 w 2441628"/>
                <a:gd name="connsiteY0" fmla="*/ 0 h 5636746"/>
                <a:gd name="connsiteX1" fmla="*/ 1785866 w 2441628"/>
                <a:gd name="connsiteY1" fmla="*/ 133863 h 5636746"/>
                <a:gd name="connsiteX2" fmla="*/ 1800886 w 2441628"/>
                <a:gd name="connsiteY2" fmla="*/ 225981 h 5636746"/>
                <a:gd name="connsiteX3" fmla="*/ 1675071 w 2441628"/>
                <a:gd name="connsiteY3" fmla="*/ 325340 h 5636746"/>
                <a:gd name="connsiteX4" fmla="*/ 1537010 w 2441628"/>
                <a:gd name="connsiteY4" fmla="*/ 444260 h 5636746"/>
                <a:gd name="connsiteX5" fmla="*/ 1464379 w 2441628"/>
                <a:gd name="connsiteY5" fmla="*/ 463361 h 5636746"/>
                <a:gd name="connsiteX6" fmla="*/ 1159065 w 2441628"/>
                <a:gd name="connsiteY6" fmla="*/ 719689 h 5636746"/>
                <a:gd name="connsiteX7" fmla="*/ 1127911 w 2441628"/>
                <a:gd name="connsiteY7" fmla="*/ 919791 h 5636746"/>
                <a:gd name="connsiteX8" fmla="*/ 943405 w 2441628"/>
                <a:gd name="connsiteY8" fmla="*/ 1149777 h 5636746"/>
                <a:gd name="connsiteX9" fmla="*/ 793675 w 2441628"/>
                <a:gd name="connsiteY9" fmla="*/ 1254682 h 5636746"/>
                <a:gd name="connsiteX10" fmla="*/ 915600 w 2441628"/>
                <a:gd name="connsiteY10" fmla="*/ 1488827 h 5636746"/>
                <a:gd name="connsiteX11" fmla="*/ 734137 w 2441628"/>
                <a:gd name="connsiteY11" fmla="*/ 1646721 h 5636746"/>
                <a:gd name="connsiteX12" fmla="*/ 673752 w 2441628"/>
                <a:gd name="connsiteY12" fmla="*/ 1723896 h 5636746"/>
                <a:gd name="connsiteX13" fmla="*/ 678759 w 2441628"/>
                <a:gd name="connsiteY13" fmla="*/ 1811548 h 5636746"/>
                <a:gd name="connsiteX14" fmla="*/ 640633 w 2441628"/>
                <a:gd name="connsiteY14" fmla="*/ 1793524 h 5636746"/>
                <a:gd name="connsiteX15" fmla="*/ 564652 w 2441628"/>
                <a:gd name="connsiteY15" fmla="*/ 1817246 h 5636746"/>
                <a:gd name="connsiteX16" fmla="*/ 517899 w 2441628"/>
                <a:gd name="connsiteY16" fmla="*/ 1903973 h 5636746"/>
                <a:gd name="connsiteX17" fmla="*/ 576359 w 2441628"/>
                <a:gd name="connsiteY17" fmla="*/ 1978838 h 5636746"/>
                <a:gd name="connsiteX18" fmla="*/ 500954 w 2441628"/>
                <a:gd name="connsiteY18" fmla="*/ 2096373 h 5636746"/>
                <a:gd name="connsiteX19" fmla="*/ 359581 w 2441628"/>
                <a:gd name="connsiteY19" fmla="*/ 2296013 h 5636746"/>
                <a:gd name="connsiteX20" fmla="*/ 345410 w 2441628"/>
                <a:gd name="connsiteY20" fmla="*/ 2564972 h 5636746"/>
                <a:gd name="connsiteX21" fmla="*/ 215550 w 2441628"/>
                <a:gd name="connsiteY21" fmla="*/ 2693443 h 5636746"/>
                <a:gd name="connsiteX22" fmla="*/ 13447 w 2441628"/>
                <a:gd name="connsiteY22" fmla="*/ 2849181 h 5636746"/>
                <a:gd name="connsiteX23" fmla="*/ 187363 w 2441628"/>
                <a:gd name="connsiteY23" fmla="*/ 3218115 h 5636746"/>
                <a:gd name="connsiteX24" fmla="*/ 542200 w 2441628"/>
                <a:gd name="connsiteY24" fmla="*/ 3686406 h 5636746"/>
                <a:gd name="connsiteX25" fmla="*/ 743688 w 2441628"/>
                <a:gd name="connsiteY25" fmla="*/ 3991412 h 5636746"/>
                <a:gd name="connsiteX26" fmla="*/ 934587 w 2441628"/>
                <a:gd name="connsiteY26" fmla="*/ 4309048 h 5636746"/>
                <a:gd name="connsiteX27" fmla="*/ 1171073 w 2441628"/>
                <a:gd name="connsiteY27" fmla="*/ 4637981 h 5636746"/>
                <a:gd name="connsiteX28" fmla="*/ 1233199 w 2441628"/>
                <a:gd name="connsiteY28" fmla="*/ 4693386 h 5636746"/>
                <a:gd name="connsiteX29" fmla="*/ 1330277 w 2441628"/>
                <a:gd name="connsiteY29" fmla="*/ 4842089 h 5636746"/>
                <a:gd name="connsiteX30" fmla="*/ 1431606 w 2441628"/>
                <a:gd name="connsiteY30" fmla="*/ 5064630 h 5636746"/>
                <a:gd name="connsiteX31" fmla="*/ 1561002 w 2441628"/>
                <a:gd name="connsiteY31" fmla="*/ 5169533 h 5636746"/>
                <a:gd name="connsiteX32" fmla="*/ 1654776 w 2441628"/>
                <a:gd name="connsiteY32" fmla="*/ 5268121 h 5636746"/>
                <a:gd name="connsiteX33" fmla="*/ 1740732 w 2441628"/>
                <a:gd name="connsiteY33" fmla="*/ 5521830 h 5636746"/>
                <a:gd name="connsiteX34" fmla="*/ 1844519 w 2441628"/>
                <a:gd name="connsiteY34" fmla="*/ 5636746 h 5636746"/>
                <a:gd name="connsiteX35" fmla="*/ 1869119 w 2441628"/>
                <a:gd name="connsiteY35" fmla="*/ 5495232 h 5636746"/>
                <a:gd name="connsiteX36" fmla="*/ 1879294 w 2441628"/>
                <a:gd name="connsiteY36" fmla="*/ 5255489 h 5636746"/>
                <a:gd name="connsiteX37" fmla="*/ 1862996 w 2441628"/>
                <a:gd name="connsiteY37" fmla="*/ 5405425 h 5636746"/>
                <a:gd name="connsiteX38" fmla="*/ 1887612 w 2441628"/>
                <a:gd name="connsiteY38" fmla="*/ 5133641 h 5636746"/>
                <a:gd name="connsiteX39" fmla="*/ 1931245 w 2441628"/>
                <a:gd name="connsiteY39" fmla="*/ 4913360 h 5636746"/>
                <a:gd name="connsiteX40" fmla="*/ 2242374 w 2441628"/>
                <a:gd name="connsiteY40" fmla="*/ 4685837 h 5636746"/>
                <a:gd name="connsiteX41" fmla="*/ 2441628 w 2441628"/>
                <a:gd name="connsiteY41" fmla="*/ 4629304 h 563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41628" h="5636746">
                  <a:moveTo>
                    <a:pt x="2070038" y="0"/>
                  </a:moveTo>
                  <a:lnTo>
                    <a:pt x="1785866" y="133863"/>
                  </a:lnTo>
                  <a:lnTo>
                    <a:pt x="1800886" y="225981"/>
                  </a:lnTo>
                  <a:lnTo>
                    <a:pt x="1675071" y="325340"/>
                  </a:lnTo>
                  <a:lnTo>
                    <a:pt x="1537010" y="444260"/>
                  </a:lnTo>
                  <a:lnTo>
                    <a:pt x="1464379" y="463361"/>
                  </a:lnTo>
                  <a:lnTo>
                    <a:pt x="1159065" y="719689"/>
                  </a:lnTo>
                  <a:lnTo>
                    <a:pt x="1127911" y="919791"/>
                  </a:lnTo>
                  <a:lnTo>
                    <a:pt x="943405" y="1149777"/>
                  </a:lnTo>
                  <a:lnTo>
                    <a:pt x="793675" y="1254682"/>
                  </a:lnTo>
                  <a:lnTo>
                    <a:pt x="915600" y="1488827"/>
                  </a:lnTo>
                  <a:lnTo>
                    <a:pt x="734137" y="1646721"/>
                  </a:lnTo>
                  <a:lnTo>
                    <a:pt x="673752" y="1723896"/>
                  </a:lnTo>
                  <a:lnTo>
                    <a:pt x="678759" y="1811548"/>
                  </a:lnTo>
                  <a:lnTo>
                    <a:pt x="640633" y="1793524"/>
                  </a:lnTo>
                  <a:lnTo>
                    <a:pt x="564652" y="1817246"/>
                  </a:lnTo>
                  <a:lnTo>
                    <a:pt x="517899" y="1903973"/>
                  </a:lnTo>
                  <a:lnTo>
                    <a:pt x="576359" y="1978838"/>
                  </a:lnTo>
                  <a:lnTo>
                    <a:pt x="500954" y="2096373"/>
                  </a:lnTo>
                  <a:lnTo>
                    <a:pt x="359581" y="2296013"/>
                  </a:lnTo>
                  <a:lnTo>
                    <a:pt x="345410" y="2564972"/>
                  </a:lnTo>
                  <a:lnTo>
                    <a:pt x="215550" y="2693443"/>
                  </a:lnTo>
                  <a:cubicBezTo>
                    <a:pt x="125730" y="2854213"/>
                    <a:pt x="-49813" y="2794547"/>
                    <a:pt x="13447" y="2849181"/>
                  </a:cubicBezTo>
                  <a:lnTo>
                    <a:pt x="187363" y="3218115"/>
                  </a:lnTo>
                  <a:lnTo>
                    <a:pt x="542200" y="3686406"/>
                  </a:lnTo>
                  <a:lnTo>
                    <a:pt x="743688" y="3991412"/>
                  </a:lnTo>
                  <a:lnTo>
                    <a:pt x="934587" y="4309048"/>
                  </a:lnTo>
                  <a:cubicBezTo>
                    <a:pt x="1005251" y="4119335"/>
                    <a:pt x="1100409" y="4827694"/>
                    <a:pt x="1171073" y="4637981"/>
                  </a:cubicBezTo>
                  <a:lnTo>
                    <a:pt x="1233199" y="4693386"/>
                  </a:lnTo>
                  <a:cubicBezTo>
                    <a:pt x="1241065" y="4696689"/>
                    <a:pt x="1322411" y="4838786"/>
                    <a:pt x="1330277" y="4842089"/>
                  </a:cubicBezTo>
                  <a:lnTo>
                    <a:pt x="1431606" y="5064630"/>
                  </a:lnTo>
                  <a:lnTo>
                    <a:pt x="1561002" y="5169533"/>
                  </a:lnTo>
                  <a:lnTo>
                    <a:pt x="1654776" y="5268121"/>
                  </a:lnTo>
                  <a:lnTo>
                    <a:pt x="1740732" y="5521830"/>
                  </a:lnTo>
                  <a:lnTo>
                    <a:pt x="1844519" y="5636746"/>
                  </a:lnTo>
                  <a:cubicBezTo>
                    <a:pt x="1909869" y="5352810"/>
                    <a:pt x="1803769" y="5779168"/>
                    <a:pt x="1869119" y="5495232"/>
                  </a:cubicBezTo>
                  <a:lnTo>
                    <a:pt x="1879294" y="5255489"/>
                  </a:lnTo>
                  <a:cubicBezTo>
                    <a:pt x="1879984" y="5264646"/>
                    <a:pt x="1862306" y="5396268"/>
                    <a:pt x="1862996" y="5405425"/>
                  </a:cubicBezTo>
                  <a:lnTo>
                    <a:pt x="1887612" y="5133641"/>
                  </a:lnTo>
                  <a:lnTo>
                    <a:pt x="1931245" y="4913360"/>
                  </a:lnTo>
                  <a:lnTo>
                    <a:pt x="2242374" y="4685837"/>
                  </a:lnTo>
                  <a:lnTo>
                    <a:pt x="2441628" y="4629304"/>
                  </a:lnTo>
                </a:path>
              </a:pathLst>
            </a:cu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689872" y="5428348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lIns="58990" tIns="0" rIns="58990" bIns="0">
            <a:spAutoFit/>
          </a:bodyPr>
          <a:lstStyle/>
          <a:p>
            <a:pPr algn="ctr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195667" y="5442002"/>
            <a:ext cx="119649" cy="10202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1275772" y="3244912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lIns="58990" tIns="0" rIns="58990" bIns="0">
            <a:spAutoFit/>
          </a:bodyPr>
          <a:lstStyle/>
          <a:p>
            <a:pPr algn="ctr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180921" y="3102145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2789200" y="2302895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2986911" y="2161345"/>
            <a:ext cx="994562" cy="192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2661717" y="2430173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2903364" y="2420888"/>
            <a:ext cx="894391" cy="1843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2449749" y="2581807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2647143" y="2636912"/>
            <a:ext cx="938701" cy="1765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2449749" y="2758350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2721541" y="2852936"/>
            <a:ext cx="936104" cy="168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2301922" y="2970915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1303143" y="2729693"/>
            <a:ext cx="989887" cy="167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061272" y="3288252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071385" y="2939581"/>
            <a:ext cx="989887" cy="176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2278460" y="3295926"/>
            <a:ext cx="981203" cy="175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1928666" y="3193897"/>
            <a:ext cx="119649" cy="10202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2867262" y="4140329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059256" y="4009431"/>
            <a:ext cx="1080696" cy="1819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3797756" y="5914160"/>
            <a:ext cx="996036" cy="1825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793792" y="6134891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3707904" y="6135630"/>
            <a:ext cx="988866" cy="1736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853618" y="6031802"/>
            <a:ext cx="119649" cy="10202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656075" y="5095553"/>
            <a:ext cx="119649" cy="10202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5438659" y="5121492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lIns="58990" tIns="0" rIns="58990" bIns="0">
            <a:spAutoFit/>
          </a:bodyPr>
          <a:lstStyle/>
          <a:p>
            <a:pPr algn="ctr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986012" y="5313839"/>
            <a:ext cx="119649" cy="10202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5241804" y="5334569"/>
            <a:ext cx="412481" cy="1231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lIns="58990" tIns="0" rIns="58990" bIns="0">
            <a:spAutoFit/>
          </a:bodyPr>
          <a:lstStyle/>
          <a:p>
            <a:pPr algn="ctr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495" y="5805264"/>
            <a:ext cx="1829402" cy="1017290"/>
            <a:chOff x="46495" y="5805264"/>
            <a:chExt cx="1829402" cy="1017290"/>
          </a:xfrm>
        </p:grpSpPr>
        <p:sp>
          <p:nvSpPr>
            <p:cNvPr id="498" name="Прямоугольник 167"/>
            <p:cNvSpPr>
              <a:spLocks noChangeArrowheads="1"/>
            </p:cNvSpPr>
            <p:nvPr/>
          </p:nvSpPr>
          <p:spPr bwMode="auto">
            <a:xfrm>
              <a:off x="46495" y="5805264"/>
              <a:ext cx="1829402" cy="101729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1057275">
                <a:spcBef>
                  <a:spcPct val="20000"/>
                </a:spcBef>
                <a:buChar char="•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57275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57275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57275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57275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84043" y="5813146"/>
              <a:ext cx="1763527" cy="933429"/>
              <a:chOff x="84043" y="5813146"/>
              <a:chExt cx="1763527" cy="933429"/>
            </a:xfrm>
          </p:grpSpPr>
          <p:sp>
            <p:nvSpPr>
              <p:cNvPr id="499" name="Прямоугольник 174"/>
              <p:cNvSpPr>
                <a:spLocks noChangeArrowheads="1"/>
              </p:cNvSpPr>
              <p:nvPr/>
            </p:nvSpPr>
            <p:spPr bwMode="auto">
              <a:xfrm>
                <a:off x="193522" y="5813146"/>
                <a:ext cx="1553770" cy="232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1057275">
                  <a:spcBef>
                    <a:spcPct val="20000"/>
                  </a:spcBef>
                  <a:buChar char="•"/>
                  <a:defRPr sz="3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1057275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1057275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1057275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1057275">
                  <a:spcBef>
                    <a:spcPct val="20000"/>
                  </a:spcBef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Условные обозначения</a:t>
                </a:r>
              </a:p>
            </p:txBody>
          </p:sp>
          <p:sp>
            <p:nvSpPr>
              <p:cNvPr id="500" name="Овал 499"/>
              <p:cNvSpPr/>
              <p:nvPr/>
            </p:nvSpPr>
            <p:spPr>
              <a:xfrm>
                <a:off x="147842" y="6116298"/>
                <a:ext cx="75307" cy="9525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sp>
            <p:nvSpPr>
              <p:cNvPr id="501" name="Овал 500"/>
              <p:cNvSpPr/>
              <p:nvPr/>
            </p:nvSpPr>
            <p:spPr>
              <a:xfrm>
                <a:off x="147841" y="6377569"/>
                <a:ext cx="75307" cy="95250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sp>
            <p:nvSpPr>
              <p:cNvPr id="502" name="Прямоугольник 501"/>
              <p:cNvSpPr/>
              <p:nvPr/>
            </p:nvSpPr>
            <p:spPr>
              <a:xfrm>
                <a:off x="323528" y="6142414"/>
                <a:ext cx="1362216" cy="1669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населенные пункты</a:t>
                </a:r>
              </a:p>
            </p:txBody>
          </p:sp>
          <p:sp>
            <p:nvSpPr>
              <p:cNvPr id="503" name="Прямоугольник 502"/>
              <p:cNvSpPr/>
              <p:nvPr/>
            </p:nvSpPr>
            <p:spPr>
              <a:xfrm>
                <a:off x="323528" y="6340828"/>
                <a:ext cx="1448291" cy="1687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оползнеопасные</a:t>
                </a:r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участки</a:t>
                </a:r>
              </a:p>
            </p:txBody>
          </p:sp>
          <p:sp>
            <p:nvSpPr>
              <p:cNvPr id="507" name="Прямоугольник 506"/>
              <p:cNvSpPr/>
              <p:nvPr/>
            </p:nvSpPr>
            <p:spPr>
              <a:xfrm>
                <a:off x="295200" y="6529460"/>
                <a:ext cx="1552370" cy="2171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название населенного пункта</a:t>
                </a:r>
              </a:p>
            </p:txBody>
          </p:sp>
          <p:sp>
            <p:nvSpPr>
              <p:cNvPr id="508" name="Rectangle 8"/>
              <p:cNvSpPr>
                <a:spLocks noChangeArrowheads="1"/>
              </p:cNvSpPr>
              <p:nvPr/>
            </p:nvSpPr>
            <p:spPr bwMode="auto">
              <a:xfrm>
                <a:off x="84043" y="6605438"/>
                <a:ext cx="311493" cy="10772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wrap="none" lIns="58990" tIns="0" rIns="58990" bIns="0">
                <a:spAutoFit/>
              </a:bodyPr>
              <a:lstStyle/>
              <a:p>
                <a:pPr algn="just" defTabSz="488950">
                  <a:spcBef>
                    <a:spcPct val="0"/>
                  </a:spcBef>
                </a:pPr>
                <a:r>
                  <a:rPr lang="ru-RU" altLang="ru-RU" sz="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Сочи</a:t>
                </a: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4195667" y="582344"/>
            <a:ext cx="4955788" cy="136192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газо-, водо-, нефтепроводов; перекрытием автомобильных и железных дорог; разрушением мостовых переходов; повреждением объектов инфраструктуры 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жизнеобеспечения населения.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происшествий – обвально-осыпные процессы,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 оползней, просадка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грунта.</a:t>
            </a:r>
            <a:endParaRPr lang="ru-RU" b="1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УЧАСТКАМ СЕВЕРО-КАВКАЗСКОЙ </a:t>
            </a:r>
            <a:r>
              <a:rPr lang="ru-RU" sz="1200"/>
              <a:t>ЖЕЛЕЗНОЙ ДОРОГИ,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ПОДВЕРЖЕННЫМ </a:t>
            </a:r>
            <a:r>
              <a:rPr lang="ru-RU" sz="1200"/>
              <a:t>ЭКЗОГЕННЫМ </a:t>
            </a:r>
            <a:r>
              <a:rPr lang="ru-RU" sz="1200" smtClean="0"/>
              <a:t>ПРОЦЕССАМ </a:t>
            </a:r>
            <a:endParaRPr lang="ru-RU" sz="1200" dirty="0"/>
          </a:p>
          <a:p>
            <a:r>
              <a:rPr lang="ru-RU" altLang="ru-RU" sz="1050" dirty="0"/>
              <a:t>(с использованием информационных ресурсов АИУС РСЧС, сайта АО РЖД) </a:t>
            </a:r>
            <a:endParaRPr lang="ru-RU" sz="1050" dirty="0"/>
          </a:p>
        </p:txBody>
      </p:sp>
      <p:sp>
        <p:nvSpPr>
          <p:cNvPr id="50" name="Овал 49"/>
          <p:cNvSpPr/>
          <p:nvPr/>
        </p:nvSpPr>
        <p:spPr>
          <a:xfrm>
            <a:off x="5596250" y="4993524"/>
            <a:ext cx="119649" cy="10202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406016"/>
              </p:ext>
            </p:extLst>
          </p:nvPr>
        </p:nvGraphicFramePr>
        <p:xfrm>
          <a:off x="4202977" y="2003554"/>
          <a:ext cx="4950756" cy="2022475"/>
        </p:xfrm>
        <a:graphic>
          <a:graphicData uri="http://schemas.openxmlformats.org/drawingml/2006/table">
            <a:tbl>
              <a:tblPr firstRow="1" firstCol="1" bandRow="1" bandCol="1">
                <a:tableStyleId>{46F890A9-2807-4EBB-B81D-B2AA78EC7F39}</a:tableStyleId>
              </a:tblPr>
              <a:tblGrid>
                <a:gridCol w="451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90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85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1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748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Участки железных дорог, подверженные экзогенным процессам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населённых пунктов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Частота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формирования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Период формирования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000" i="1" u="none" strike="noStrike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Гуамка</a:t>
                      </a: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п. </a:t>
                      </a:r>
                      <a:r>
                        <a:rPr lang="ru-RU" sz="1000" i="1" u="none" strike="noStrike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Мезмай</a:t>
                      </a: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(узкоколейка)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5-10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апрель-сентябрь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Апшеронск - </a:t>
                      </a:r>
                      <a:b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Отдалённый </a:t>
                      </a: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u="none" strike="noStrike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Шпалорез</a:t>
                      </a: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10-15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апрель-сентябрь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Горячий Ключ -</a:t>
                      </a:r>
                      <a:b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Туапсе - г. Адлер</a:t>
                      </a:r>
                      <a:endParaRPr lang="ru-RU" sz="8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10-15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март-октябрь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Скоростная ж/д </a:t>
                      </a: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Адлер - </a:t>
                      </a:r>
                      <a:b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Красная Поляна </a:t>
                      </a: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b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000" u="none" strike="noStrike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Эстосадок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2-5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март-декабрь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ACCFD2B-08D4-4DD2-8B10-36ADE3050FD1}"/>
              </a:ext>
            </a:extLst>
          </p:cNvPr>
          <p:cNvSpPr txBox="1"/>
          <p:nvPr/>
        </p:nvSpPr>
        <p:spPr>
          <a:xfrm>
            <a:off x="1635655" y="5320243"/>
            <a:ext cx="1018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"/>
            <a:ext cx="9144000" cy="68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113183" y="2560320"/>
            <a:ext cx="4778734" cy="3625795"/>
            <a:chOff x="1113183" y="2560320"/>
            <a:chExt cx="4778734" cy="3625795"/>
          </a:xfrm>
        </p:grpSpPr>
        <p:sp>
          <p:nvSpPr>
            <p:cNvPr id="9" name="Полилиния 8"/>
            <p:cNvSpPr/>
            <p:nvPr/>
          </p:nvSpPr>
          <p:spPr>
            <a:xfrm>
              <a:off x="1113183" y="2560320"/>
              <a:ext cx="3681454" cy="3625795"/>
            </a:xfrm>
            <a:custGeom>
              <a:avLst/>
              <a:gdLst>
                <a:gd name="connsiteX0" fmla="*/ 0 w 3681454"/>
                <a:gd name="connsiteY0" fmla="*/ 0 h 3625795"/>
                <a:gd name="connsiteX1" fmla="*/ 31805 w 3681454"/>
                <a:gd name="connsiteY1" fmla="*/ 39757 h 3625795"/>
                <a:gd name="connsiteX2" fmla="*/ 55659 w 3681454"/>
                <a:gd name="connsiteY2" fmla="*/ 55659 h 3625795"/>
                <a:gd name="connsiteX3" fmla="*/ 95415 w 3681454"/>
                <a:gd name="connsiteY3" fmla="*/ 87464 h 3625795"/>
                <a:gd name="connsiteX4" fmla="*/ 151074 w 3681454"/>
                <a:gd name="connsiteY4" fmla="*/ 79513 h 3625795"/>
                <a:gd name="connsiteX5" fmla="*/ 143123 w 3681454"/>
                <a:gd name="connsiteY5" fmla="*/ 103367 h 3625795"/>
                <a:gd name="connsiteX6" fmla="*/ 127220 w 3681454"/>
                <a:gd name="connsiteY6" fmla="*/ 127221 h 3625795"/>
                <a:gd name="connsiteX7" fmla="*/ 135172 w 3681454"/>
                <a:gd name="connsiteY7" fmla="*/ 222637 h 3625795"/>
                <a:gd name="connsiteX8" fmla="*/ 159026 w 3681454"/>
                <a:gd name="connsiteY8" fmla="*/ 238539 h 3625795"/>
                <a:gd name="connsiteX9" fmla="*/ 174928 w 3681454"/>
                <a:gd name="connsiteY9" fmla="*/ 262393 h 3625795"/>
                <a:gd name="connsiteX10" fmla="*/ 222636 w 3681454"/>
                <a:gd name="connsiteY10" fmla="*/ 294198 h 3625795"/>
                <a:gd name="connsiteX11" fmla="*/ 246490 w 3681454"/>
                <a:gd name="connsiteY11" fmla="*/ 286247 h 3625795"/>
                <a:gd name="connsiteX12" fmla="*/ 278295 w 3681454"/>
                <a:gd name="connsiteY12" fmla="*/ 333955 h 3625795"/>
                <a:gd name="connsiteX13" fmla="*/ 294198 w 3681454"/>
                <a:gd name="connsiteY13" fmla="*/ 357809 h 3625795"/>
                <a:gd name="connsiteX14" fmla="*/ 349857 w 3681454"/>
                <a:gd name="connsiteY14" fmla="*/ 365760 h 3625795"/>
                <a:gd name="connsiteX15" fmla="*/ 397565 w 3681454"/>
                <a:gd name="connsiteY15" fmla="*/ 397565 h 3625795"/>
                <a:gd name="connsiteX16" fmla="*/ 469127 w 3681454"/>
                <a:gd name="connsiteY16" fmla="*/ 413468 h 3625795"/>
                <a:gd name="connsiteX17" fmla="*/ 492980 w 3681454"/>
                <a:gd name="connsiteY17" fmla="*/ 429370 h 3625795"/>
                <a:gd name="connsiteX18" fmla="*/ 572494 w 3681454"/>
                <a:gd name="connsiteY18" fmla="*/ 445273 h 3625795"/>
                <a:gd name="connsiteX19" fmla="*/ 596347 w 3681454"/>
                <a:gd name="connsiteY19" fmla="*/ 453224 h 3625795"/>
                <a:gd name="connsiteX20" fmla="*/ 604299 w 3681454"/>
                <a:gd name="connsiteY20" fmla="*/ 477078 h 3625795"/>
                <a:gd name="connsiteX21" fmla="*/ 644055 w 3681454"/>
                <a:gd name="connsiteY21" fmla="*/ 508883 h 3625795"/>
                <a:gd name="connsiteX22" fmla="*/ 667909 w 3681454"/>
                <a:gd name="connsiteY22" fmla="*/ 500932 h 3625795"/>
                <a:gd name="connsiteX23" fmla="*/ 723568 w 3681454"/>
                <a:gd name="connsiteY23" fmla="*/ 532737 h 3625795"/>
                <a:gd name="connsiteX24" fmla="*/ 747422 w 3681454"/>
                <a:gd name="connsiteY24" fmla="*/ 540689 h 3625795"/>
                <a:gd name="connsiteX25" fmla="*/ 771276 w 3681454"/>
                <a:gd name="connsiteY25" fmla="*/ 532737 h 3625795"/>
                <a:gd name="connsiteX26" fmla="*/ 787179 w 3681454"/>
                <a:gd name="connsiteY26" fmla="*/ 556591 h 3625795"/>
                <a:gd name="connsiteX27" fmla="*/ 803081 w 3681454"/>
                <a:gd name="connsiteY27" fmla="*/ 652007 h 3625795"/>
                <a:gd name="connsiteX28" fmla="*/ 842838 w 3681454"/>
                <a:gd name="connsiteY28" fmla="*/ 691763 h 3625795"/>
                <a:gd name="connsiteX29" fmla="*/ 890546 w 3681454"/>
                <a:gd name="connsiteY29" fmla="*/ 707666 h 3625795"/>
                <a:gd name="connsiteX30" fmla="*/ 914400 w 3681454"/>
                <a:gd name="connsiteY30" fmla="*/ 723569 h 3625795"/>
                <a:gd name="connsiteX31" fmla="*/ 970059 w 3681454"/>
                <a:gd name="connsiteY31" fmla="*/ 739471 h 3625795"/>
                <a:gd name="connsiteX32" fmla="*/ 1017767 w 3681454"/>
                <a:gd name="connsiteY32" fmla="*/ 755374 h 3625795"/>
                <a:gd name="connsiteX33" fmla="*/ 1041620 w 3681454"/>
                <a:gd name="connsiteY33" fmla="*/ 803082 h 3625795"/>
                <a:gd name="connsiteX34" fmla="*/ 1065474 w 3681454"/>
                <a:gd name="connsiteY34" fmla="*/ 850790 h 3625795"/>
                <a:gd name="connsiteX35" fmla="*/ 1089328 w 3681454"/>
                <a:gd name="connsiteY35" fmla="*/ 866692 h 3625795"/>
                <a:gd name="connsiteX36" fmla="*/ 1105231 w 3681454"/>
                <a:gd name="connsiteY36" fmla="*/ 890546 h 3625795"/>
                <a:gd name="connsiteX37" fmla="*/ 1121134 w 3681454"/>
                <a:gd name="connsiteY37" fmla="*/ 962108 h 3625795"/>
                <a:gd name="connsiteX38" fmla="*/ 1137036 w 3681454"/>
                <a:gd name="connsiteY38" fmla="*/ 985962 h 3625795"/>
                <a:gd name="connsiteX39" fmla="*/ 1144987 w 3681454"/>
                <a:gd name="connsiteY39" fmla="*/ 1009816 h 3625795"/>
                <a:gd name="connsiteX40" fmla="*/ 1176793 w 3681454"/>
                <a:gd name="connsiteY40" fmla="*/ 1057523 h 3625795"/>
                <a:gd name="connsiteX41" fmla="*/ 1192695 w 3681454"/>
                <a:gd name="connsiteY41" fmla="*/ 1081377 h 3625795"/>
                <a:gd name="connsiteX42" fmla="*/ 1240403 w 3681454"/>
                <a:gd name="connsiteY42" fmla="*/ 1105231 h 3625795"/>
                <a:gd name="connsiteX43" fmla="*/ 1288111 w 3681454"/>
                <a:gd name="connsiteY43" fmla="*/ 1121134 h 3625795"/>
                <a:gd name="connsiteX44" fmla="*/ 1311965 w 3681454"/>
                <a:gd name="connsiteY44" fmla="*/ 1144988 h 3625795"/>
                <a:gd name="connsiteX45" fmla="*/ 1327867 w 3681454"/>
                <a:gd name="connsiteY45" fmla="*/ 1168842 h 3625795"/>
                <a:gd name="connsiteX46" fmla="*/ 1351721 w 3681454"/>
                <a:gd name="connsiteY46" fmla="*/ 1176793 h 3625795"/>
                <a:gd name="connsiteX47" fmla="*/ 1375575 w 3681454"/>
                <a:gd name="connsiteY47" fmla="*/ 1192696 h 3625795"/>
                <a:gd name="connsiteX48" fmla="*/ 1391478 w 3681454"/>
                <a:gd name="connsiteY48" fmla="*/ 1216550 h 3625795"/>
                <a:gd name="connsiteX49" fmla="*/ 1415332 w 3681454"/>
                <a:gd name="connsiteY49" fmla="*/ 1224501 h 3625795"/>
                <a:gd name="connsiteX50" fmla="*/ 1463040 w 3681454"/>
                <a:gd name="connsiteY50" fmla="*/ 1256306 h 3625795"/>
                <a:gd name="connsiteX51" fmla="*/ 1486894 w 3681454"/>
                <a:gd name="connsiteY51" fmla="*/ 1272209 h 3625795"/>
                <a:gd name="connsiteX52" fmla="*/ 1510747 w 3681454"/>
                <a:gd name="connsiteY52" fmla="*/ 1280160 h 3625795"/>
                <a:gd name="connsiteX53" fmla="*/ 1526650 w 3681454"/>
                <a:gd name="connsiteY53" fmla="*/ 1304014 h 3625795"/>
                <a:gd name="connsiteX54" fmla="*/ 1550504 w 3681454"/>
                <a:gd name="connsiteY54" fmla="*/ 1311965 h 3625795"/>
                <a:gd name="connsiteX55" fmla="*/ 1558455 w 3681454"/>
                <a:gd name="connsiteY55" fmla="*/ 1335819 h 3625795"/>
                <a:gd name="connsiteX56" fmla="*/ 1598212 w 3681454"/>
                <a:gd name="connsiteY56" fmla="*/ 1367624 h 3625795"/>
                <a:gd name="connsiteX57" fmla="*/ 1622066 w 3681454"/>
                <a:gd name="connsiteY57" fmla="*/ 1383527 h 3625795"/>
                <a:gd name="connsiteX58" fmla="*/ 1645920 w 3681454"/>
                <a:gd name="connsiteY58" fmla="*/ 1359673 h 3625795"/>
                <a:gd name="connsiteX59" fmla="*/ 1653871 w 3681454"/>
                <a:gd name="connsiteY59" fmla="*/ 1431235 h 3625795"/>
                <a:gd name="connsiteX60" fmla="*/ 1685676 w 3681454"/>
                <a:gd name="connsiteY60" fmla="*/ 1478943 h 3625795"/>
                <a:gd name="connsiteX61" fmla="*/ 1693627 w 3681454"/>
                <a:gd name="connsiteY61" fmla="*/ 1502797 h 3625795"/>
                <a:gd name="connsiteX62" fmla="*/ 1717481 w 3681454"/>
                <a:gd name="connsiteY62" fmla="*/ 1518699 h 3625795"/>
                <a:gd name="connsiteX63" fmla="*/ 1733384 w 3681454"/>
                <a:gd name="connsiteY63" fmla="*/ 1542553 h 3625795"/>
                <a:gd name="connsiteX64" fmla="*/ 1765189 w 3681454"/>
                <a:gd name="connsiteY64" fmla="*/ 1582310 h 3625795"/>
                <a:gd name="connsiteX65" fmla="*/ 1781092 w 3681454"/>
                <a:gd name="connsiteY65" fmla="*/ 1606163 h 3625795"/>
                <a:gd name="connsiteX66" fmla="*/ 1852654 w 3681454"/>
                <a:gd name="connsiteY66" fmla="*/ 1637969 h 3625795"/>
                <a:gd name="connsiteX67" fmla="*/ 1876507 w 3681454"/>
                <a:gd name="connsiteY67" fmla="*/ 1645920 h 3625795"/>
                <a:gd name="connsiteX68" fmla="*/ 1924215 w 3681454"/>
                <a:gd name="connsiteY68" fmla="*/ 1661823 h 3625795"/>
                <a:gd name="connsiteX69" fmla="*/ 1948069 w 3681454"/>
                <a:gd name="connsiteY69" fmla="*/ 1669774 h 3625795"/>
                <a:gd name="connsiteX70" fmla="*/ 1971923 w 3681454"/>
                <a:gd name="connsiteY70" fmla="*/ 1693628 h 3625795"/>
                <a:gd name="connsiteX71" fmla="*/ 1979874 w 3681454"/>
                <a:gd name="connsiteY71" fmla="*/ 1789043 h 3625795"/>
                <a:gd name="connsiteX72" fmla="*/ 1987826 w 3681454"/>
                <a:gd name="connsiteY72" fmla="*/ 1812897 h 3625795"/>
                <a:gd name="connsiteX73" fmla="*/ 2011680 w 3681454"/>
                <a:gd name="connsiteY73" fmla="*/ 1836751 h 3625795"/>
                <a:gd name="connsiteX74" fmla="*/ 2035534 w 3681454"/>
                <a:gd name="connsiteY74" fmla="*/ 1844703 h 3625795"/>
                <a:gd name="connsiteX75" fmla="*/ 2051436 w 3681454"/>
                <a:gd name="connsiteY75" fmla="*/ 1892410 h 3625795"/>
                <a:gd name="connsiteX76" fmla="*/ 2075290 w 3681454"/>
                <a:gd name="connsiteY76" fmla="*/ 1940118 h 3625795"/>
                <a:gd name="connsiteX77" fmla="*/ 2099144 w 3681454"/>
                <a:gd name="connsiteY77" fmla="*/ 1956021 h 3625795"/>
                <a:gd name="connsiteX78" fmla="*/ 2107095 w 3681454"/>
                <a:gd name="connsiteY78" fmla="*/ 1979875 h 3625795"/>
                <a:gd name="connsiteX79" fmla="*/ 2122998 w 3681454"/>
                <a:gd name="connsiteY79" fmla="*/ 2003729 h 3625795"/>
                <a:gd name="connsiteX80" fmla="*/ 2162754 w 3681454"/>
                <a:gd name="connsiteY80" fmla="*/ 2067339 h 3625795"/>
                <a:gd name="connsiteX81" fmla="*/ 2186608 w 3681454"/>
                <a:gd name="connsiteY81" fmla="*/ 2115047 h 3625795"/>
                <a:gd name="connsiteX82" fmla="*/ 2210462 w 3681454"/>
                <a:gd name="connsiteY82" fmla="*/ 2122998 h 3625795"/>
                <a:gd name="connsiteX83" fmla="*/ 2234316 w 3681454"/>
                <a:gd name="connsiteY83" fmla="*/ 2138901 h 3625795"/>
                <a:gd name="connsiteX84" fmla="*/ 2250219 w 3681454"/>
                <a:gd name="connsiteY84" fmla="*/ 2162755 h 3625795"/>
                <a:gd name="connsiteX85" fmla="*/ 2297927 w 3681454"/>
                <a:gd name="connsiteY85" fmla="*/ 2194560 h 3625795"/>
                <a:gd name="connsiteX86" fmla="*/ 2321780 w 3681454"/>
                <a:gd name="connsiteY86" fmla="*/ 2218414 h 3625795"/>
                <a:gd name="connsiteX87" fmla="*/ 2337683 w 3681454"/>
                <a:gd name="connsiteY87" fmla="*/ 2242268 h 3625795"/>
                <a:gd name="connsiteX88" fmla="*/ 2361537 w 3681454"/>
                <a:gd name="connsiteY88" fmla="*/ 2258170 h 3625795"/>
                <a:gd name="connsiteX89" fmla="*/ 2369488 w 3681454"/>
                <a:gd name="connsiteY89" fmla="*/ 2282024 h 3625795"/>
                <a:gd name="connsiteX90" fmla="*/ 2393342 w 3681454"/>
                <a:gd name="connsiteY90" fmla="*/ 2289976 h 3625795"/>
                <a:gd name="connsiteX91" fmla="*/ 2417196 w 3681454"/>
                <a:gd name="connsiteY91" fmla="*/ 2305878 h 3625795"/>
                <a:gd name="connsiteX92" fmla="*/ 2496709 w 3681454"/>
                <a:gd name="connsiteY92" fmla="*/ 2329732 h 3625795"/>
                <a:gd name="connsiteX93" fmla="*/ 2520563 w 3681454"/>
                <a:gd name="connsiteY93" fmla="*/ 2345635 h 3625795"/>
                <a:gd name="connsiteX94" fmla="*/ 2528514 w 3681454"/>
                <a:gd name="connsiteY94" fmla="*/ 2385391 h 3625795"/>
                <a:gd name="connsiteX95" fmla="*/ 2544417 w 3681454"/>
                <a:gd name="connsiteY95" fmla="*/ 2433099 h 3625795"/>
                <a:gd name="connsiteX96" fmla="*/ 2544417 w 3681454"/>
                <a:gd name="connsiteY96" fmla="*/ 2433099 h 3625795"/>
                <a:gd name="connsiteX97" fmla="*/ 2576222 w 3681454"/>
                <a:gd name="connsiteY97" fmla="*/ 2480807 h 3625795"/>
                <a:gd name="connsiteX98" fmla="*/ 2592125 w 3681454"/>
                <a:gd name="connsiteY98" fmla="*/ 2504661 h 3625795"/>
                <a:gd name="connsiteX99" fmla="*/ 2608027 w 3681454"/>
                <a:gd name="connsiteY99" fmla="*/ 2528515 h 3625795"/>
                <a:gd name="connsiteX100" fmla="*/ 2679589 w 3681454"/>
                <a:gd name="connsiteY100" fmla="*/ 2552369 h 3625795"/>
                <a:gd name="connsiteX101" fmla="*/ 2703443 w 3681454"/>
                <a:gd name="connsiteY101" fmla="*/ 2560320 h 3625795"/>
                <a:gd name="connsiteX102" fmla="*/ 2727297 w 3681454"/>
                <a:gd name="connsiteY102" fmla="*/ 2568271 h 3625795"/>
                <a:gd name="connsiteX103" fmla="*/ 2767054 w 3681454"/>
                <a:gd name="connsiteY103" fmla="*/ 2623930 h 3625795"/>
                <a:gd name="connsiteX104" fmla="*/ 2854518 w 3681454"/>
                <a:gd name="connsiteY104" fmla="*/ 2631882 h 3625795"/>
                <a:gd name="connsiteX105" fmla="*/ 2918128 w 3681454"/>
                <a:gd name="connsiteY105" fmla="*/ 2655736 h 3625795"/>
                <a:gd name="connsiteX106" fmla="*/ 2949934 w 3681454"/>
                <a:gd name="connsiteY106" fmla="*/ 2727297 h 3625795"/>
                <a:gd name="connsiteX107" fmla="*/ 2973787 w 3681454"/>
                <a:gd name="connsiteY107" fmla="*/ 2743200 h 3625795"/>
                <a:gd name="connsiteX108" fmla="*/ 2989690 w 3681454"/>
                <a:gd name="connsiteY108" fmla="*/ 2767054 h 3625795"/>
                <a:gd name="connsiteX109" fmla="*/ 3013544 w 3681454"/>
                <a:gd name="connsiteY109" fmla="*/ 2814762 h 3625795"/>
                <a:gd name="connsiteX110" fmla="*/ 3061252 w 3681454"/>
                <a:gd name="connsiteY110" fmla="*/ 2830664 h 3625795"/>
                <a:gd name="connsiteX111" fmla="*/ 3101008 w 3681454"/>
                <a:gd name="connsiteY111" fmla="*/ 2870421 h 3625795"/>
                <a:gd name="connsiteX112" fmla="*/ 3148716 w 3681454"/>
                <a:gd name="connsiteY112" fmla="*/ 2910177 h 3625795"/>
                <a:gd name="connsiteX113" fmla="*/ 3164619 w 3681454"/>
                <a:gd name="connsiteY113" fmla="*/ 2934031 h 3625795"/>
                <a:gd name="connsiteX114" fmla="*/ 3236180 w 3681454"/>
                <a:gd name="connsiteY114" fmla="*/ 2973788 h 3625795"/>
                <a:gd name="connsiteX115" fmla="*/ 3291840 w 3681454"/>
                <a:gd name="connsiteY115" fmla="*/ 3045350 h 3625795"/>
                <a:gd name="connsiteX116" fmla="*/ 3307742 w 3681454"/>
                <a:gd name="connsiteY116" fmla="*/ 3069203 h 3625795"/>
                <a:gd name="connsiteX117" fmla="*/ 3371353 w 3681454"/>
                <a:gd name="connsiteY117" fmla="*/ 3085106 h 3625795"/>
                <a:gd name="connsiteX118" fmla="*/ 3442914 w 3681454"/>
                <a:gd name="connsiteY118" fmla="*/ 3116911 h 3625795"/>
                <a:gd name="connsiteX119" fmla="*/ 3474720 w 3681454"/>
                <a:gd name="connsiteY119" fmla="*/ 3188473 h 3625795"/>
                <a:gd name="connsiteX120" fmla="*/ 3514476 w 3681454"/>
                <a:gd name="connsiteY120" fmla="*/ 3260035 h 3625795"/>
                <a:gd name="connsiteX121" fmla="*/ 3530379 w 3681454"/>
                <a:gd name="connsiteY121" fmla="*/ 3283889 h 3625795"/>
                <a:gd name="connsiteX122" fmla="*/ 3546281 w 3681454"/>
                <a:gd name="connsiteY122" fmla="*/ 3339548 h 3625795"/>
                <a:gd name="connsiteX123" fmla="*/ 3562184 w 3681454"/>
                <a:gd name="connsiteY123" fmla="*/ 3363402 h 3625795"/>
                <a:gd name="connsiteX124" fmla="*/ 3593989 w 3681454"/>
                <a:gd name="connsiteY124" fmla="*/ 3434963 h 3625795"/>
                <a:gd name="connsiteX125" fmla="*/ 3617843 w 3681454"/>
                <a:gd name="connsiteY125" fmla="*/ 3514477 h 3625795"/>
                <a:gd name="connsiteX126" fmla="*/ 3625794 w 3681454"/>
                <a:gd name="connsiteY126" fmla="*/ 3538330 h 3625795"/>
                <a:gd name="connsiteX127" fmla="*/ 3649648 w 3681454"/>
                <a:gd name="connsiteY127" fmla="*/ 3554233 h 3625795"/>
                <a:gd name="connsiteX128" fmla="*/ 3665551 w 3681454"/>
                <a:gd name="connsiteY128" fmla="*/ 3578087 h 3625795"/>
                <a:gd name="connsiteX129" fmla="*/ 3681454 w 3681454"/>
                <a:gd name="connsiteY129" fmla="*/ 3625795 h 362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681454" h="3625795">
                  <a:moveTo>
                    <a:pt x="0" y="0"/>
                  </a:moveTo>
                  <a:cubicBezTo>
                    <a:pt x="10602" y="13252"/>
                    <a:pt x="19805" y="27757"/>
                    <a:pt x="31805" y="39757"/>
                  </a:cubicBezTo>
                  <a:cubicBezTo>
                    <a:pt x="38562" y="46514"/>
                    <a:pt x="48902" y="48902"/>
                    <a:pt x="55659" y="55659"/>
                  </a:cubicBezTo>
                  <a:cubicBezTo>
                    <a:pt x="91625" y="91625"/>
                    <a:pt x="48975" y="71985"/>
                    <a:pt x="95415" y="87464"/>
                  </a:cubicBezTo>
                  <a:cubicBezTo>
                    <a:pt x="113968" y="84814"/>
                    <a:pt x="133294" y="73586"/>
                    <a:pt x="151074" y="79513"/>
                  </a:cubicBezTo>
                  <a:cubicBezTo>
                    <a:pt x="159025" y="82163"/>
                    <a:pt x="146871" y="95870"/>
                    <a:pt x="143123" y="103367"/>
                  </a:cubicBezTo>
                  <a:cubicBezTo>
                    <a:pt x="138849" y="111914"/>
                    <a:pt x="132521" y="119270"/>
                    <a:pt x="127220" y="127221"/>
                  </a:cubicBezTo>
                  <a:cubicBezTo>
                    <a:pt x="129871" y="159026"/>
                    <a:pt x="126404" y="191949"/>
                    <a:pt x="135172" y="222637"/>
                  </a:cubicBezTo>
                  <a:cubicBezTo>
                    <a:pt x="137797" y="231825"/>
                    <a:pt x="152269" y="231782"/>
                    <a:pt x="159026" y="238539"/>
                  </a:cubicBezTo>
                  <a:cubicBezTo>
                    <a:pt x="165783" y="245296"/>
                    <a:pt x="167736" y="256100"/>
                    <a:pt x="174928" y="262393"/>
                  </a:cubicBezTo>
                  <a:cubicBezTo>
                    <a:pt x="189312" y="274979"/>
                    <a:pt x="222636" y="294198"/>
                    <a:pt x="222636" y="294198"/>
                  </a:cubicBezTo>
                  <a:cubicBezTo>
                    <a:pt x="230587" y="291548"/>
                    <a:pt x="239670" y="281375"/>
                    <a:pt x="246490" y="286247"/>
                  </a:cubicBezTo>
                  <a:cubicBezTo>
                    <a:pt x="262042" y="297356"/>
                    <a:pt x="267693" y="318052"/>
                    <a:pt x="278295" y="333955"/>
                  </a:cubicBezTo>
                  <a:cubicBezTo>
                    <a:pt x="283596" y="341906"/>
                    <a:pt x="284738" y="356458"/>
                    <a:pt x="294198" y="357809"/>
                  </a:cubicBezTo>
                  <a:lnTo>
                    <a:pt x="349857" y="365760"/>
                  </a:lnTo>
                  <a:cubicBezTo>
                    <a:pt x="365760" y="376362"/>
                    <a:pt x="378713" y="394423"/>
                    <a:pt x="397565" y="397565"/>
                  </a:cubicBezTo>
                  <a:cubicBezTo>
                    <a:pt x="453540" y="406895"/>
                    <a:pt x="429978" y="400419"/>
                    <a:pt x="469127" y="413468"/>
                  </a:cubicBezTo>
                  <a:cubicBezTo>
                    <a:pt x="477078" y="418769"/>
                    <a:pt x="484433" y="425096"/>
                    <a:pt x="492980" y="429370"/>
                  </a:cubicBezTo>
                  <a:cubicBezTo>
                    <a:pt x="515188" y="440474"/>
                    <a:pt x="551975" y="442342"/>
                    <a:pt x="572494" y="445273"/>
                  </a:cubicBezTo>
                  <a:cubicBezTo>
                    <a:pt x="580445" y="447923"/>
                    <a:pt x="590421" y="447298"/>
                    <a:pt x="596347" y="453224"/>
                  </a:cubicBezTo>
                  <a:cubicBezTo>
                    <a:pt x="602274" y="459151"/>
                    <a:pt x="600551" y="469581"/>
                    <a:pt x="604299" y="477078"/>
                  </a:cubicBezTo>
                  <a:cubicBezTo>
                    <a:pt x="618686" y="505851"/>
                    <a:pt x="616542" y="499712"/>
                    <a:pt x="644055" y="508883"/>
                  </a:cubicBezTo>
                  <a:cubicBezTo>
                    <a:pt x="652006" y="506233"/>
                    <a:pt x="659528" y="500932"/>
                    <a:pt x="667909" y="500932"/>
                  </a:cubicBezTo>
                  <a:cubicBezTo>
                    <a:pt x="709951" y="500932"/>
                    <a:pt x="692679" y="512144"/>
                    <a:pt x="723568" y="532737"/>
                  </a:cubicBezTo>
                  <a:cubicBezTo>
                    <a:pt x="730542" y="537386"/>
                    <a:pt x="739471" y="538038"/>
                    <a:pt x="747422" y="540689"/>
                  </a:cubicBezTo>
                  <a:cubicBezTo>
                    <a:pt x="755373" y="538038"/>
                    <a:pt x="763494" y="529624"/>
                    <a:pt x="771276" y="532737"/>
                  </a:cubicBezTo>
                  <a:cubicBezTo>
                    <a:pt x="780149" y="536286"/>
                    <a:pt x="784861" y="547320"/>
                    <a:pt x="787179" y="556591"/>
                  </a:cubicBezTo>
                  <a:cubicBezTo>
                    <a:pt x="795995" y="591856"/>
                    <a:pt x="787562" y="620968"/>
                    <a:pt x="803081" y="652007"/>
                  </a:cubicBezTo>
                  <a:cubicBezTo>
                    <a:pt x="812926" y="671696"/>
                    <a:pt x="822391" y="682676"/>
                    <a:pt x="842838" y="691763"/>
                  </a:cubicBezTo>
                  <a:cubicBezTo>
                    <a:pt x="858156" y="698571"/>
                    <a:pt x="890546" y="707666"/>
                    <a:pt x="890546" y="707666"/>
                  </a:cubicBezTo>
                  <a:cubicBezTo>
                    <a:pt x="898497" y="712967"/>
                    <a:pt x="905853" y="719295"/>
                    <a:pt x="914400" y="723569"/>
                  </a:cubicBezTo>
                  <a:cubicBezTo>
                    <a:pt x="927760" y="730249"/>
                    <a:pt x="957322" y="735650"/>
                    <a:pt x="970059" y="739471"/>
                  </a:cubicBezTo>
                  <a:cubicBezTo>
                    <a:pt x="986115" y="744288"/>
                    <a:pt x="1017767" y="755374"/>
                    <a:pt x="1017767" y="755374"/>
                  </a:cubicBezTo>
                  <a:cubicBezTo>
                    <a:pt x="1037750" y="815325"/>
                    <a:pt x="1010796" y="741434"/>
                    <a:pt x="1041620" y="803082"/>
                  </a:cubicBezTo>
                  <a:cubicBezTo>
                    <a:pt x="1054552" y="828946"/>
                    <a:pt x="1042691" y="828007"/>
                    <a:pt x="1065474" y="850790"/>
                  </a:cubicBezTo>
                  <a:cubicBezTo>
                    <a:pt x="1072231" y="857547"/>
                    <a:pt x="1081377" y="861391"/>
                    <a:pt x="1089328" y="866692"/>
                  </a:cubicBezTo>
                  <a:cubicBezTo>
                    <a:pt x="1094629" y="874643"/>
                    <a:pt x="1102209" y="881480"/>
                    <a:pt x="1105231" y="890546"/>
                  </a:cubicBezTo>
                  <a:cubicBezTo>
                    <a:pt x="1117452" y="927209"/>
                    <a:pt x="1106580" y="933000"/>
                    <a:pt x="1121134" y="962108"/>
                  </a:cubicBezTo>
                  <a:cubicBezTo>
                    <a:pt x="1125408" y="970655"/>
                    <a:pt x="1132762" y="977415"/>
                    <a:pt x="1137036" y="985962"/>
                  </a:cubicBezTo>
                  <a:cubicBezTo>
                    <a:pt x="1140784" y="993459"/>
                    <a:pt x="1140917" y="1002489"/>
                    <a:pt x="1144987" y="1009816"/>
                  </a:cubicBezTo>
                  <a:cubicBezTo>
                    <a:pt x="1154269" y="1026523"/>
                    <a:pt x="1166191" y="1041621"/>
                    <a:pt x="1176793" y="1057523"/>
                  </a:cubicBezTo>
                  <a:cubicBezTo>
                    <a:pt x="1182094" y="1065474"/>
                    <a:pt x="1183629" y="1078355"/>
                    <a:pt x="1192695" y="1081377"/>
                  </a:cubicBezTo>
                  <a:cubicBezTo>
                    <a:pt x="1279702" y="1110382"/>
                    <a:pt x="1147908" y="1064122"/>
                    <a:pt x="1240403" y="1105231"/>
                  </a:cubicBezTo>
                  <a:cubicBezTo>
                    <a:pt x="1255721" y="1112039"/>
                    <a:pt x="1288111" y="1121134"/>
                    <a:pt x="1288111" y="1121134"/>
                  </a:cubicBezTo>
                  <a:cubicBezTo>
                    <a:pt x="1296062" y="1129085"/>
                    <a:pt x="1304766" y="1136349"/>
                    <a:pt x="1311965" y="1144988"/>
                  </a:cubicBezTo>
                  <a:cubicBezTo>
                    <a:pt x="1318083" y="1152329"/>
                    <a:pt x="1320405" y="1162872"/>
                    <a:pt x="1327867" y="1168842"/>
                  </a:cubicBezTo>
                  <a:cubicBezTo>
                    <a:pt x="1334412" y="1174078"/>
                    <a:pt x="1343770" y="1174143"/>
                    <a:pt x="1351721" y="1176793"/>
                  </a:cubicBezTo>
                  <a:cubicBezTo>
                    <a:pt x="1359672" y="1182094"/>
                    <a:pt x="1368818" y="1185939"/>
                    <a:pt x="1375575" y="1192696"/>
                  </a:cubicBezTo>
                  <a:cubicBezTo>
                    <a:pt x="1382332" y="1199453"/>
                    <a:pt x="1384016" y="1210580"/>
                    <a:pt x="1391478" y="1216550"/>
                  </a:cubicBezTo>
                  <a:cubicBezTo>
                    <a:pt x="1398023" y="1221786"/>
                    <a:pt x="1408005" y="1220431"/>
                    <a:pt x="1415332" y="1224501"/>
                  </a:cubicBezTo>
                  <a:cubicBezTo>
                    <a:pt x="1432039" y="1233783"/>
                    <a:pt x="1447137" y="1245704"/>
                    <a:pt x="1463040" y="1256306"/>
                  </a:cubicBezTo>
                  <a:cubicBezTo>
                    <a:pt x="1470991" y="1261607"/>
                    <a:pt x="1477828" y="1269187"/>
                    <a:pt x="1486894" y="1272209"/>
                  </a:cubicBezTo>
                  <a:lnTo>
                    <a:pt x="1510747" y="1280160"/>
                  </a:lnTo>
                  <a:cubicBezTo>
                    <a:pt x="1516048" y="1288111"/>
                    <a:pt x="1519188" y="1298044"/>
                    <a:pt x="1526650" y="1304014"/>
                  </a:cubicBezTo>
                  <a:cubicBezTo>
                    <a:pt x="1533195" y="1309250"/>
                    <a:pt x="1544577" y="1306038"/>
                    <a:pt x="1550504" y="1311965"/>
                  </a:cubicBezTo>
                  <a:cubicBezTo>
                    <a:pt x="1556431" y="1317892"/>
                    <a:pt x="1554707" y="1328322"/>
                    <a:pt x="1558455" y="1335819"/>
                  </a:cubicBezTo>
                  <a:cubicBezTo>
                    <a:pt x="1572841" y="1364591"/>
                    <a:pt x="1570700" y="1358454"/>
                    <a:pt x="1598212" y="1367624"/>
                  </a:cubicBezTo>
                  <a:cubicBezTo>
                    <a:pt x="1606163" y="1372925"/>
                    <a:pt x="1612640" y="1385098"/>
                    <a:pt x="1622066" y="1383527"/>
                  </a:cubicBezTo>
                  <a:cubicBezTo>
                    <a:pt x="1633158" y="1381678"/>
                    <a:pt x="1639683" y="1350317"/>
                    <a:pt x="1645920" y="1359673"/>
                  </a:cubicBezTo>
                  <a:cubicBezTo>
                    <a:pt x="1659233" y="1379643"/>
                    <a:pt x="1649925" y="1407561"/>
                    <a:pt x="1653871" y="1431235"/>
                  </a:cubicBezTo>
                  <a:cubicBezTo>
                    <a:pt x="1658474" y="1458853"/>
                    <a:pt x="1665158" y="1458425"/>
                    <a:pt x="1685676" y="1478943"/>
                  </a:cubicBezTo>
                  <a:cubicBezTo>
                    <a:pt x="1688326" y="1486894"/>
                    <a:pt x="1688391" y="1496252"/>
                    <a:pt x="1693627" y="1502797"/>
                  </a:cubicBezTo>
                  <a:cubicBezTo>
                    <a:pt x="1699597" y="1510259"/>
                    <a:pt x="1710724" y="1511942"/>
                    <a:pt x="1717481" y="1518699"/>
                  </a:cubicBezTo>
                  <a:cubicBezTo>
                    <a:pt x="1724238" y="1525456"/>
                    <a:pt x="1728083" y="1534602"/>
                    <a:pt x="1733384" y="1542553"/>
                  </a:cubicBezTo>
                  <a:cubicBezTo>
                    <a:pt x="1748862" y="1588990"/>
                    <a:pt x="1729224" y="1546346"/>
                    <a:pt x="1765189" y="1582310"/>
                  </a:cubicBezTo>
                  <a:cubicBezTo>
                    <a:pt x="1771946" y="1589067"/>
                    <a:pt x="1774335" y="1599406"/>
                    <a:pt x="1781092" y="1606163"/>
                  </a:cubicBezTo>
                  <a:cubicBezTo>
                    <a:pt x="1799994" y="1625065"/>
                    <a:pt x="1829032" y="1630095"/>
                    <a:pt x="1852654" y="1637969"/>
                  </a:cubicBezTo>
                  <a:lnTo>
                    <a:pt x="1876507" y="1645920"/>
                  </a:lnTo>
                  <a:lnTo>
                    <a:pt x="1924215" y="1661823"/>
                  </a:lnTo>
                  <a:lnTo>
                    <a:pt x="1948069" y="1669774"/>
                  </a:lnTo>
                  <a:cubicBezTo>
                    <a:pt x="1956020" y="1677725"/>
                    <a:pt x="1969026" y="1682763"/>
                    <a:pt x="1971923" y="1693628"/>
                  </a:cubicBezTo>
                  <a:cubicBezTo>
                    <a:pt x="1980146" y="1724466"/>
                    <a:pt x="1975656" y="1757408"/>
                    <a:pt x="1979874" y="1789043"/>
                  </a:cubicBezTo>
                  <a:cubicBezTo>
                    <a:pt x="1980982" y="1797351"/>
                    <a:pt x="1983177" y="1805923"/>
                    <a:pt x="1987826" y="1812897"/>
                  </a:cubicBezTo>
                  <a:cubicBezTo>
                    <a:pt x="1994064" y="1822253"/>
                    <a:pt x="2002324" y="1830513"/>
                    <a:pt x="2011680" y="1836751"/>
                  </a:cubicBezTo>
                  <a:cubicBezTo>
                    <a:pt x="2018654" y="1841400"/>
                    <a:pt x="2027583" y="1842052"/>
                    <a:pt x="2035534" y="1844703"/>
                  </a:cubicBezTo>
                  <a:lnTo>
                    <a:pt x="2051436" y="1892410"/>
                  </a:lnTo>
                  <a:cubicBezTo>
                    <a:pt x="2057903" y="1911812"/>
                    <a:pt x="2059875" y="1924703"/>
                    <a:pt x="2075290" y="1940118"/>
                  </a:cubicBezTo>
                  <a:cubicBezTo>
                    <a:pt x="2082047" y="1946875"/>
                    <a:pt x="2091193" y="1950720"/>
                    <a:pt x="2099144" y="1956021"/>
                  </a:cubicBezTo>
                  <a:cubicBezTo>
                    <a:pt x="2101794" y="1963972"/>
                    <a:pt x="2103347" y="1972378"/>
                    <a:pt x="2107095" y="1979875"/>
                  </a:cubicBezTo>
                  <a:cubicBezTo>
                    <a:pt x="2111369" y="1988422"/>
                    <a:pt x="2119117" y="1994996"/>
                    <a:pt x="2122998" y="2003729"/>
                  </a:cubicBezTo>
                  <a:cubicBezTo>
                    <a:pt x="2150887" y="2066479"/>
                    <a:pt x="2119842" y="2038732"/>
                    <a:pt x="2162754" y="2067339"/>
                  </a:cubicBezTo>
                  <a:cubicBezTo>
                    <a:pt x="2167992" y="2083051"/>
                    <a:pt x="2172597" y="2103838"/>
                    <a:pt x="2186608" y="2115047"/>
                  </a:cubicBezTo>
                  <a:cubicBezTo>
                    <a:pt x="2193153" y="2120283"/>
                    <a:pt x="2202511" y="2120348"/>
                    <a:pt x="2210462" y="2122998"/>
                  </a:cubicBezTo>
                  <a:cubicBezTo>
                    <a:pt x="2218413" y="2128299"/>
                    <a:pt x="2227559" y="2132144"/>
                    <a:pt x="2234316" y="2138901"/>
                  </a:cubicBezTo>
                  <a:cubicBezTo>
                    <a:pt x="2241073" y="2145658"/>
                    <a:pt x="2243027" y="2156462"/>
                    <a:pt x="2250219" y="2162755"/>
                  </a:cubicBezTo>
                  <a:cubicBezTo>
                    <a:pt x="2264603" y="2175341"/>
                    <a:pt x="2284413" y="2181045"/>
                    <a:pt x="2297927" y="2194560"/>
                  </a:cubicBezTo>
                  <a:cubicBezTo>
                    <a:pt x="2305878" y="2202511"/>
                    <a:pt x="2314581" y="2209776"/>
                    <a:pt x="2321780" y="2218414"/>
                  </a:cubicBezTo>
                  <a:cubicBezTo>
                    <a:pt x="2327898" y="2225755"/>
                    <a:pt x="2330926" y="2235511"/>
                    <a:pt x="2337683" y="2242268"/>
                  </a:cubicBezTo>
                  <a:cubicBezTo>
                    <a:pt x="2344440" y="2249025"/>
                    <a:pt x="2353586" y="2252869"/>
                    <a:pt x="2361537" y="2258170"/>
                  </a:cubicBezTo>
                  <a:cubicBezTo>
                    <a:pt x="2364187" y="2266121"/>
                    <a:pt x="2363562" y="2276097"/>
                    <a:pt x="2369488" y="2282024"/>
                  </a:cubicBezTo>
                  <a:cubicBezTo>
                    <a:pt x="2375415" y="2287951"/>
                    <a:pt x="2385845" y="2286228"/>
                    <a:pt x="2393342" y="2289976"/>
                  </a:cubicBezTo>
                  <a:cubicBezTo>
                    <a:pt x="2401889" y="2294250"/>
                    <a:pt x="2408463" y="2301997"/>
                    <a:pt x="2417196" y="2305878"/>
                  </a:cubicBezTo>
                  <a:cubicBezTo>
                    <a:pt x="2442089" y="2316942"/>
                    <a:pt x="2470273" y="2323123"/>
                    <a:pt x="2496709" y="2329732"/>
                  </a:cubicBezTo>
                  <a:cubicBezTo>
                    <a:pt x="2504660" y="2335033"/>
                    <a:pt x="2515822" y="2337338"/>
                    <a:pt x="2520563" y="2345635"/>
                  </a:cubicBezTo>
                  <a:cubicBezTo>
                    <a:pt x="2527268" y="2357369"/>
                    <a:pt x="2524958" y="2372353"/>
                    <a:pt x="2528514" y="2385391"/>
                  </a:cubicBezTo>
                  <a:cubicBezTo>
                    <a:pt x="2532925" y="2401563"/>
                    <a:pt x="2539116" y="2417196"/>
                    <a:pt x="2544417" y="2433099"/>
                  </a:cubicBezTo>
                  <a:lnTo>
                    <a:pt x="2544417" y="2433099"/>
                  </a:lnTo>
                  <a:lnTo>
                    <a:pt x="2576222" y="2480807"/>
                  </a:lnTo>
                  <a:lnTo>
                    <a:pt x="2592125" y="2504661"/>
                  </a:lnTo>
                  <a:cubicBezTo>
                    <a:pt x="2597426" y="2512612"/>
                    <a:pt x="2598961" y="2525493"/>
                    <a:pt x="2608027" y="2528515"/>
                  </a:cubicBezTo>
                  <a:lnTo>
                    <a:pt x="2679589" y="2552369"/>
                  </a:lnTo>
                  <a:lnTo>
                    <a:pt x="2703443" y="2560320"/>
                  </a:lnTo>
                  <a:lnTo>
                    <a:pt x="2727297" y="2568271"/>
                  </a:lnTo>
                  <a:cubicBezTo>
                    <a:pt x="2740550" y="2608029"/>
                    <a:pt x="2729947" y="2618629"/>
                    <a:pt x="2767054" y="2623930"/>
                  </a:cubicBezTo>
                  <a:cubicBezTo>
                    <a:pt x="2796035" y="2628070"/>
                    <a:pt x="2825363" y="2629231"/>
                    <a:pt x="2854518" y="2631882"/>
                  </a:cubicBezTo>
                  <a:cubicBezTo>
                    <a:pt x="2870555" y="2635089"/>
                    <a:pt x="2906428" y="2637016"/>
                    <a:pt x="2918128" y="2655736"/>
                  </a:cubicBezTo>
                  <a:cubicBezTo>
                    <a:pt x="2944376" y="2697732"/>
                    <a:pt x="2920558" y="2697920"/>
                    <a:pt x="2949934" y="2727297"/>
                  </a:cubicBezTo>
                  <a:cubicBezTo>
                    <a:pt x="2956691" y="2734054"/>
                    <a:pt x="2965836" y="2737899"/>
                    <a:pt x="2973787" y="2743200"/>
                  </a:cubicBezTo>
                  <a:cubicBezTo>
                    <a:pt x="2979088" y="2751151"/>
                    <a:pt x="2985416" y="2758507"/>
                    <a:pt x="2989690" y="2767054"/>
                  </a:cubicBezTo>
                  <a:cubicBezTo>
                    <a:pt x="2997174" y="2782022"/>
                    <a:pt x="2996970" y="2804403"/>
                    <a:pt x="3013544" y="2814762"/>
                  </a:cubicBezTo>
                  <a:cubicBezTo>
                    <a:pt x="3027759" y="2823646"/>
                    <a:pt x="3061252" y="2830664"/>
                    <a:pt x="3061252" y="2830664"/>
                  </a:cubicBezTo>
                  <a:cubicBezTo>
                    <a:pt x="3104986" y="2859820"/>
                    <a:pt x="3067877" y="2830663"/>
                    <a:pt x="3101008" y="2870421"/>
                  </a:cubicBezTo>
                  <a:cubicBezTo>
                    <a:pt x="3120140" y="2893380"/>
                    <a:pt x="3125261" y="2894541"/>
                    <a:pt x="3148716" y="2910177"/>
                  </a:cubicBezTo>
                  <a:cubicBezTo>
                    <a:pt x="3154017" y="2918128"/>
                    <a:pt x="3157427" y="2927738"/>
                    <a:pt x="3164619" y="2934031"/>
                  </a:cubicBezTo>
                  <a:cubicBezTo>
                    <a:pt x="3198270" y="2963476"/>
                    <a:pt x="3203417" y="2962867"/>
                    <a:pt x="3236180" y="2973788"/>
                  </a:cubicBezTo>
                  <a:cubicBezTo>
                    <a:pt x="3316570" y="3094370"/>
                    <a:pt x="3229557" y="2970611"/>
                    <a:pt x="3291840" y="3045350"/>
                  </a:cubicBezTo>
                  <a:cubicBezTo>
                    <a:pt x="3297958" y="3052691"/>
                    <a:pt x="3300280" y="3063233"/>
                    <a:pt x="3307742" y="3069203"/>
                  </a:cubicBezTo>
                  <a:cubicBezTo>
                    <a:pt x="3316064" y="3075861"/>
                    <a:pt x="3369095" y="3084490"/>
                    <a:pt x="3371353" y="3085106"/>
                  </a:cubicBezTo>
                  <a:cubicBezTo>
                    <a:pt x="3419389" y="3098207"/>
                    <a:pt x="3410093" y="3095031"/>
                    <a:pt x="3442914" y="3116911"/>
                  </a:cubicBezTo>
                  <a:cubicBezTo>
                    <a:pt x="3461839" y="3173685"/>
                    <a:pt x="3449518" y="3150671"/>
                    <a:pt x="3474720" y="3188473"/>
                  </a:cubicBezTo>
                  <a:cubicBezTo>
                    <a:pt x="3488715" y="3230458"/>
                    <a:pt x="3478022" y="3205354"/>
                    <a:pt x="3514476" y="3260035"/>
                  </a:cubicBezTo>
                  <a:lnTo>
                    <a:pt x="3530379" y="3283889"/>
                  </a:lnTo>
                  <a:cubicBezTo>
                    <a:pt x="3532926" y="3294078"/>
                    <a:pt x="3540578" y="3328142"/>
                    <a:pt x="3546281" y="3339548"/>
                  </a:cubicBezTo>
                  <a:cubicBezTo>
                    <a:pt x="3550555" y="3348095"/>
                    <a:pt x="3556883" y="3355451"/>
                    <a:pt x="3562184" y="3363402"/>
                  </a:cubicBezTo>
                  <a:cubicBezTo>
                    <a:pt x="3581109" y="3420176"/>
                    <a:pt x="3568789" y="3397162"/>
                    <a:pt x="3593989" y="3434963"/>
                  </a:cubicBezTo>
                  <a:cubicBezTo>
                    <a:pt x="3631778" y="3548326"/>
                    <a:pt x="3593812" y="3430365"/>
                    <a:pt x="3617843" y="3514477"/>
                  </a:cubicBezTo>
                  <a:cubicBezTo>
                    <a:pt x="3620145" y="3522536"/>
                    <a:pt x="3620558" y="3531785"/>
                    <a:pt x="3625794" y="3538330"/>
                  </a:cubicBezTo>
                  <a:cubicBezTo>
                    <a:pt x="3631764" y="3545792"/>
                    <a:pt x="3641697" y="3548932"/>
                    <a:pt x="3649648" y="3554233"/>
                  </a:cubicBezTo>
                  <a:cubicBezTo>
                    <a:pt x="3654949" y="3562184"/>
                    <a:pt x="3661670" y="3569354"/>
                    <a:pt x="3665551" y="3578087"/>
                  </a:cubicBezTo>
                  <a:cubicBezTo>
                    <a:pt x="3672359" y="3593405"/>
                    <a:pt x="3681454" y="3625795"/>
                    <a:pt x="3681454" y="3625795"/>
                  </a:cubicBezTo>
                </a:path>
              </a:pathLst>
            </a:custGeom>
            <a:noFill/>
            <a:ln w="44450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722909" y="5072932"/>
              <a:ext cx="1169008" cy="1009816"/>
            </a:xfrm>
            <a:custGeom>
              <a:avLst/>
              <a:gdLst>
                <a:gd name="connsiteX0" fmla="*/ 1169008 w 1169008"/>
                <a:gd name="connsiteY0" fmla="*/ 0 h 1009816"/>
                <a:gd name="connsiteX1" fmla="*/ 1033835 w 1169008"/>
                <a:gd name="connsiteY1" fmla="*/ 15903 h 1009816"/>
                <a:gd name="connsiteX2" fmla="*/ 986128 w 1169008"/>
                <a:gd name="connsiteY2" fmla="*/ 31805 h 1009816"/>
                <a:gd name="connsiteX3" fmla="*/ 938420 w 1169008"/>
                <a:gd name="connsiteY3" fmla="*/ 63611 h 1009816"/>
                <a:gd name="connsiteX4" fmla="*/ 890712 w 1169008"/>
                <a:gd name="connsiteY4" fmla="*/ 87465 h 1009816"/>
                <a:gd name="connsiteX5" fmla="*/ 819150 w 1169008"/>
                <a:gd name="connsiteY5" fmla="*/ 95416 h 1009816"/>
                <a:gd name="connsiteX6" fmla="*/ 771442 w 1169008"/>
                <a:gd name="connsiteY6" fmla="*/ 119270 h 1009816"/>
                <a:gd name="connsiteX7" fmla="*/ 731686 w 1169008"/>
                <a:gd name="connsiteY7" fmla="*/ 159026 h 1009816"/>
                <a:gd name="connsiteX8" fmla="*/ 691929 w 1169008"/>
                <a:gd name="connsiteY8" fmla="*/ 190831 h 1009816"/>
                <a:gd name="connsiteX9" fmla="*/ 676027 w 1169008"/>
                <a:gd name="connsiteY9" fmla="*/ 214685 h 1009816"/>
                <a:gd name="connsiteX10" fmla="*/ 652173 w 1169008"/>
                <a:gd name="connsiteY10" fmla="*/ 222637 h 1009816"/>
                <a:gd name="connsiteX11" fmla="*/ 540854 w 1169008"/>
                <a:gd name="connsiteY11" fmla="*/ 238539 h 1009816"/>
                <a:gd name="connsiteX12" fmla="*/ 517001 w 1169008"/>
                <a:gd name="connsiteY12" fmla="*/ 254442 h 1009816"/>
                <a:gd name="connsiteX13" fmla="*/ 493147 w 1169008"/>
                <a:gd name="connsiteY13" fmla="*/ 302150 h 1009816"/>
                <a:gd name="connsiteX14" fmla="*/ 469293 w 1169008"/>
                <a:gd name="connsiteY14" fmla="*/ 310101 h 1009816"/>
                <a:gd name="connsiteX15" fmla="*/ 405682 w 1169008"/>
                <a:gd name="connsiteY15" fmla="*/ 318052 h 1009816"/>
                <a:gd name="connsiteX16" fmla="*/ 381828 w 1169008"/>
                <a:gd name="connsiteY16" fmla="*/ 365760 h 1009816"/>
                <a:gd name="connsiteX17" fmla="*/ 365926 w 1169008"/>
                <a:gd name="connsiteY17" fmla="*/ 389614 h 1009816"/>
                <a:gd name="connsiteX18" fmla="*/ 302315 w 1169008"/>
                <a:gd name="connsiteY18" fmla="*/ 397565 h 1009816"/>
                <a:gd name="connsiteX19" fmla="*/ 294364 w 1169008"/>
                <a:gd name="connsiteY19" fmla="*/ 421419 h 1009816"/>
                <a:gd name="connsiteX20" fmla="*/ 286413 w 1169008"/>
                <a:gd name="connsiteY20" fmla="*/ 508884 h 1009816"/>
                <a:gd name="connsiteX21" fmla="*/ 254608 w 1169008"/>
                <a:gd name="connsiteY21" fmla="*/ 556591 h 1009816"/>
                <a:gd name="connsiteX22" fmla="*/ 246656 w 1169008"/>
                <a:gd name="connsiteY22" fmla="*/ 588397 h 1009816"/>
                <a:gd name="connsiteX23" fmla="*/ 222802 w 1169008"/>
                <a:gd name="connsiteY23" fmla="*/ 596348 h 1009816"/>
                <a:gd name="connsiteX24" fmla="*/ 206900 w 1169008"/>
                <a:gd name="connsiteY24" fmla="*/ 644056 h 1009816"/>
                <a:gd name="connsiteX25" fmla="*/ 175094 w 1169008"/>
                <a:gd name="connsiteY25" fmla="*/ 731520 h 1009816"/>
                <a:gd name="connsiteX26" fmla="*/ 151241 w 1169008"/>
                <a:gd name="connsiteY26" fmla="*/ 739471 h 1009816"/>
                <a:gd name="connsiteX27" fmla="*/ 103533 w 1169008"/>
                <a:gd name="connsiteY27" fmla="*/ 779228 h 1009816"/>
                <a:gd name="connsiteX28" fmla="*/ 95581 w 1169008"/>
                <a:gd name="connsiteY28" fmla="*/ 811033 h 1009816"/>
                <a:gd name="connsiteX29" fmla="*/ 71728 w 1169008"/>
                <a:gd name="connsiteY29" fmla="*/ 858741 h 1009816"/>
                <a:gd name="connsiteX30" fmla="*/ 47874 w 1169008"/>
                <a:gd name="connsiteY30" fmla="*/ 874644 h 1009816"/>
                <a:gd name="connsiteX31" fmla="*/ 24020 w 1169008"/>
                <a:gd name="connsiteY31" fmla="*/ 922351 h 1009816"/>
                <a:gd name="connsiteX32" fmla="*/ 16068 w 1169008"/>
                <a:gd name="connsiteY32" fmla="*/ 970059 h 1009816"/>
                <a:gd name="connsiteX33" fmla="*/ 166 w 1169008"/>
                <a:gd name="connsiteY33" fmla="*/ 1009816 h 100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9008" h="1009816">
                  <a:moveTo>
                    <a:pt x="1169008" y="0"/>
                  </a:moveTo>
                  <a:cubicBezTo>
                    <a:pt x="1124543" y="3705"/>
                    <a:pt x="1077609" y="3965"/>
                    <a:pt x="1033835" y="15903"/>
                  </a:cubicBezTo>
                  <a:cubicBezTo>
                    <a:pt x="1017663" y="20314"/>
                    <a:pt x="986128" y="31805"/>
                    <a:pt x="986128" y="31805"/>
                  </a:cubicBezTo>
                  <a:lnTo>
                    <a:pt x="938420" y="63611"/>
                  </a:lnTo>
                  <a:cubicBezTo>
                    <a:pt x="920107" y="75820"/>
                    <a:pt x="912655" y="83808"/>
                    <a:pt x="890712" y="87465"/>
                  </a:cubicBezTo>
                  <a:cubicBezTo>
                    <a:pt x="867038" y="91411"/>
                    <a:pt x="843004" y="92766"/>
                    <a:pt x="819150" y="95416"/>
                  </a:cubicBezTo>
                  <a:cubicBezTo>
                    <a:pt x="799748" y="101883"/>
                    <a:pt x="786856" y="103855"/>
                    <a:pt x="771442" y="119270"/>
                  </a:cubicBezTo>
                  <a:cubicBezTo>
                    <a:pt x="718438" y="172275"/>
                    <a:pt x="795293" y="116623"/>
                    <a:pt x="731686" y="159026"/>
                  </a:cubicBezTo>
                  <a:cubicBezTo>
                    <a:pt x="686108" y="227391"/>
                    <a:pt x="746798" y="146936"/>
                    <a:pt x="691929" y="190831"/>
                  </a:cubicBezTo>
                  <a:cubicBezTo>
                    <a:pt x="684467" y="196801"/>
                    <a:pt x="683489" y="208715"/>
                    <a:pt x="676027" y="214685"/>
                  </a:cubicBezTo>
                  <a:cubicBezTo>
                    <a:pt x="669482" y="219921"/>
                    <a:pt x="660304" y="220604"/>
                    <a:pt x="652173" y="222637"/>
                  </a:cubicBezTo>
                  <a:cubicBezTo>
                    <a:pt x="611671" y="232763"/>
                    <a:pt x="585375" y="233592"/>
                    <a:pt x="540854" y="238539"/>
                  </a:cubicBezTo>
                  <a:cubicBezTo>
                    <a:pt x="532903" y="243840"/>
                    <a:pt x="522971" y="246980"/>
                    <a:pt x="517001" y="254442"/>
                  </a:cubicBezTo>
                  <a:cubicBezTo>
                    <a:pt x="491398" y="286446"/>
                    <a:pt x="530377" y="272366"/>
                    <a:pt x="493147" y="302150"/>
                  </a:cubicBezTo>
                  <a:cubicBezTo>
                    <a:pt x="486602" y="307386"/>
                    <a:pt x="477539" y="308602"/>
                    <a:pt x="469293" y="310101"/>
                  </a:cubicBezTo>
                  <a:cubicBezTo>
                    <a:pt x="448269" y="313923"/>
                    <a:pt x="426886" y="315402"/>
                    <a:pt x="405682" y="318052"/>
                  </a:cubicBezTo>
                  <a:cubicBezTo>
                    <a:pt x="360110" y="386413"/>
                    <a:pt x="414748" y="299921"/>
                    <a:pt x="381828" y="365760"/>
                  </a:cubicBezTo>
                  <a:cubicBezTo>
                    <a:pt x="377554" y="374307"/>
                    <a:pt x="374799" y="386065"/>
                    <a:pt x="365926" y="389614"/>
                  </a:cubicBezTo>
                  <a:cubicBezTo>
                    <a:pt x="346086" y="397550"/>
                    <a:pt x="323519" y="394915"/>
                    <a:pt x="302315" y="397565"/>
                  </a:cubicBezTo>
                  <a:cubicBezTo>
                    <a:pt x="299665" y="405516"/>
                    <a:pt x="295549" y="413122"/>
                    <a:pt x="294364" y="421419"/>
                  </a:cubicBezTo>
                  <a:cubicBezTo>
                    <a:pt x="290224" y="450400"/>
                    <a:pt x="294673" y="480798"/>
                    <a:pt x="286413" y="508884"/>
                  </a:cubicBezTo>
                  <a:cubicBezTo>
                    <a:pt x="281020" y="527220"/>
                    <a:pt x="254608" y="556591"/>
                    <a:pt x="254608" y="556591"/>
                  </a:cubicBezTo>
                  <a:cubicBezTo>
                    <a:pt x="251957" y="567193"/>
                    <a:pt x="253483" y="579863"/>
                    <a:pt x="246656" y="588397"/>
                  </a:cubicBezTo>
                  <a:cubicBezTo>
                    <a:pt x="241420" y="594942"/>
                    <a:pt x="227674" y="589528"/>
                    <a:pt x="222802" y="596348"/>
                  </a:cubicBezTo>
                  <a:cubicBezTo>
                    <a:pt x="213059" y="609989"/>
                    <a:pt x="206900" y="644056"/>
                    <a:pt x="206900" y="644056"/>
                  </a:cubicBezTo>
                  <a:cubicBezTo>
                    <a:pt x="200051" y="705694"/>
                    <a:pt x="218059" y="710038"/>
                    <a:pt x="175094" y="731520"/>
                  </a:cubicBezTo>
                  <a:cubicBezTo>
                    <a:pt x="167598" y="735268"/>
                    <a:pt x="159192" y="736821"/>
                    <a:pt x="151241" y="739471"/>
                  </a:cubicBezTo>
                  <a:cubicBezTo>
                    <a:pt x="136041" y="749605"/>
                    <a:pt x="112952" y="762745"/>
                    <a:pt x="103533" y="779228"/>
                  </a:cubicBezTo>
                  <a:cubicBezTo>
                    <a:pt x="98111" y="788716"/>
                    <a:pt x="98583" y="800525"/>
                    <a:pt x="95581" y="811033"/>
                  </a:cubicBezTo>
                  <a:cubicBezTo>
                    <a:pt x="90407" y="829141"/>
                    <a:pt x="85667" y="844802"/>
                    <a:pt x="71728" y="858741"/>
                  </a:cubicBezTo>
                  <a:cubicBezTo>
                    <a:pt x="64971" y="865498"/>
                    <a:pt x="55825" y="869343"/>
                    <a:pt x="47874" y="874644"/>
                  </a:cubicBezTo>
                  <a:cubicBezTo>
                    <a:pt x="33577" y="896088"/>
                    <a:pt x="29507" y="897661"/>
                    <a:pt x="24020" y="922351"/>
                  </a:cubicBezTo>
                  <a:cubicBezTo>
                    <a:pt x="20523" y="938089"/>
                    <a:pt x="21166" y="954764"/>
                    <a:pt x="16068" y="970059"/>
                  </a:cubicBezTo>
                  <a:cubicBezTo>
                    <a:pt x="-2774" y="1026586"/>
                    <a:pt x="166" y="968679"/>
                    <a:pt x="166" y="1009816"/>
                  </a:cubicBezTo>
                </a:path>
              </a:pathLst>
            </a:custGeom>
            <a:noFill/>
            <a:ln w="44450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8" name="TextBox 82"/>
          <p:cNvSpPr txBox="1"/>
          <p:nvPr/>
        </p:nvSpPr>
        <p:spPr>
          <a:xfrm>
            <a:off x="4343569" y="6082748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3</a:t>
            </a:r>
          </a:p>
        </p:txBody>
      </p:sp>
      <p:sp>
        <p:nvSpPr>
          <p:cNvPr id="54" name="TextBox 82"/>
          <p:cNvSpPr txBox="1"/>
          <p:nvPr/>
        </p:nvSpPr>
        <p:spPr>
          <a:xfrm>
            <a:off x="5202415" y="47771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1</a:t>
            </a:r>
          </a:p>
        </p:txBody>
      </p:sp>
      <p:sp>
        <p:nvSpPr>
          <p:cNvPr id="53" name="TextBox 82"/>
          <p:cNvSpPr txBox="1"/>
          <p:nvPr/>
        </p:nvSpPr>
        <p:spPr>
          <a:xfrm>
            <a:off x="3895911" y="560478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4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ВБЛИЗИ АВТОМОБИЛЬНЫХ ДОРОГ НА ТЕРРИТОРИИ </a:t>
            </a:r>
            <a:r>
              <a:rPr lang="ru-RU" sz="1200"/>
              <a:t>КРАСНОДАРСКОГО </a:t>
            </a:r>
            <a:r>
              <a:rPr lang="ru-RU" sz="1200" smtClean="0"/>
              <a:t>КРАЯ</a:t>
            </a:r>
            <a:endParaRPr lang="ru-RU" sz="1200" dirty="0"/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297804" y="524763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59844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659844"/>
            <a:ext cx="1749783" cy="190506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846504" y="4929638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2</a:t>
            </a:r>
          </a:p>
        </p:txBody>
      </p:sp>
      <p:sp>
        <p:nvSpPr>
          <p:cNvPr id="496" name="Овал 495"/>
          <p:cNvSpPr/>
          <p:nvPr/>
        </p:nvSpPr>
        <p:spPr>
          <a:xfrm>
            <a:off x="5030834" y="5396736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828" y="282028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476611" y="5643351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131500" y="3261885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019328" y="3645024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907262" y="557784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5433276" y="5360368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681675" y="5998159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98702" y="5966256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772779" y="608205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5128080" y="5547270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4442" y="549198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452074" y="5332005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127764" y="3039826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26" name="Овал 525"/>
          <p:cNvSpPr/>
          <p:nvPr/>
        </p:nvSpPr>
        <p:spPr>
          <a:xfrm>
            <a:off x="2114017" y="3132830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1537133" y="433240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4</a:t>
            </a:r>
          </a:p>
        </p:txBody>
      </p:sp>
      <p:sp>
        <p:nvSpPr>
          <p:cNvPr id="57" name="TextBox 82"/>
          <p:cNvSpPr txBox="1"/>
          <p:nvPr/>
        </p:nvSpPr>
        <p:spPr>
          <a:xfrm>
            <a:off x="1511668" y="220670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59844"/>
            <a:ext cx="1760839" cy="18925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093361" y="220670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3</a:t>
            </a:r>
          </a:p>
        </p:txBody>
      </p:sp>
      <p:sp>
        <p:nvSpPr>
          <p:cNvPr id="67" name="TextBox 82"/>
          <p:cNvSpPr txBox="1"/>
          <p:nvPr/>
        </p:nvSpPr>
        <p:spPr>
          <a:xfrm>
            <a:off x="2462430" y="3222586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5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" y="4967541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1526503" y="6476380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5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660232" y="4182621"/>
            <a:ext cx="2472877" cy="266501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движения на автодорогах А-147, А-149, 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в 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1819982" y="5539611"/>
            <a:ext cx="1829402" cy="1317262"/>
            <a:chOff x="46495" y="5505292"/>
            <a:chExt cx="1829402" cy="1317262"/>
          </a:xfrm>
        </p:grpSpPr>
        <p:sp>
          <p:nvSpPr>
            <p:cNvPr id="75" name="Прямоугольник 167"/>
            <p:cNvSpPr>
              <a:spLocks noChangeArrowheads="1"/>
            </p:cNvSpPr>
            <p:nvPr/>
          </p:nvSpPr>
          <p:spPr bwMode="auto">
            <a:xfrm>
              <a:off x="46495" y="5505292"/>
              <a:ext cx="1829402" cy="131726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1057275">
                <a:spcBef>
                  <a:spcPct val="20000"/>
                </a:spcBef>
                <a:buChar char="•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57275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57275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57275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57275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572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84043" y="5544830"/>
              <a:ext cx="1763527" cy="1201745"/>
              <a:chOff x="84043" y="5544830"/>
              <a:chExt cx="1763527" cy="1201745"/>
            </a:xfrm>
          </p:grpSpPr>
          <p:sp>
            <p:nvSpPr>
              <p:cNvPr id="77" name="Прямоугольник 174"/>
              <p:cNvSpPr>
                <a:spLocks noChangeArrowheads="1"/>
              </p:cNvSpPr>
              <p:nvPr/>
            </p:nvSpPr>
            <p:spPr bwMode="auto">
              <a:xfrm>
                <a:off x="213031" y="5544830"/>
                <a:ext cx="1553770" cy="232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1057275">
                  <a:spcBef>
                    <a:spcPct val="20000"/>
                  </a:spcBef>
                  <a:buChar char="•"/>
                  <a:defRPr sz="3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1057275">
                  <a:spcBef>
                    <a:spcPct val="20000"/>
                  </a:spcBef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1057275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1057275">
                  <a:spcBef>
                    <a:spcPct val="20000"/>
                  </a:spcBef>
                  <a:buChar char="–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1057275">
                  <a:spcBef>
                    <a:spcPct val="20000"/>
                  </a:spcBef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10572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Условные обозначения</a:t>
                </a:r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147842" y="6116298"/>
                <a:ext cx="75307" cy="9525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147841" y="6377569"/>
                <a:ext cx="75307" cy="95250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323528" y="6142414"/>
                <a:ext cx="1362216" cy="1669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населенные пункты</a:t>
                </a: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323528" y="6340828"/>
                <a:ext cx="1448291" cy="1687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оползнеопасные</a:t>
                </a:r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участки</a:t>
                </a: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295200" y="6529460"/>
                <a:ext cx="1552370" cy="2171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название населенного пункта</a:t>
                </a:r>
              </a:p>
            </p:txBody>
          </p:sp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84043" y="6605438"/>
                <a:ext cx="311493" cy="10772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wrap="none" lIns="58990" tIns="0" rIns="58990" bIns="0">
                <a:spAutoFit/>
              </a:bodyPr>
              <a:lstStyle/>
              <a:p>
                <a:pPr algn="just" defTabSz="488950">
                  <a:spcBef>
                    <a:spcPct val="0"/>
                  </a:spcBef>
                </a:pPr>
                <a:r>
                  <a:rPr lang="ru-RU" altLang="ru-RU" sz="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Сочи</a:t>
                </a:r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147840" y="5882874"/>
                <a:ext cx="75307" cy="95250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127556" y="5873433"/>
                <a:ext cx="1563702" cy="2093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 algn="ctr">
                  <a:buFontTx/>
                  <a:buChar char="-"/>
                </a:pPr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участки схода селя </a:t>
                </a:r>
              </a:p>
              <a:p>
                <a:pPr algn="ctr"/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(ФДА </a:t>
                </a:r>
                <a:r>
                  <a:rPr lang="ru-RU" sz="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Росавтодор</a:t>
                </a:r>
                <a:r>
                  <a:rPr lang="ru-RU" sz="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p:grpSp>
      </p:grpSp>
      <p:sp>
        <p:nvSpPr>
          <p:cNvPr id="87" name="Овал 86"/>
          <p:cNvSpPr/>
          <p:nvPr/>
        </p:nvSpPr>
        <p:spPr>
          <a:xfrm>
            <a:off x="4408679" y="5411344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88" name="Rectangle 8"/>
          <p:cNvSpPr>
            <a:spLocks noChangeArrowheads="1"/>
          </p:cNvSpPr>
          <p:nvPr/>
        </p:nvSpPr>
        <p:spPr bwMode="auto">
          <a:xfrm>
            <a:off x="4393861" y="5206480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lIns="58990" tIns="0" rIns="58990" bIns="0">
            <a:spAutoFit/>
          </a:bodyPr>
          <a:lstStyle/>
          <a:p>
            <a:pPr algn="ctr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618931"/>
              </p:ext>
            </p:extLst>
          </p:nvPr>
        </p:nvGraphicFramePr>
        <p:xfrm>
          <a:off x="5436096" y="599285"/>
          <a:ext cx="3717637" cy="3472053"/>
        </p:xfrm>
        <a:graphic>
          <a:graphicData uri="http://schemas.openxmlformats.org/drawingml/2006/table">
            <a:tbl>
              <a:tblPr firstRow="1" firstCol="1" bandRow="1" bandCol="1">
                <a:tableStyleId>{46F890A9-2807-4EBB-B81D-B2AA78EC7F39}</a:tableStyleId>
              </a:tblPr>
              <a:tblGrid>
                <a:gridCol w="233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36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748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Участки железных дорог, подверженные экзогенным процессам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5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населённых пунктов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Частота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формирования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Период формирования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800" b="0" i="0" u="none" strike="noStrike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Гуамка</a:t>
                      </a: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- п. </a:t>
                      </a:r>
                      <a:r>
                        <a:rPr lang="ru-RU" sz="800" b="0" i="0" u="none" strike="noStrike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Мезмай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5-10 лет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апрель-сентябрь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Апшеронск - </a:t>
                      </a:r>
                      <a:b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Отдалённый (</a:t>
                      </a:r>
                      <a:r>
                        <a:rPr lang="ru-RU" sz="800" b="0" i="0" u="none" strike="noStrike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Шпалорез</a:t>
                      </a: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10-15 лет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апрель-сентябрь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Шедок - п. Псебай - кордон «Черноречье»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15-20 лет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апрель-сентябрь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с. Черниговское - научный полигон «Биосфера»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5-10 лет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апрель-сентябрь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Новороссийск - </a:t>
                      </a:r>
                      <a:b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Туапсе - г. Адлер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10-15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март-октябрь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Горячий Ключ - п. Джубга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10-15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март-октябрь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Хадыженск - перевал Гойтхский - г. Туапсе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10-15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март-октябрь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Головинка - </a:t>
                      </a:r>
                      <a:b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СолохАул - </a:t>
                      </a:r>
                      <a:b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Бабук-Аул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5-10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апрель-декабрь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Адлер - п. Кепша - </a:t>
                      </a:r>
                      <a:b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Красная Поляна - </a:t>
                      </a:r>
                      <a:b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Эстосадок - комплекс «Лаура»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раз в 2-5 лет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март-декабрь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п. Эстосадок - устье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р. Пслух (левобережье </a:t>
                      </a:r>
                      <a:b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р. Мзымта)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ежегодно, несколько раз в год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март-декабрь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6" name="TextBox 82"/>
          <p:cNvSpPr txBox="1"/>
          <p:nvPr/>
        </p:nvSpPr>
        <p:spPr>
          <a:xfrm>
            <a:off x="3303341" y="2184646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676</Words>
  <Application>Microsoft Office PowerPoint</Application>
  <PresentationFormat>Экран (4:3)</PresentationFormat>
  <Paragraphs>171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624</cp:revision>
  <dcterms:created xsi:type="dcterms:W3CDTF">2020-10-19T16:39:39Z</dcterms:created>
  <dcterms:modified xsi:type="dcterms:W3CDTF">2022-05-16T12:32:49Z</dcterms:modified>
</cp:coreProperties>
</file>