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300" r:id="rId3"/>
    <p:sldId id="351" r:id="rId4"/>
    <p:sldId id="340" r:id="rId5"/>
    <p:sldId id="298" r:id="rId6"/>
  </p:sldIdLst>
  <p:sldSz cx="9144000" cy="6858000" type="screen4x3"/>
  <p:notesSz cx="6858000" cy="9144000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9542" autoAdjust="0"/>
  </p:normalViewPr>
  <p:slideViewPr>
    <p:cSldViewPr>
      <p:cViewPr varScale="1">
        <p:scale>
          <a:sx n="113" d="100"/>
          <a:sy n="113" d="100"/>
        </p:scale>
        <p:origin x="-1908" y="-96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4"/>
            <a:ext cx="2971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715" tIns="26357" rIns="52715" bIns="26357" anchor="ctr"/>
          <a:lstStyle/>
          <a:p>
            <a:pPr defTabSz="516702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77"/>
            <a:ext cx="9144000" cy="1161224"/>
          </a:xfrm>
          <a:prstGeom prst="rect">
            <a:avLst/>
          </a:prstGeom>
          <a:noFill/>
          <a:ln>
            <a:noFill/>
          </a:ln>
        </p:spPr>
        <p:txBody>
          <a:bodyPr wrap="square" lIns="52711" tIns="26357" rIns="52711" bIns="26357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ПОЖАРООПАСНОЙ ОБСТАНОВКИ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 ТЕРРИТОРИИ 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4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/>
          <a:lstStyle/>
          <a:p>
            <a:endParaRPr lang="ru-RU" dirty="0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6" tIns="34288" rIns="68576" bIns="34288"/>
          <a:lstStyle/>
          <a:p>
            <a:endParaRPr lang="ru-RU" dirty="0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200" y="4221089"/>
            <a:ext cx="653263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1" y="4221091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54" y="4221089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7" y="4221095"/>
            <a:ext cx="460088" cy="67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84" y="4221095"/>
            <a:ext cx="435509" cy="67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89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9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9"/>
            <a:ext cx="441238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6" y="4221095"/>
            <a:ext cx="439452" cy="6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62" y="4221089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9"/>
            <a:ext cx="309178" cy="67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4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7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89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56" y="4221089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61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57" y="4962453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2" y="4962461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6" y="4962461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3" y="4962459"/>
            <a:ext cx="455880" cy="6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56" y="4962987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9"/>
            <a:ext cx="444814" cy="64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29"/>
            <a:ext cx="452588" cy="65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84" y="4961931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40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20" y="4961929"/>
            <a:ext cx="451576" cy="64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77" y="4978373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17" y="4961936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61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264594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0" y="659661"/>
            <a:ext cx="915979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27384"/>
            <a:ext cx="9181758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ПРОГНОЗИРУЕМАЯ ПОЖАРООПАСНОСТЬ И ДЕЙСТВУЮЩИЕ КЛАССЫ ПОЖАРНОЙ ОПАСНОСТИ</a:t>
            </a:r>
          </a:p>
          <a:p>
            <a:r>
              <a:rPr lang="ru-RU" sz="1200" dirty="0"/>
              <a:t>НА ТЕРРИТОРИИ КРАСНОДАРСКОГО 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17.05.2022 </a:t>
            </a:r>
            <a:r>
              <a:rPr lang="ru-RU" sz="1200" dirty="0"/>
              <a:t>г.)</a:t>
            </a:r>
          </a:p>
        </p:txBody>
      </p:sp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775531"/>
              </p:ext>
            </p:extLst>
          </p:nvPr>
        </p:nvGraphicFramePr>
        <p:xfrm>
          <a:off x="6552458" y="5721812"/>
          <a:ext cx="2620125" cy="1145716"/>
        </p:xfrm>
        <a:graphic>
          <a:graphicData uri="http://schemas.openxmlformats.org/drawingml/2006/table">
            <a:tbl>
              <a:tblPr/>
              <a:tblGrid>
                <a:gridCol w="2620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116">
                <a:tc>
                  <a:txBody>
                    <a:bodyPr/>
                    <a:lstStyle/>
                    <a:p>
                      <a:pPr marL="0" marR="0" indent="0" algn="ctr" defTabSz="901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  <a:p>
                      <a:pPr marL="0" marR="0" indent="0" algn="ctr" defTabSz="901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i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30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80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altLang="ru-RU" sz="1300" b="1" i="0" u="non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8" name="TextBox 107"/>
          <p:cNvSpPr txBox="1"/>
          <p:nvPr/>
        </p:nvSpPr>
        <p:spPr>
          <a:xfrm>
            <a:off x="-13620" y="2492896"/>
            <a:ext cx="2621013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 rot="21334256">
            <a:off x="4713034" y="2852996"/>
            <a:ext cx="788194" cy="755552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" name="Freeform 257"/>
          <p:cNvSpPr>
            <a:spLocks/>
          </p:cNvSpPr>
          <p:nvPr/>
        </p:nvSpPr>
        <p:spPr bwMode="auto">
          <a:xfrm rot="21334256">
            <a:off x="3474532" y="2101967"/>
            <a:ext cx="1209310" cy="838241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65"/>
          <p:cNvSpPr>
            <a:spLocks noEditPoints="1"/>
          </p:cNvSpPr>
          <p:nvPr/>
        </p:nvSpPr>
        <p:spPr bwMode="auto">
          <a:xfrm rot="21334256">
            <a:off x="4167361" y="2028636"/>
            <a:ext cx="821734" cy="702048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3" name="Freeform 274"/>
          <p:cNvSpPr>
            <a:spLocks/>
          </p:cNvSpPr>
          <p:nvPr/>
        </p:nvSpPr>
        <p:spPr bwMode="auto">
          <a:xfrm rot="21334256">
            <a:off x="3745022" y="1703206"/>
            <a:ext cx="715524" cy="548019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1" name="Freeform 283"/>
          <p:cNvSpPr>
            <a:spLocks/>
          </p:cNvSpPr>
          <p:nvPr/>
        </p:nvSpPr>
        <p:spPr bwMode="auto">
          <a:xfrm rot="21334256">
            <a:off x="5081687" y="2585199"/>
            <a:ext cx="886951" cy="812301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1" name="Rectangle 670"/>
          <p:cNvSpPr>
            <a:spLocks noChangeArrowheads="1"/>
          </p:cNvSpPr>
          <p:nvPr/>
        </p:nvSpPr>
        <p:spPr bwMode="auto">
          <a:xfrm rot="21334256">
            <a:off x="3780857" y="2478098"/>
            <a:ext cx="46253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707"/>
          <p:cNvSpPr>
            <a:spLocks noChangeArrowheads="1"/>
          </p:cNvSpPr>
          <p:nvPr/>
        </p:nvSpPr>
        <p:spPr bwMode="auto">
          <a:xfrm rot="21334256">
            <a:off x="5485785" y="2951131"/>
            <a:ext cx="5103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865"/>
          <p:cNvSpPr>
            <a:spLocks noChangeArrowheads="1"/>
          </p:cNvSpPr>
          <p:nvPr/>
        </p:nvSpPr>
        <p:spPr bwMode="auto">
          <a:xfrm rot="21334256">
            <a:off x="4398070" y="2291409"/>
            <a:ext cx="668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915"/>
          <p:cNvSpPr>
            <a:spLocks noChangeArrowheads="1"/>
          </p:cNvSpPr>
          <p:nvPr/>
        </p:nvSpPr>
        <p:spPr bwMode="auto">
          <a:xfrm rot="21334256">
            <a:off x="3861190" y="1931048"/>
            <a:ext cx="67099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184" y="804011"/>
            <a:ext cx="2584209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</a:p>
        </p:txBody>
      </p:sp>
      <p:graphicFrame>
        <p:nvGraphicFramePr>
          <p:cNvPr id="84" name="Таблица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56700"/>
              </p:ext>
            </p:extLst>
          </p:nvPr>
        </p:nvGraphicFramePr>
        <p:xfrm>
          <a:off x="0" y="5757843"/>
          <a:ext cx="3059832" cy="1127541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0478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200" i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MS Mincho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87" name="Группа 186"/>
          <p:cNvGrpSpPr/>
          <p:nvPr/>
        </p:nvGrpSpPr>
        <p:grpSpPr>
          <a:xfrm>
            <a:off x="7092280" y="804631"/>
            <a:ext cx="2073304" cy="1159369"/>
            <a:chOff x="6732241" y="3753957"/>
            <a:chExt cx="2399784" cy="869527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6732241" y="3753957"/>
              <a:ext cx="2399784" cy="869527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424078" y="4170091"/>
              <a:ext cx="240327" cy="117958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421520" y="4352248"/>
              <a:ext cx="240327" cy="12006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768398" y="4112255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750475" y="4288139"/>
              <a:ext cx="989431" cy="184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sp>
        <p:nvSpPr>
          <p:cNvPr id="143" name="Rectangle 915"/>
          <p:cNvSpPr>
            <a:spLocks noChangeArrowheads="1"/>
          </p:cNvSpPr>
          <p:nvPr/>
        </p:nvSpPr>
        <p:spPr bwMode="auto">
          <a:xfrm rot="21334256">
            <a:off x="4852931" y="3149173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олилиния 148"/>
          <p:cNvSpPr>
            <a:spLocks/>
          </p:cNvSpPr>
          <p:nvPr/>
        </p:nvSpPr>
        <p:spPr bwMode="auto">
          <a:xfrm rot="21334256">
            <a:off x="15641290" y="3919798"/>
            <a:ext cx="845958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50" name="Полилиния 149"/>
          <p:cNvSpPr>
            <a:spLocks/>
          </p:cNvSpPr>
          <p:nvPr/>
        </p:nvSpPr>
        <p:spPr bwMode="auto">
          <a:xfrm rot="21334256">
            <a:off x="16052022" y="3739443"/>
            <a:ext cx="845958" cy="392368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51" name="Freeform 245"/>
          <p:cNvSpPr>
            <a:spLocks/>
          </p:cNvSpPr>
          <p:nvPr/>
        </p:nvSpPr>
        <p:spPr bwMode="auto">
          <a:xfrm rot="21334256">
            <a:off x="15128857" y="3794777"/>
            <a:ext cx="814281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52" name="Freeform 246"/>
          <p:cNvSpPr>
            <a:spLocks noEditPoints="1"/>
          </p:cNvSpPr>
          <p:nvPr/>
        </p:nvSpPr>
        <p:spPr bwMode="auto">
          <a:xfrm rot="21334256">
            <a:off x="13826704" y="3789105"/>
            <a:ext cx="931672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65" name="Freeform 247"/>
          <p:cNvSpPr>
            <a:spLocks/>
          </p:cNvSpPr>
          <p:nvPr/>
        </p:nvSpPr>
        <p:spPr bwMode="auto">
          <a:xfrm rot="21334256">
            <a:off x="16757278" y="4595748"/>
            <a:ext cx="1041609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" name="Freeform 248"/>
          <p:cNvSpPr>
            <a:spLocks/>
          </p:cNvSpPr>
          <p:nvPr/>
        </p:nvSpPr>
        <p:spPr bwMode="auto">
          <a:xfrm rot="21334256">
            <a:off x="18272457" y="2086264"/>
            <a:ext cx="953657" cy="95822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68" name="Freeform 249"/>
          <p:cNvSpPr>
            <a:spLocks/>
          </p:cNvSpPr>
          <p:nvPr/>
        </p:nvSpPr>
        <p:spPr bwMode="auto">
          <a:xfrm rot="21334256">
            <a:off x="17016255" y="3933070"/>
            <a:ext cx="687573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169" name="Freeform 250"/>
          <p:cNvSpPr>
            <a:spLocks/>
          </p:cNvSpPr>
          <p:nvPr/>
        </p:nvSpPr>
        <p:spPr bwMode="auto">
          <a:xfrm rot="21334256">
            <a:off x="15905908" y="2531027"/>
            <a:ext cx="1145957" cy="483163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0" name="Freeform 251"/>
          <p:cNvSpPr>
            <a:spLocks/>
          </p:cNvSpPr>
          <p:nvPr/>
        </p:nvSpPr>
        <p:spPr bwMode="auto">
          <a:xfrm rot="21334256">
            <a:off x="17055461" y="2686263"/>
            <a:ext cx="788194" cy="755552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1" name="Freeform 252"/>
          <p:cNvSpPr>
            <a:spLocks/>
          </p:cNvSpPr>
          <p:nvPr/>
        </p:nvSpPr>
        <p:spPr bwMode="auto">
          <a:xfrm rot="21334256">
            <a:off x="17927669" y="3412630"/>
            <a:ext cx="1002479" cy="578827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72" name="Freeform 253"/>
          <p:cNvSpPr>
            <a:spLocks/>
          </p:cNvSpPr>
          <p:nvPr/>
        </p:nvSpPr>
        <p:spPr bwMode="auto">
          <a:xfrm rot="21334256">
            <a:off x="15996870" y="3415973"/>
            <a:ext cx="1060241" cy="565855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73" name="Freeform 254"/>
          <p:cNvSpPr>
            <a:spLocks noEditPoints="1"/>
          </p:cNvSpPr>
          <p:nvPr/>
        </p:nvSpPr>
        <p:spPr bwMode="auto">
          <a:xfrm rot="21334256">
            <a:off x="14779007" y="1232731"/>
            <a:ext cx="1097509" cy="1138192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" name="Freeform 256"/>
          <p:cNvSpPr>
            <a:spLocks/>
          </p:cNvSpPr>
          <p:nvPr/>
        </p:nvSpPr>
        <p:spPr bwMode="auto">
          <a:xfrm rot="21334256">
            <a:off x="15146613" y="2841535"/>
            <a:ext cx="1118006" cy="834999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5" name="Freeform 257"/>
          <p:cNvSpPr>
            <a:spLocks/>
          </p:cNvSpPr>
          <p:nvPr/>
        </p:nvSpPr>
        <p:spPr bwMode="auto">
          <a:xfrm rot="21334256">
            <a:off x="15816959" y="1935234"/>
            <a:ext cx="1209310" cy="838241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6" name="Freeform 258"/>
          <p:cNvSpPr>
            <a:spLocks/>
          </p:cNvSpPr>
          <p:nvPr/>
        </p:nvSpPr>
        <p:spPr bwMode="auto">
          <a:xfrm rot="21334256">
            <a:off x="16257287" y="3009751"/>
            <a:ext cx="683848" cy="768523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77" name="Freeform 259"/>
          <p:cNvSpPr>
            <a:spLocks/>
          </p:cNvSpPr>
          <p:nvPr/>
        </p:nvSpPr>
        <p:spPr bwMode="auto">
          <a:xfrm rot="21334256">
            <a:off x="15227070" y="3147444"/>
            <a:ext cx="918628" cy="869047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9" name="Freeform 261"/>
          <p:cNvSpPr>
            <a:spLocks/>
          </p:cNvSpPr>
          <p:nvPr/>
        </p:nvSpPr>
        <p:spPr bwMode="auto">
          <a:xfrm rot="21334256">
            <a:off x="14537326" y="3773169"/>
            <a:ext cx="952168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80" name="Freeform 262"/>
          <p:cNvSpPr>
            <a:spLocks/>
          </p:cNvSpPr>
          <p:nvPr/>
        </p:nvSpPr>
        <p:spPr bwMode="auto">
          <a:xfrm rot="21334256">
            <a:off x="17787735" y="3718908"/>
            <a:ext cx="1127323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81" name="Freeform 264"/>
          <p:cNvSpPr>
            <a:spLocks noEditPoints="1"/>
          </p:cNvSpPr>
          <p:nvPr/>
        </p:nvSpPr>
        <p:spPr bwMode="auto">
          <a:xfrm rot="21334256">
            <a:off x="18530422" y="4367166"/>
            <a:ext cx="672667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182" name="Freeform 265"/>
          <p:cNvSpPr>
            <a:spLocks noEditPoints="1"/>
          </p:cNvSpPr>
          <p:nvPr/>
        </p:nvSpPr>
        <p:spPr bwMode="auto">
          <a:xfrm rot="21334256">
            <a:off x="16509788" y="1861903"/>
            <a:ext cx="821734" cy="702048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" name="Freeform 266"/>
          <p:cNvSpPr>
            <a:spLocks/>
          </p:cNvSpPr>
          <p:nvPr/>
        </p:nvSpPr>
        <p:spPr bwMode="auto">
          <a:xfrm rot="21334256">
            <a:off x="18091838" y="4422497"/>
            <a:ext cx="78446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184" name="Freeform 267"/>
          <p:cNvSpPr>
            <a:spLocks noEditPoints="1"/>
          </p:cNvSpPr>
          <p:nvPr/>
        </p:nvSpPr>
        <p:spPr bwMode="auto">
          <a:xfrm rot="21334256">
            <a:off x="18598544" y="3662479"/>
            <a:ext cx="855274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5" name="Freeform 268"/>
          <p:cNvSpPr>
            <a:spLocks/>
          </p:cNvSpPr>
          <p:nvPr/>
        </p:nvSpPr>
        <p:spPr bwMode="auto">
          <a:xfrm rot="21334256">
            <a:off x="17924678" y="2112803"/>
            <a:ext cx="892542" cy="971193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86" name="Freeform 269"/>
          <p:cNvSpPr>
            <a:spLocks/>
          </p:cNvSpPr>
          <p:nvPr/>
        </p:nvSpPr>
        <p:spPr bwMode="auto">
          <a:xfrm rot="21334256">
            <a:off x="19011538" y="4602486"/>
            <a:ext cx="872044" cy="997136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5" name="Freeform 271"/>
          <p:cNvSpPr>
            <a:spLocks noEditPoints="1"/>
          </p:cNvSpPr>
          <p:nvPr/>
        </p:nvSpPr>
        <p:spPr bwMode="auto">
          <a:xfrm rot="21334256">
            <a:off x="14828707" y="2159586"/>
            <a:ext cx="1203719" cy="864185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196" name="Freeform 273"/>
          <p:cNvSpPr>
            <a:spLocks noEditPoints="1"/>
          </p:cNvSpPr>
          <p:nvPr/>
        </p:nvSpPr>
        <p:spPr bwMode="auto">
          <a:xfrm rot="21334256">
            <a:off x="14695465" y="3111930"/>
            <a:ext cx="612901" cy="78387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7" name="Freeform 274"/>
          <p:cNvSpPr>
            <a:spLocks/>
          </p:cNvSpPr>
          <p:nvPr/>
        </p:nvSpPr>
        <p:spPr bwMode="auto">
          <a:xfrm rot="21334256">
            <a:off x="16087449" y="1536473"/>
            <a:ext cx="715524" cy="548019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8" name="Freeform 275"/>
          <p:cNvSpPr>
            <a:spLocks noEditPoints="1"/>
          </p:cNvSpPr>
          <p:nvPr/>
        </p:nvSpPr>
        <p:spPr bwMode="auto">
          <a:xfrm rot="21334256">
            <a:off x="18780451" y="3955396"/>
            <a:ext cx="454655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99" name="Freeform 276"/>
          <p:cNvSpPr>
            <a:spLocks/>
          </p:cNvSpPr>
          <p:nvPr/>
        </p:nvSpPr>
        <p:spPr bwMode="auto">
          <a:xfrm rot="21334256">
            <a:off x="15001971" y="4363847"/>
            <a:ext cx="1013658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0" name="Freeform 277"/>
          <p:cNvSpPr>
            <a:spLocks/>
          </p:cNvSpPr>
          <p:nvPr/>
        </p:nvSpPr>
        <p:spPr bwMode="auto">
          <a:xfrm rot="21334256">
            <a:off x="16257507" y="4281619"/>
            <a:ext cx="940988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01" name="Freeform 278"/>
          <p:cNvSpPr>
            <a:spLocks/>
          </p:cNvSpPr>
          <p:nvPr/>
        </p:nvSpPr>
        <p:spPr bwMode="auto">
          <a:xfrm rot="21334256">
            <a:off x="14445933" y="4056371"/>
            <a:ext cx="570183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2" name="Freeform 280"/>
          <p:cNvSpPr>
            <a:spLocks/>
          </p:cNvSpPr>
          <p:nvPr/>
        </p:nvSpPr>
        <p:spPr bwMode="auto">
          <a:xfrm rot="21334256">
            <a:off x="17554366" y="3203401"/>
            <a:ext cx="596271" cy="635572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3" name="Freeform 281"/>
          <p:cNvSpPr>
            <a:spLocks noEditPoints="1"/>
          </p:cNvSpPr>
          <p:nvPr/>
        </p:nvSpPr>
        <p:spPr bwMode="auto">
          <a:xfrm rot="21334256">
            <a:off x="13395155" y="3360714"/>
            <a:ext cx="1438501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4" name="Freeform 282"/>
          <p:cNvSpPr>
            <a:spLocks/>
          </p:cNvSpPr>
          <p:nvPr/>
        </p:nvSpPr>
        <p:spPr bwMode="auto">
          <a:xfrm rot="21334256">
            <a:off x="15903048" y="2893379"/>
            <a:ext cx="1017385" cy="632331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" name="Freeform 283"/>
          <p:cNvSpPr>
            <a:spLocks/>
          </p:cNvSpPr>
          <p:nvPr/>
        </p:nvSpPr>
        <p:spPr bwMode="auto">
          <a:xfrm rot="21334256">
            <a:off x="17424114" y="2418466"/>
            <a:ext cx="886951" cy="812301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" name="Freeform 284"/>
          <p:cNvSpPr>
            <a:spLocks/>
          </p:cNvSpPr>
          <p:nvPr/>
        </p:nvSpPr>
        <p:spPr bwMode="auto">
          <a:xfrm rot="21334256">
            <a:off x="15943971" y="4803743"/>
            <a:ext cx="1205583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07" name="Freeform 285"/>
          <p:cNvSpPr>
            <a:spLocks/>
          </p:cNvSpPr>
          <p:nvPr/>
        </p:nvSpPr>
        <p:spPr bwMode="auto">
          <a:xfrm rot="21334256">
            <a:off x="19121972" y="3969165"/>
            <a:ext cx="607451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8" name="Freeform 286"/>
          <p:cNvSpPr>
            <a:spLocks/>
          </p:cNvSpPr>
          <p:nvPr/>
        </p:nvSpPr>
        <p:spPr bwMode="auto">
          <a:xfrm rot="21334256">
            <a:off x="16872385" y="3403742"/>
            <a:ext cx="935399" cy="57233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9" name="Freeform 287"/>
          <p:cNvSpPr>
            <a:spLocks noEditPoints="1"/>
          </p:cNvSpPr>
          <p:nvPr/>
        </p:nvSpPr>
        <p:spPr bwMode="auto">
          <a:xfrm rot="21334256">
            <a:off x="15692211" y="1215975"/>
            <a:ext cx="668941" cy="765280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0" name="Rectangle 637"/>
          <p:cNvSpPr>
            <a:spLocks noChangeArrowheads="1"/>
          </p:cNvSpPr>
          <p:nvPr/>
        </p:nvSpPr>
        <p:spPr bwMode="auto">
          <a:xfrm rot="21334256">
            <a:off x="17207031" y="5924488"/>
            <a:ext cx="5059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Rectangle 647"/>
          <p:cNvSpPr>
            <a:spLocks noChangeArrowheads="1"/>
          </p:cNvSpPr>
          <p:nvPr/>
        </p:nvSpPr>
        <p:spPr bwMode="auto">
          <a:xfrm rot="21334256">
            <a:off x="15398351" y="1743786"/>
            <a:ext cx="3126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Rectangle 656"/>
          <p:cNvSpPr>
            <a:spLocks noChangeArrowheads="1"/>
          </p:cNvSpPr>
          <p:nvPr/>
        </p:nvSpPr>
        <p:spPr bwMode="auto">
          <a:xfrm rot="21334256">
            <a:off x="15971626" y="4461537"/>
            <a:ext cx="45601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Rectangle 670"/>
          <p:cNvSpPr>
            <a:spLocks noChangeArrowheads="1"/>
          </p:cNvSpPr>
          <p:nvPr/>
        </p:nvSpPr>
        <p:spPr bwMode="auto">
          <a:xfrm rot="21334256">
            <a:off x="16123284" y="2311365"/>
            <a:ext cx="46253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Rectangle 683"/>
          <p:cNvSpPr>
            <a:spLocks noChangeArrowheads="1"/>
          </p:cNvSpPr>
          <p:nvPr/>
        </p:nvSpPr>
        <p:spPr bwMode="auto">
          <a:xfrm rot="21334256">
            <a:off x="17054713" y="1583420"/>
            <a:ext cx="48207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Rectangle 696"/>
          <p:cNvSpPr>
            <a:spLocks noChangeArrowheads="1"/>
          </p:cNvSpPr>
          <p:nvPr/>
        </p:nvSpPr>
        <p:spPr bwMode="auto">
          <a:xfrm rot="21334256">
            <a:off x="16413389" y="5134424"/>
            <a:ext cx="55590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Rectangle 703"/>
          <p:cNvSpPr>
            <a:spLocks noChangeArrowheads="1"/>
          </p:cNvSpPr>
          <p:nvPr/>
        </p:nvSpPr>
        <p:spPr bwMode="auto">
          <a:xfrm rot="21334256">
            <a:off x="13544315" y="4346673"/>
            <a:ext cx="54287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Rectangle 704"/>
          <p:cNvSpPr>
            <a:spLocks noChangeArrowheads="1"/>
          </p:cNvSpPr>
          <p:nvPr/>
        </p:nvSpPr>
        <p:spPr bwMode="auto">
          <a:xfrm rot="21334256">
            <a:off x="16468201" y="3644982"/>
            <a:ext cx="36915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Rectangle 707"/>
          <p:cNvSpPr>
            <a:spLocks noChangeArrowheads="1"/>
          </p:cNvSpPr>
          <p:nvPr/>
        </p:nvSpPr>
        <p:spPr bwMode="auto">
          <a:xfrm rot="21334256">
            <a:off x="17828212" y="2784398"/>
            <a:ext cx="5103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Rectangle 708"/>
          <p:cNvSpPr>
            <a:spLocks noChangeArrowheads="1"/>
          </p:cNvSpPr>
          <p:nvPr/>
        </p:nvSpPr>
        <p:spPr bwMode="auto">
          <a:xfrm rot="21334256">
            <a:off x="14917875" y="3939664"/>
            <a:ext cx="45819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Rectangle 712"/>
          <p:cNvSpPr>
            <a:spLocks noChangeArrowheads="1"/>
          </p:cNvSpPr>
          <p:nvPr/>
        </p:nvSpPr>
        <p:spPr bwMode="auto">
          <a:xfrm rot="21334256">
            <a:off x="17300302" y="2372994"/>
            <a:ext cx="51464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Rectangle 718"/>
          <p:cNvSpPr>
            <a:spLocks noChangeArrowheads="1"/>
          </p:cNvSpPr>
          <p:nvPr/>
        </p:nvSpPr>
        <p:spPr bwMode="auto">
          <a:xfrm rot="21334256">
            <a:off x="18370966" y="5295900"/>
            <a:ext cx="55590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Rectangle 743"/>
          <p:cNvSpPr>
            <a:spLocks noChangeArrowheads="1"/>
          </p:cNvSpPr>
          <p:nvPr/>
        </p:nvSpPr>
        <p:spPr bwMode="auto">
          <a:xfrm rot="21334256">
            <a:off x="14776224" y="3235354"/>
            <a:ext cx="5103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Rectangle 750"/>
          <p:cNvSpPr>
            <a:spLocks noChangeArrowheads="1"/>
          </p:cNvSpPr>
          <p:nvPr/>
        </p:nvSpPr>
        <p:spPr bwMode="auto">
          <a:xfrm rot="21334256">
            <a:off x="17127630" y="4879548"/>
            <a:ext cx="59282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224" name="Rectangle 760"/>
          <p:cNvSpPr>
            <a:spLocks noChangeArrowheads="1"/>
          </p:cNvSpPr>
          <p:nvPr/>
        </p:nvSpPr>
        <p:spPr bwMode="auto">
          <a:xfrm rot="21334256">
            <a:off x="15473936" y="4194317"/>
            <a:ext cx="41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Rectangle 793"/>
          <p:cNvSpPr>
            <a:spLocks noChangeArrowheads="1"/>
          </p:cNvSpPr>
          <p:nvPr/>
        </p:nvSpPr>
        <p:spPr bwMode="auto">
          <a:xfrm rot="21334256">
            <a:off x="18088529" y="2453129"/>
            <a:ext cx="7252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226" name="Rectangle 808"/>
          <p:cNvSpPr>
            <a:spLocks noChangeArrowheads="1"/>
          </p:cNvSpPr>
          <p:nvPr/>
        </p:nvSpPr>
        <p:spPr bwMode="auto">
          <a:xfrm rot="21334256">
            <a:off x="18845330" y="3783020"/>
            <a:ext cx="6731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Rectangle 821"/>
          <p:cNvSpPr>
            <a:spLocks noChangeArrowheads="1"/>
          </p:cNvSpPr>
          <p:nvPr/>
        </p:nvSpPr>
        <p:spPr bwMode="auto">
          <a:xfrm rot="21334256">
            <a:off x="16202485" y="3110072"/>
            <a:ext cx="59716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" name="Rectangle 823"/>
          <p:cNvSpPr>
            <a:spLocks noChangeArrowheads="1"/>
          </p:cNvSpPr>
          <p:nvPr/>
        </p:nvSpPr>
        <p:spPr bwMode="auto">
          <a:xfrm rot="21334256">
            <a:off x="16818317" y="3232012"/>
            <a:ext cx="56676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Rectangle 826"/>
          <p:cNvSpPr>
            <a:spLocks noChangeArrowheads="1"/>
          </p:cNvSpPr>
          <p:nvPr/>
        </p:nvSpPr>
        <p:spPr bwMode="auto">
          <a:xfrm rot="21334256">
            <a:off x="15538256" y="3023938"/>
            <a:ext cx="57328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Rectangle 827"/>
          <p:cNvSpPr>
            <a:spLocks noChangeArrowheads="1"/>
          </p:cNvSpPr>
          <p:nvPr/>
        </p:nvSpPr>
        <p:spPr bwMode="auto">
          <a:xfrm rot="21334256">
            <a:off x="17646652" y="1917268"/>
            <a:ext cx="534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Rectangle 833"/>
          <p:cNvSpPr>
            <a:spLocks noChangeArrowheads="1"/>
          </p:cNvSpPr>
          <p:nvPr/>
        </p:nvSpPr>
        <p:spPr bwMode="auto">
          <a:xfrm rot="21334256">
            <a:off x="18303492" y="3213856"/>
            <a:ext cx="50596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232" name="Rectangle 834"/>
          <p:cNvSpPr>
            <a:spLocks noChangeArrowheads="1"/>
          </p:cNvSpPr>
          <p:nvPr/>
        </p:nvSpPr>
        <p:spPr bwMode="auto">
          <a:xfrm rot="21334256">
            <a:off x="19349546" y="4219216"/>
            <a:ext cx="469047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675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" name="Rectangle 836"/>
          <p:cNvSpPr>
            <a:spLocks noChangeArrowheads="1"/>
          </p:cNvSpPr>
          <p:nvPr/>
        </p:nvSpPr>
        <p:spPr bwMode="auto">
          <a:xfrm rot="21334256">
            <a:off x="15365224" y="3538760"/>
            <a:ext cx="7904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Rectangle 843"/>
          <p:cNvSpPr>
            <a:spLocks noChangeArrowheads="1"/>
          </p:cNvSpPr>
          <p:nvPr/>
        </p:nvSpPr>
        <p:spPr bwMode="auto">
          <a:xfrm rot="21334256">
            <a:off x="18957341" y="2783104"/>
            <a:ext cx="59282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err="1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Rectangle 845"/>
          <p:cNvSpPr>
            <a:spLocks noChangeArrowheads="1"/>
          </p:cNvSpPr>
          <p:nvPr/>
        </p:nvSpPr>
        <p:spPr bwMode="auto">
          <a:xfrm rot="21334256">
            <a:off x="14140164" y="4013148"/>
            <a:ext cx="55373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Анапа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" name="Rectangle 847"/>
          <p:cNvSpPr>
            <a:spLocks noChangeArrowheads="1"/>
          </p:cNvSpPr>
          <p:nvPr/>
        </p:nvSpPr>
        <p:spPr bwMode="auto">
          <a:xfrm rot="21334256">
            <a:off x="16249219" y="2774218"/>
            <a:ext cx="57979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Rectangle 852"/>
          <p:cNvSpPr>
            <a:spLocks noChangeArrowheads="1"/>
          </p:cNvSpPr>
          <p:nvPr/>
        </p:nvSpPr>
        <p:spPr bwMode="auto">
          <a:xfrm rot="21334256">
            <a:off x="15396058" y="2313576"/>
            <a:ext cx="101844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Rectangle 860"/>
          <p:cNvSpPr>
            <a:spLocks noChangeArrowheads="1"/>
          </p:cNvSpPr>
          <p:nvPr/>
        </p:nvSpPr>
        <p:spPr bwMode="auto">
          <a:xfrm rot="21334256">
            <a:off x="15857188" y="1577508"/>
            <a:ext cx="6579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Rectangle 862"/>
          <p:cNvSpPr>
            <a:spLocks noChangeArrowheads="1"/>
          </p:cNvSpPr>
          <p:nvPr/>
        </p:nvSpPr>
        <p:spPr bwMode="auto">
          <a:xfrm rot="21334256">
            <a:off x="18413509" y="3573239"/>
            <a:ext cx="6362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" name="Rectangle 865"/>
          <p:cNvSpPr>
            <a:spLocks noChangeArrowheads="1"/>
          </p:cNvSpPr>
          <p:nvPr/>
        </p:nvSpPr>
        <p:spPr bwMode="auto">
          <a:xfrm rot="21334256">
            <a:off x="16740497" y="2124676"/>
            <a:ext cx="668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" name="Rectangle 870"/>
          <p:cNvSpPr>
            <a:spLocks noChangeArrowheads="1"/>
          </p:cNvSpPr>
          <p:nvPr/>
        </p:nvSpPr>
        <p:spPr bwMode="auto">
          <a:xfrm rot="21334256">
            <a:off x="17266337" y="3596928"/>
            <a:ext cx="75134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2" name="Rectangle 879"/>
          <p:cNvSpPr>
            <a:spLocks noChangeArrowheads="1"/>
          </p:cNvSpPr>
          <p:nvPr/>
        </p:nvSpPr>
        <p:spPr bwMode="auto">
          <a:xfrm rot="21334256">
            <a:off x="16524470" y="4570132"/>
            <a:ext cx="91203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Горячий Ключ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Rectangle 895"/>
          <p:cNvSpPr>
            <a:spLocks noChangeArrowheads="1"/>
          </p:cNvSpPr>
          <p:nvPr/>
        </p:nvSpPr>
        <p:spPr bwMode="auto">
          <a:xfrm rot="21334256">
            <a:off x="17806955" y="3420213"/>
            <a:ext cx="50379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Rectangle 904"/>
          <p:cNvSpPr>
            <a:spLocks noChangeArrowheads="1"/>
          </p:cNvSpPr>
          <p:nvPr/>
        </p:nvSpPr>
        <p:spPr bwMode="auto">
          <a:xfrm rot="21334256">
            <a:off x="15419335" y="4786152"/>
            <a:ext cx="77957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Геленджик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Rectangle 915"/>
          <p:cNvSpPr>
            <a:spLocks noChangeArrowheads="1"/>
          </p:cNvSpPr>
          <p:nvPr/>
        </p:nvSpPr>
        <p:spPr bwMode="auto">
          <a:xfrm rot="21334256">
            <a:off x="16375733" y="1758029"/>
            <a:ext cx="67099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Rectangle 953"/>
          <p:cNvSpPr>
            <a:spLocks noChangeArrowheads="1"/>
          </p:cNvSpPr>
          <p:nvPr/>
        </p:nvSpPr>
        <p:spPr bwMode="auto">
          <a:xfrm>
            <a:off x="14114406" y="4283211"/>
            <a:ext cx="90117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" name="Rectangle 960"/>
          <p:cNvSpPr>
            <a:spLocks noChangeArrowheads="1"/>
          </p:cNvSpPr>
          <p:nvPr/>
        </p:nvSpPr>
        <p:spPr bwMode="auto">
          <a:xfrm rot="21334256">
            <a:off x="16180992" y="3976123"/>
            <a:ext cx="76220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Краснодар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Rectangle 976"/>
          <p:cNvSpPr>
            <a:spLocks noChangeArrowheads="1"/>
          </p:cNvSpPr>
          <p:nvPr/>
        </p:nvSpPr>
        <p:spPr bwMode="auto">
          <a:xfrm rot="21334256">
            <a:off x="18875454" y="4034960"/>
            <a:ext cx="66665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Армавир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Rectangle 766"/>
          <p:cNvSpPr>
            <a:spLocks noChangeArrowheads="1"/>
          </p:cNvSpPr>
          <p:nvPr/>
        </p:nvSpPr>
        <p:spPr bwMode="auto">
          <a:xfrm rot="21334256">
            <a:off x="18713375" y="4780184"/>
            <a:ext cx="47773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Rectangle 766"/>
          <p:cNvSpPr>
            <a:spLocks noChangeArrowheads="1"/>
          </p:cNvSpPr>
          <p:nvPr/>
        </p:nvSpPr>
        <p:spPr bwMode="auto">
          <a:xfrm rot="21334256">
            <a:off x="18253339" y="4000672"/>
            <a:ext cx="6145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Rectangle 766"/>
          <p:cNvSpPr>
            <a:spLocks noChangeArrowheads="1"/>
          </p:cNvSpPr>
          <p:nvPr/>
        </p:nvSpPr>
        <p:spPr bwMode="auto">
          <a:xfrm rot="21334256">
            <a:off x="17221237" y="4382205"/>
            <a:ext cx="64711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Rectangle 718"/>
          <p:cNvSpPr>
            <a:spLocks noChangeArrowheads="1"/>
          </p:cNvSpPr>
          <p:nvPr/>
        </p:nvSpPr>
        <p:spPr bwMode="auto">
          <a:xfrm rot="21334256">
            <a:off x="19267630" y="5056457"/>
            <a:ext cx="655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Freeform 279"/>
          <p:cNvSpPr>
            <a:spLocks/>
          </p:cNvSpPr>
          <p:nvPr/>
        </p:nvSpPr>
        <p:spPr bwMode="auto">
          <a:xfrm rot="21381802">
            <a:off x="16642226" y="5377337"/>
            <a:ext cx="1857754" cy="1167379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4" name="Freeform 263"/>
          <p:cNvSpPr>
            <a:spLocks/>
          </p:cNvSpPr>
          <p:nvPr/>
        </p:nvSpPr>
        <p:spPr bwMode="auto">
          <a:xfrm rot="21334256">
            <a:off x="16702614" y="1305753"/>
            <a:ext cx="1086330" cy="787980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5" name="Freeform 260"/>
          <p:cNvSpPr>
            <a:spLocks/>
          </p:cNvSpPr>
          <p:nvPr/>
        </p:nvSpPr>
        <p:spPr bwMode="auto">
          <a:xfrm rot="21334256">
            <a:off x="17226269" y="1643436"/>
            <a:ext cx="933535" cy="598283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" name="Freeform 255"/>
          <p:cNvSpPr>
            <a:spLocks noEditPoints="1"/>
          </p:cNvSpPr>
          <p:nvPr/>
        </p:nvSpPr>
        <p:spPr bwMode="auto">
          <a:xfrm rot="21334256">
            <a:off x="17969594" y="3021013"/>
            <a:ext cx="918628" cy="496135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7" name="Freeform 259"/>
          <p:cNvSpPr>
            <a:spLocks/>
          </p:cNvSpPr>
          <p:nvPr/>
        </p:nvSpPr>
        <p:spPr bwMode="auto">
          <a:xfrm rot="21334256">
            <a:off x="15379470" y="3299844"/>
            <a:ext cx="918628" cy="869047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6" name="Picture 2" descr="F:\осадки кра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20" y="2737535"/>
            <a:ext cx="2569396" cy="1565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" y="987516"/>
            <a:ext cx="2532592" cy="1497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</a:t>
            </a:r>
            <a:r>
              <a:rPr lang="ru-RU" sz="1200" dirty="0">
                <a:solidFill>
                  <a:schemeClr val="bg1"/>
                </a:solidFill>
              </a:rPr>
              <a:t>ТЕРРИТОРИИ КРАСНОДАРСКОГО КРАЯ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7059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=""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=""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5766</TotalTime>
  <Words>753</Words>
  <Application>Microsoft Office PowerPoint</Application>
  <PresentationFormat>Экран (4:3)</PresentationFormat>
  <Paragraphs>159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850</cp:revision>
  <dcterms:created xsi:type="dcterms:W3CDTF">2020-10-14T14:17:55Z</dcterms:created>
  <dcterms:modified xsi:type="dcterms:W3CDTF">2022-05-16T13:01:27Z</dcterms:modified>
</cp:coreProperties>
</file>