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5" d="100"/>
          <a:sy n="115" d="100"/>
        </p:scale>
        <p:origin x="20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3" y="469274"/>
            <a:ext cx="9128927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49" y="503830"/>
            <a:ext cx="2106707" cy="1410987"/>
          </a:xfrm>
          <a:prstGeom prst="rect">
            <a:avLst/>
          </a:prstGeom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524709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>
            <a:stCxn id="151" idx="0"/>
          </p:cNvCxnSpPr>
          <p:nvPr/>
        </p:nvCxnSpPr>
        <p:spPr>
          <a:xfrm rot="16200000" flipV="1">
            <a:off x="3843570" y="1125980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- 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1755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0439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29932" y="2220671"/>
            <a:ext cx="1438068" cy="2850798"/>
          </a:xfrm>
          <a:prstGeom prst="bentConnector3">
            <a:avLst>
              <a:gd name="adj1" fmla="val 5728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76056" y="516218"/>
            <a:ext cx="4051030" cy="138581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78652" y="4212860"/>
            <a:ext cx="1036290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30833" y="3863726"/>
            <a:ext cx="63780" cy="2568142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00392" y="5500992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9456"/>
            <a:ext cx="116828" cy="136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503831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</a:t>
            </a:r>
            <a:r>
              <a:rPr lang="ru-RU" sz="1200"/>
              <a:t>ГЕОЛОГИЧЕСКИМ ПРОЦЕССАМ </a:t>
            </a:r>
            <a:endParaRPr lang="ru-RU" sz="12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942</cp:revision>
  <dcterms:created xsi:type="dcterms:W3CDTF">2020-10-19T16:39:39Z</dcterms:created>
  <dcterms:modified xsi:type="dcterms:W3CDTF">2023-02-11T13:08:16Z</dcterms:modified>
</cp:coreProperties>
</file>