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8"/>
  </p:notesMasterIdLst>
  <p:handoutMasterIdLst>
    <p:handoutMasterId r:id="rId9"/>
  </p:handoutMasterIdLst>
  <p:sldIdLst>
    <p:sldId id="8046" r:id="rId2"/>
    <p:sldId id="8070" r:id="rId3"/>
    <p:sldId id="8052" r:id="rId4"/>
    <p:sldId id="8074" r:id="rId5"/>
    <p:sldId id="8066" r:id="rId6"/>
    <p:sldId id="8067" r:id="rId7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46"/>
            <p14:sldId id="8070"/>
            <p14:sldId id="8052"/>
            <p14:sldId id="8074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9886" autoAdjust="0"/>
  </p:normalViewPr>
  <p:slideViewPr>
    <p:cSldViewPr snapToGrid="0">
      <p:cViewPr varScale="1">
        <p:scale>
          <a:sx n="112" d="100"/>
          <a:sy n="112" d="100"/>
        </p:scale>
        <p:origin x="1836" y="108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8" y="150"/>
            <a:ext cx="4307343" cy="340994"/>
          </a:xfrm>
          <a:prstGeom prst="rect">
            <a:avLst/>
          </a:prstGeom>
        </p:spPr>
        <p:txBody>
          <a:bodyPr vert="horz" lIns="88076" tIns="44032" rIns="88076" bIns="4403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4" y="150"/>
            <a:ext cx="4307343" cy="340994"/>
          </a:xfrm>
          <a:prstGeom prst="rect">
            <a:avLst/>
          </a:prstGeom>
        </p:spPr>
        <p:txBody>
          <a:bodyPr vert="horz" lIns="88076" tIns="44032" rIns="88076" bIns="44032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28.02.2023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8" y="6466234"/>
            <a:ext cx="4307343" cy="340992"/>
          </a:xfrm>
          <a:prstGeom prst="rect">
            <a:avLst/>
          </a:prstGeom>
        </p:spPr>
        <p:txBody>
          <a:bodyPr vert="horz" lIns="88076" tIns="44032" rIns="88076" bIns="4403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4" y="6466234"/>
            <a:ext cx="4307343" cy="340992"/>
          </a:xfrm>
          <a:prstGeom prst="rect">
            <a:avLst/>
          </a:prstGeom>
        </p:spPr>
        <p:txBody>
          <a:bodyPr vert="horz" lIns="88076" tIns="44032" rIns="88076" bIns="44032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2"/>
            <a:ext cx="4307045" cy="341543"/>
          </a:xfrm>
          <a:prstGeom prst="rect">
            <a:avLst/>
          </a:prstGeom>
        </p:spPr>
        <p:txBody>
          <a:bodyPr vert="horz" lIns="95369" tIns="47683" rIns="95369" bIns="4768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2"/>
            <a:ext cx="4307045" cy="341543"/>
          </a:xfrm>
          <a:prstGeom prst="rect">
            <a:avLst/>
          </a:prstGeom>
        </p:spPr>
        <p:txBody>
          <a:bodyPr vert="horz" lIns="95369" tIns="47683" rIns="95369" bIns="4768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9" tIns="47683" rIns="95369" bIns="476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4" y="3275987"/>
            <a:ext cx="7951469" cy="2680335"/>
          </a:xfrm>
          <a:prstGeom prst="rect">
            <a:avLst/>
          </a:prstGeom>
        </p:spPr>
        <p:txBody>
          <a:bodyPr vert="horz" lIns="95369" tIns="47683" rIns="95369" bIns="476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1"/>
            <a:ext cx="4307045" cy="341541"/>
          </a:xfrm>
          <a:prstGeom prst="rect">
            <a:avLst/>
          </a:prstGeom>
        </p:spPr>
        <p:txBody>
          <a:bodyPr vert="horz" lIns="95369" tIns="47683" rIns="95369" bIns="4768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1"/>
            <a:ext cx="4307045" cy="341541"/>
          </a:xfrm>
          <a:prstGeom prst="rect">
            <a:avLst/>
          </a:prstGeom>
        </p:spPr>
        <p:txBody>
          <a:bodyPr vert="horz" lIns="95369" tIns="47683" rIns="95369" bIns="4768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9992" y="6465659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1" rIns="91404" bIns="45701"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3600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935" y="3234604"/>
            <a:ext cx="7953772" cy="3064421"/>
          </a:xfrm>
          <a:noFill/>
          <a:ln/>
        </p:spPr>
        <p:txBody>
          <a:bodyPr lIns="91429" tIns="45714" rIns="91429" bIns="4571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28.02.2023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9525" y="2610070"/>
            <a:ext cx="9144000" cy="1040473"/>
          </a:xfrm>
          <a:prstGeom prst="rect">
            <a:avLst/>
          </a:prstGeom>
          <a:noFill/>
          <a:ln>
            <a:noFill/>
          </a:ln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ОБСТАНОВКИ В СООТВЕТСТВИИ </a:t>
            </a:r>
            <a:br>
              <a:rPr lang="ru-RU" altLang="ru-RU" sz="2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С ПРОГНОЗОМ 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055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59250" y="536534"/>
            <a:ext cx="8687338" cy="6310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08627" y="3889332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59" y="3440559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7" y="4846899"/>
            <a:ext cx="2126950" cy="202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" y="2659990"/>
            <a:ext cx="2041174" cy="2176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" y="635593"/>
            <a:ext cx="1986592" cy="2016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35496" y="4027281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63824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2294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86587" y="4465868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0668" y="4152818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59864" y="4921830"/>
            <a:ext cx="1096917" cy="785758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64031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78705" y="121637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4" name="Rectangle 637"/>
          <p:cNvSpPr>
            <a:spLocks noChangeArrowheads="1"/>
          </p:cNvSpPr>
          <p:nvPr/>
        </p:nvSpPr>
        <p:spPr bwMode="auto">
          <a:xfrm rot="21334256">
            <a:off x="4992893" y="6054801"/>
            <a:ext cx="460358" cy="940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42259" y="4112990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88997" y="4354940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7" name="Rectangle 834"/>
          <p:cNvSpPr>
            <a:spLocks noChangeArrowheads="1"/>
          </p:cNvSpPr>
          <p:nvPr/>
        </p:nvSpPr>
        <p:spPr bwMode="auto">
          <a:xfrm>
            <a:off x="6782055" y="3856646"/>
            <a:ext cx="459545" cy="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284463" y="4058372"/>
            <a:ext cx="2885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90947" y="4936755"/>
            <a:ext cx="43601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Курганинскийё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507" name="Rectangle 718"/>
          <p:cNvSpPr>
            <a:spLocks noChangeArrowheads="1"/>
          </p:cNvSpPr>
          <p:nvPr/>
        </p:nvSpPr>
        <p:spPr bwMode="auto">
          <a:xfrm>
            <a:off x="6768002" y="5153559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Отрадненский</a:t>
            </a: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478997" y="549773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0085" y="601997"/>
            <a:ext cx="195866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температуры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-13937" y="2669336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-7567" y="4810024"/>
            <a:ext cx="1982396" cy="25478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ветра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394864" y="7318764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слабозакрепленных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57473" y="5481275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50863" y="5292651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27297" y="543909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82876" y="56247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42000" y="5479527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34922" y="588051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90884" y="606524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66447" y="5920861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49692" y="63088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84150" y="6397736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75778" y="653975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87" y="4837587"/>
            <a:ext cx="209575" cy="2012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887" y="637393"/>
            <a:ext cx="209575" cy="2016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87" y="2657278"/>
            <a:ext cx="209575" cy="2172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9" name="Прямоугольник 318"/>
          <p:cNvSpPr/>
          <p:nvPr/>
        </p:nvSpPr>
        <p:spPr>
          <a:xfrm>
            <a:off x="4310134" y="619895"/>
            <a:ext cx="4833896" cy="161980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215" algn="just">
              <a:lnSpc>
                <a:spcPts val="12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Краснодарскому краю: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В отдельных районах небольшой дождь, в горах с мокрым снегом. Ночью и утром местами туман, гололедно-изморозевые отложения. Ветер западной четверти 4-9 м/с, утром и днем местами порывы 12-14 м/с. Температура воздуха ночью +3…-2°, днем 4…9°; в горах ночью 0…-5°, днем 1…6°.</a:t>
            </a: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Черноморском побережье: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переменная облачность. Без существенных осадков, днем местами в Туапсинском районе дождь. Ветер западной четверти 6-11 м/с, местами порывы 12-14 м/с.  Температура воздуха ночью 2…7°, днем 6…11°.</a:t>
            </a: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г. Краснодару: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переменная облачность. Без осадков. Ветер западной четверти  4-9 м/с, днем порывы до 12 м/с. Температура воздуха ночью 1…3°,  днем  7…9°.</a:t>
            </a: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13165" y="2257273"/>
            <a:ext cx="2419719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5060674" y="6062873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98" y="2512629"/>
            <a:ext cx="2571693" cy="1293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711"/>
            <a:ext cx="9130162" cy="6192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47" y="1019609"/>
            <a:ext cx="2934553" cy="1737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64412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(с использованием информационных ресурсов </a:t>
            </a:r>
            <a:r>
              <a:rPr lang="en-US" sz="1200" dirty="0" err="1"/>
              <a:t>Ventusky</a:t>
            </a:r>
            <a:r>
              <a:rPr lang="ru-RU" sz="1200" dirty="0"/>
              <a:t>,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10.00 </a:t>
            </a:r>
            <a:r>
              <a:rPr lang="ru-RU" dirty="0" smtClean="0"/>
              <a:t>01</a:t>
            </a:r>
            <a:r>
              <a:rPr lang="ru-RU" dirty="0" smtClean="0"/>
              <a:t>.03.2023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6924188" y="2788211"/>
            <a:ext cx="2217695" cy="1292594"/>
            <a:chOff x="6495267" y="5002833"/>
            <a:chExt cx="2557893" cy="1286155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495267" y="5316084"/>
              <a:ext cx="2557893" cy="9729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495268" y="5002833"/>
              <a:ext cx="2557093" cy="33807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133" y="5314609"/>
            <a:ext cx="2507052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МО </a:t>
            </a:r>
            <a:r>
              <a:rPr lang="ru-RU" sz="1200" dirty="0" smtClean="0"/>
              <a:t>Туапсинский район</a:t>
            </a:r>
            <a:endParaRPr 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6121" y="5162306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945"/>
          <a:stretch/>
        </p:blipFill>
        <p:spPr bwMode="auto">
          <a:xfrm>
            <a:off x="8943270" y="1025707"/>
            <a:ext cx="200757" cy="1750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219825" y="657711"/>
            <a:ext cx="2924176" cy="36933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/>
              <a:t>Прогноз порывов ветра, м/с</a:t>
            </a:r>
          </a:p>
          <a:p>
            <a:r>
              <a:rPr lang="ru-RU" sz="900" dirty="0"/>
              <a:t>на 18.00 </a:t>
            </a:r>
            <a:r>
              <a:rPr lang="ru-RU" sz="900" dirty="0" smtClean="0"/>
              <a:t>01</a:t>
            </a:r>
            <a:r>
              <a:rPr lang="ru-RU" sz="900" dirty="0" smtClean="0"/>
              <a:t>.03.2023</a:t>
            </a:r>
            <a:endParaRPr lang="ru-RU" sz="900" dirty="0"/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930944" y="4219898"/>
            <a:ext cx="1364409" cy="655741"/>
            <a:chOff x="1314080" y="4123065"/>
            <a:chExt cx="1364409" cy="65574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163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164" name="Группа 163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165" name="Прямоугольник 164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Прямоугольник 198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131356" y="4930452"/>
            <a:ext cx="1408394" cy="668148"/>
            <a:chOff x="2797179" y="4974993"/>
            <a:chExt cx="1408394" cy="668148"/>
          </a:xfrm>
        </p:grpSpPr>
        <p:sp>
          <p:nvSpPr>
            <p:cNvPr id="209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10" name="Прямоугольник 209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13" name="Прямоугольник 212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5" name="Группа 224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157376" y="5629066"/>
            <a:ext cx="1366812" cy="631688"/>
            <a:chOff x="3572000" y="5650107"/>
            <a:chExt cx="1366812" cy="631688"/>
          </a:xfrm>
        </p:grpSpPr>
        <p:sp>
          <p:nvSpPr>
            <p:cNvPr id="229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8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Прямоугольник 230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599322" y="4520089"/>
            <a:ext cx="1367513" cy="658787"/>
            <a:chOff x="4453495" y="5038881"/>
            <a:chExt cx="1367513" cy="658787"/>
          </a:xfrm>
        </p:grpSpPr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534" y="5038881"/>
              <a:ext cx="1105474" cy="168326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Прямоугольник 257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9" name="Группа 258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333148" y="3777209"/>
            <a:ext cx="1361163" cy="655852"/>
            <a:chOff x="2664817" y="3889351"/>
            <a:chExt cx="1361163" cy="655852"/>
          </a:xfrm>
        </p:grpSpPr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490" y="3889351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1" name="Прямоугольник 260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Прямоугольник 261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63" name="Группа 262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4817" y="4040742"/>
              <a:ext cx="1361163" cy="172484"/>
              <a:chOff x="519470" y="3609298"/>
              <a:chExt cx="1361163" cy="172484"/>
            </a:xfrm>
          </p:grpSpPr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Прямоугольник 266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Прямоугольник 267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69" name="Группа 268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856817" y="3384771"/>
            <a:ext cx="1378053" cy="677236"/>
            <a:chOff x="3157237" y="2962346"/>
            <a:chExt cx="1378053" cy="677236"/>
          </a:xfrm>
        </p:grpSpPr>
        <p:sp>
          <p:nvSpPr>
            <p:cNvPr id="270" name="Прямоугольник 269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936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Прямоугольник 270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763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978" y="2962346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73" name="Группа 272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7237" y="3127399"/>
              <a:ext cx="1361163" cy="172484"/>
              <a:chOff x="519470" y="3609298"/>
              <a:chExt cx="1361163" cy="172484"/>
            </a:xfrm>
          </p:grpSpPr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Прямоугольник 274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Прямоугольник 275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Прямоугольник 276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993326" y="2948964"/>
            <a:ext cx="1556090" cy="676858"/>
            <a:chOff x="1369062" y="2576777"/>
            <a:chExt cx="1556090" cy="676858"/>
          </a:xfrm>
        </p:grpSpPr>
        <p:sp>
          <p:nvSpPr>
            <p:cNvPr id="279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80" name="Прямоугольник 279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10658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Прямоугольник 280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91744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2" name="Группа 281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Прямоугольник 283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85" name="Прямоугольник 284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Прямоугольник 285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87" name="Группа 286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590227" y="2641184"/>
            <a:ext cx="1369868" cy="661929"/>
            <a:chOff x="2815304" y="2038741"/>
            <a:chExt cx="1369868" cy="661929"/>
          </a:xfrm>
        </p:grpSpPr>
        <p:sp>
          <p:nvSpPr>
            <p:cNvPr id="288" name="Прямоугольник 287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2546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89" name="Прямоугольник 288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32546" y="2532006"/>
              <a:ext cx="744922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067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91" name="Группа 290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484"/>
              <a:chOff x="519470" y="3609298"/>
              <a:chExt cx="1361163" cy="172484"/>
            </a:xfrm>
          </p:grpSpPr>
          <p:sp>
            <p:nvSpPr>
              <p:cNvPr id="292" name="Прямоугольник 291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Прямоугольник 292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Прямоугольник 293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Прямоугольник 294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296" name="Группа 295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147913" y="1984469"/>
            <a:ext cx="1368470" cy="669858"/>
            <a:chOff x="1795121" y="1406983"/>
            <a:chExt cx="1368470" cy="669858"/>
          </a:xfrm>
        </p:grpSpPr>
        <p:sp>
          <p:nvSpPr>
            <p:cNvPr id="297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957" y="1406983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98" name="Прямоугольник 297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300" name="Группа 299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795121" y="1566669"/>
              <a:ext cx="1361163" cy="172484"/>
              <a:chOff x="519470" y="3609298"/>
              <a:chExt cx="1361163" cy="172484"/>
            </a:xfrm>
          </p:grpSpPr>
          <p:sp>
            <p:nvSpPr>
              <p:cNvPr id="301" name="Прямоугольник 300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Прямоугольник 301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303" name="Прямоугольник 302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861028" y="3527668"/>
            <a:ext cx="1364409" cy="655741"/>
            <a:chOff x="1314080" y="4123065"/>
            <a:chExt cx="1364409" cy="655741"/>
          </a:xfrm>
        </p:grpSpPr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4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Прямоугольник 14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5556638"/>
            <a:ext cx="2571693" cy="1293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30"/>
            <a:ext cx="9144000" cy="620887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139029" y="4018913"/>
            <a:ext cx="1049080" cy="275078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4817452" y="2595570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3" y="638779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6EC3EB-5B0F-48B2-B4BF-51F6A4E706CB}"/>
              </a:ext>
            </a:extLst>
          </p:cNvPr>
          <p:cNvSpPr txBox="1"/>
          <p:nvPr/>
        </p:nvSpPr>
        <p:spPr>
          <a:xfrm>
            <a:off x="7440084" y="3245313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53855">
            <a:off x="7047807" y="3193166"/>
            <a:ext cx="380375" cy="7750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4817452" y="3358843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063659" y="3935473"/>
            <a:ext cx="449911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751159">
            <a:off x="7997447" y="2301007"/>
            <a:ext cx="464802" cy="58912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D9DACE50-1F7A-4E1B-9E73-AB1371A48E4D}"/>
              </a:ext>
            </a:extLst>
          </p:cNvPr>
          <p:cNvSpPr/>
          <p:nvPr/>
        </p:nvSpPr>
        <p:spPr>
          <a:xfrm rot="6345014" flipV="1">
            <a:off x="1786010" y="5910729"/>
            <a:ext cx="410292" cy="71663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595902">
            <a:off x="8059641" y="4088613"/>
            <a:ext cx="464802" cy="58912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D9DACE50-1F7A-4E1B-9E73-AB1371A48E4D}"/>
              </a:ext>
            </a:extLst>
          </p:cNvPr>
          <p:cNvSpPr/>
          <p:nvPr/>
        </p:nvSpPr>
        <p:spPr>
          <a:xfrm rot="3383067" flipV="1">
            <a:off x="220661" y="5422525"/>
            <a:ext cx="410292" cy="71663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EC3EB-5B0F-48B2-B4BF-51F6A4E706CB}"/>
              </a:ext>
            </a:extLst>
          </p:cNvPr>
          <p:cNvSpPr txBox="1"/>
          <p:nvPr/>
        </p:nvSpPr>
        <p:spPr>
          <a:xfrm>
            <a:off x="1789885" y="2312396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53855">
            <a:off x="1397608" y="2260249"/>
            <a:ext cx="380375" cy="7750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751159">
            <a:off x="2347248" y="1368090"/>
            <a:ext cx="464802" cy="58912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595902">
            <a:off x="2409442" y="3155696"/>
            <a:ext cx="464802" cy="58912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170516">
            <a:off x="3412667" y="2178515"/>
            <a:ext cx="464802" cy="58912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2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в сутки при малой физической активности (с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энергозатратами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5,0-105 Дж/ч (120 ккал/ч)) для различных видов водопотребления и режимов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водообеспечения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567454</TotalTime>
  <Words>793</Words>
  <Application>Microsoft Office PowerPoint</Application>
  <PresentationFormat>Экран (4:3)</PresentationFormat>
  <Paragraphs>214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28102</cp:revision>
  <cp:lastPrinted>2023-01-12T20:37:37Z</cp:lastPrinted>
  <dcterms:created xsi:type="dcterms:W3CDTF">2014-09-08T13:21:12Z</dcterms:created>
  <dcterms:modified xsi:type="dcterms:W3CDTF">2023-02-28T12:43:52Z</dcterms:modified>
</cp:coreProperties>
</file>