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3" r:id="rId2"/>
    <p:sldId id="315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4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4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8467"/>
          <a:stretch/>
        </p:blipFill>
        <p:spPr>
          <a:xfrm>
            <a:off x="-7936" y="697221"/>
            <a:ext cx="12199936" cy="6172627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19.03.2023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609464" y="2541668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электропередач</a:t>
                    </a: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порывы ветра, м/с</a:t>
                    </a: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износ электроэнергетических 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осадков (УГМС), 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800" y="2806137"/>
            <a:ext cx="2325721" cy="224602"/>
          </a:xfrm>
          <a:prstGeom prst="rect">
            <a:avLst/>
          </a:prstGeom>
        </p:spPr>
      </p:pic>
      <p:grpSp>
        <p:nvGrpSpPr>
          <p:cNvPr id="519" name="Группа 518"/>
          <p:cNvGrpSpPr/>
          <p:nvPr/>
        </p:nvGrpSpPr>
        <p:grpSpPr>
          <a:xfrm>
            <a:off x="2720240" y="4206116"/>
            <a:ext cx="1581368" cy="723767"/>
            <a:chOff x="406713" y="1180365"/>
            <a:chExt cx="1581368" cy="723767"/>
          </a:xfrm>
        </p:grpSpPr>
        <p:cxnSp>
          <p:nvCxnSpPr>
            <p:cNvPr id="520" name="Прямая соединительная линия 51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Прямая соединительная линия 52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Скругленный прямоугольник 52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52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4" name="Прямоугольник 52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525" name="Прямоугольник 52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</a:t>
              </a:r>
              <a:r>
                <a:rPr lang="ru-RU" sz="900" dirty="0" smtClean="0"/>
                <a:t>. Новороссийск</a:t>
              </a:r>
              <a:endParaRPr lang="ru-RU" sz="900" dirty="0"/>
            </a:p>
          </p:txBody>
        </p:sp>
        <p:sp>
          <p:nvSpPr>
            <p:cNvPr id="52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8" name="Группа 527"/>
          <p:cNvGrpSpPr/>
          <p:nvPr/>
        </p:nvGrpSpPr>
        <p:grpSpPr>
          <a:xfrm>
            <a:off x="3184248" y="4914201"/>
            <a:ext cx="1581368" cy="723767"/>
            <a:chOff x="406713" y="1180365"/>
            <a:chExt cx="1581368" cy="723767"/>
          </a:xfrm>
        </p:grpSpPr>
        <p:cxnSp>
          <p:nvCxnSpPr>
            <p:cNvPr id="529" name="Прямая соединительная линия 52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Прямая соединительная линия 52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" name="Скругленный прямоугольник 53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53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33" name="Прямоугольник 53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534" name="Прямоугольник 53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Геленджик</a:t>
              </a:r>
              <a:endParaRPr lang="ru-RU" sz="900" dirty="0"/>
            </a:p>
          </p:txBody>
        </p:sp>
        <p:sp>
          <p:nvSpPr>
            <p:cNvPr id="53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91" name="Rectangle 152"/>
          <p:cNvSpPr>
            <a:spLocks noChangeArrowheads="1"/>
          </p:cNvSpPr>
          <p:nvPr/>
        </p:nvSpPr>
        <p:spPr bwMode="auto">
          <a:xfrm>
            <a:off x="10470752" y="6315850"/>
            <a:ext cx="1728000" cy="553998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05951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16.00 18.03.2023</a:t>
            </a:r>
            <a:endParaRPr lang="ru-RU" altLang="ru-RU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Федоренко А.В.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</a:p>
        </p:txBody>
      </p:sp>
      <p:grpSp>
        <p:nvGrpSpPr>
          <p:cNvPr id="436" name="Группа 435"/>
          <p:cNvGrpSpPr/>
          <p:nvPr/>
        </p:nvGrpSpPr>
        <p:grpSpPr>
          <a:xfrm>
            <a:off x="1828290" y="3556737"/>
            <a:ext cx="1581368" cy="723767"/>
            <a:chOff x="406713" y="1180365"/>
            <a:chExt cx="1581368" cy="723767"/>
          </a:xfrm>
        </p:grpSpPr>
        <p:cxnSp>
          <p:nvCxnSpPr>
            <p:cNvPr id="437" name="Прямая соединительная линия 43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Прямая соединительная линия 43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Скругленный прямоугольник 43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41" name="Прямоугольник 44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1716/721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Прямоугольник 44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30732/104430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Анапа</a:t>
              </a:r>
              <a:endParaRPr lang="ru-RU" sz="900" dirty="0"/>
            </a:p>
          </p:txBody>
        </p:sp>
        <p:sp>
          <p:nvSpPr>
            <p:cNvPr id="44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6" name="Группа 425"/>
          <p:cNvGrpSpPr/>
          <p:nvPr/>
        </p:nvGrpSpPr>
        <p:grpSpPr>
          <a:xfrm>
            <a:off x="4486433" y="5163778"/>
            <a:ext cx="1581368" cy="723767"/>
            <a:chOff x="406713" y="1180365"/>
            <a:chExt cx="1581368" cy="723767"/>
          </a:xfrm>
        </p:grpSpPr>
        <p:cxnSp>
          <p:nvCxnSpPr>
            <p:cNvPr id="427" name="Прямая соединительная линия 42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Скругленный прямоугольник 42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43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31" name="Прямоугольник 43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43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43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5" name="Группа 434"/>
          <p:cNvGrpSpPr/>
          <p:nvPr/>
        </p:nvGrpSpPr>
        <p:grpSpPr>
          <a:xfrm>
            <a:off x="5135566" y="5847141"/>
            <a:ext cx="1581368" cy="723767"/>
            <a:chOff x="406713" y="1180365"/>
            <a:chExt cx="1581368" cy="723767"/>
          </a:xfrm>
        </p:grpSpPr>
        <p:cxnSp>
          <p:nvCxnSpPr>
            <p:cNvPr id="445" name="Прямая соединительная линия 44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Прямая соединительная линия 44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Скругленный прямоугольник 44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5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2" name="Прямоугольник 47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Прямоугольник 47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62385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646"/>
          <a:stretch/>
        </p:blipFill>
        <p:spPr>
          <a:xfrm>
            <a:off x="-13925" y="723480"/>
            <a:ext cx="12219091" cy="613452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19.03.2023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609464" y="2541668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электропередач</a:t>
                    </a: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порывы ветра, м/с</a:t>
                    </a: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износ электроэнергетических 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осадков (УГМС), 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800" y="2806137"/>
            <a:ext cx="2325721" cy="224602"/>
          </a:xfrm>
          <a:prstGeom prst="rect">
            <a:avLst/>
          </a:prstGeom>
        </p:spPr>
      </p:pic>
      <p:grpSp>
        <p:nvGrpSpPr>
          <p:cNvPr id="420" name="Группа 419"/>
          <p:cNvGrpSpPr/>
          <p:nvPr/>
        </p:nvGrpSpPr>
        <p:grpSpPr>
          <a:xfrm>
            <a:off x="7532724" y="5596471"/>
            <a:ext cx="1581368" cy="723767"/>
            <a:chOff x="406713" y="1180365"/>
            <a:chExt cx="1581368" cy="723767"/>
          </a:xfrm>
        </p:grpSpPr>
        <p:cxnSp>
          <p:nvCxnSpPr>
            <p:cNvPr id="421" name="Прямая соединительная линия 42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Прямая соединительная линия 42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Скругленный прямоугольник 42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2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28" name="Прямоугольник 42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29" name="Прямоугольник 42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</a:t>
              </a:r>
              <a:r>
                <a:rPr lang="ru-RU" sz="900" dirty="0" smtClean="0"/>
                <a:t>. Новороссийск</a:t>
              </a:r>
              <a:endParaRPr lang="ru-RU" sz="900" dirty="0"/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33" name="Rectangle 152"/>
          <p:cNvSpPr>
            <a:spLocks noChangeArrowheads="1"/>
          </p:cNvSpPr>
          <p:nvPr/>
        </p:nvSpPr>
        <p:spPr bwMode="auto">
          <a:xfrm>
            <a:off x="10470752" y="6315850"/>
            <a:ext cx="1728000" cy="553998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05951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16.00 18.03.2023</a:t>
            </a:r>
            <a:endParaRPr lang="ru-RU" altLang="ru-RU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Федоренко А.В.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</a:p>
        </p:txBody>
      </p:sp>
    </p:spTree>
    <p:extLst>
      <p:ext uri="{BB962C8B-B14F-4D97-AF65-F5344CB8AC3E}">
        <p14:creationId xmlns:p14="http://schemas.microsoft.com/office/powerpoint/2010/main" val="66933003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8536</TotalTime>
  <Words>245</Words>
  <Application>Microsoft Office PowerPoint</Application>
  <PresentationFormat>Широкоэкранный</PresentationFormat>
  <Paragraphs>86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754</cp:revision>
  <cp:lastPrinted>2020-12-03T08:05:56Z</cp:lastPrinted>
  <dcterms:created xsi:type="dcterms:W3CDTF">2019-08-03T04:06:07Z</dcterms:created>
  <dcterms:modified xsi:type="dcterms:W3CDTF">2023-03-18T11:27:10Z</dcterms:modified>
</cp:coreProperties>
</file>