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921" r:id="rId1"/>
  </p:sldMasterIdLst>
  <p:notesMasterIdLst>
    <p:notesMasterId r:id="rId6"/>
  </p:notesMasterIdLst>
  <p:handoutMasterIdLst>
    <p:handoutMasterId r:id="rId7"/>
  </p:handoutMasterIdLst>
  <p:sldIdLst>
    <p:sldId id="8079" r:id="rId2"/>
    <p:sldId id="8080" r:id="rId3"/>
    <p:sldId id="8081" r:id="rId4"/>
    <p:sldId id="8082" r:id="rId5"/>
  </p:sldIdLst>
  <p:sldSz cx="9144000" cy="6858000" type="screen4x3"/>
  <p:notesSz cx="9926638" cy="6797675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Раздел по умолчанию" id="{DE587F38-6BCC-4E5F-A969-F447CE76924F}">
          <p14:sldIdLst>
            <p14:sldId id="8079"/>
            <p14:sldId id="8080"/>
            <p14:sldId id="8081"/>
            <p14:sldId id="8082"/>
          </p14:sldIdLst>
        </p14:section>
      </p14:sectionLst>
    </p:ext>
    <p:ext uri="{EFAFB233-063F-42B5-8137-9DF3F51BA10A}">
      <p15:sldGuideLst xmlns:p15="http://schemas.microsoft.com/office/powerpoint/2012/main">
        <p15:guide id="2" pos="3628" userDrawn="1">
          <p15:clr>
            <a:srgbClr val="A4A3A4"/>
          </p15:clr>
        </p15:guide>
        <p15:guide id="3" orient="horz" pos="4320" userDrawn="1">
          <p15:clr>
            <a:srgbClr val="A4A3A4"/>
          </p15:clr>
        </p15:guide>
        <p15:guide id="4" pos="272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RM32" initials="A" lastIdx="1" clrIdx="0"/>
  <p:cmAuthor id="2" name="User" initials="U" lastIdx="1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81DF8"/>
    <a:srgbClr val="FFFFFF"/>
    <a:srgbClr val="D99BD6"/>
    <a:srgbClr val="D389CF"/>
    <a:srgbClr val="000000"/>
    <a:srgbClr val="FFC000"/>
    <a:srgbClr val="FF0000"/>
    <a:srgbClr val="EE1AD0"/>
    <a:srgbClr val="3DF353"/>
    <a:srgbClr val="EFF4E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F5AB1C69-6EDB-4FF4-983F-18BD219EF322}" styleName="Средний стиль 2 —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21E4AEA4-8DFA-4A89-87EB-49C32662AFE0}" styleName="Средний стиль 2 -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0A15C55-8517-42AA-B614-E9B94910E393}" styleName="Средний стиль 2 - акцент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93296810-A885-4BE3-A3E7-6D5BEEA58F35}" styleName="Средний стиль 2 -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74C1A8A3-306A-4EB7-A6B1-4F7E0EB9C5D6}" styleName="Средний стиль 3 - акцент 5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2A488322-F2BA-4B5B-9748-0D474271808F}" styleName="Средний стиль 3 - акцент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EB9631B5-78F2-41C9-869B-9F39066F8104}" styleName="Средний стиль 3 - акцент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EB344D84-9AFB-497E-A393-DC336BA19D2E}" styleName="Средний стиль 3 - акцент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91EBBBCC-DAD2-459C-BE2E-F6DE35CF9A28}" styleName="Темный стиль 2 - акцент 3/акцент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37CE84F3-28C3-443E-9E96-99CF82512B78}" styleName="Темный стиль 1 - акцент 2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wholeTbl>
    <a:band1H>
      <a:tcStyle>
        <a:tcBdr/>
        <a:fill>
          <a:solidFill>
            <a:schemeClr val="accent2">
              <a:shade val="60000"/>
            </a:schemeClr>
          </a:solidFill>
        </a:fill>
      </a:tcStyle>
    </a:band1H>
    <a:band1V>
      <a:tcStyle>
        <a:tcBdr/>
        <a:fill>
          <a:solidFill>
            <a:schemeClr val="accent2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2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2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2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E8034E78-7F5D-4C2E-B375-FC64B27BC917}" styleName="Темный стиль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dk1">
              <a:tint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dk1">
              <a:tint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dk1">
              <a:tint val="6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AF606853-7671-496A-8E4F-DF71F8EC918B}" styleName="Темный стиль 1 - акцент 6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wholeTbl>
    <a:band1H>
      <a:tcStyle>
        <a:tcBdr/>
        <a:fill>
          <a:solidFill>
            <a:schemeClr val="accent6">
              <a:shade val="60000"/>
            </a:schemeClr>
          </a:solidFill>
        </a:fill>
      </a:tcStyle>
    </a:band1H>
    <a:band1V>
      <a:tcStyle>
        <a:tcBdr/>
        <a:fill>
          <a:solidFill>
            <a:schemeClr val="accent6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6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6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6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6E25E649-3F16-4E02-A733-19D2CDBF48F0}" styleName="Средний стиль 3 - акцент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5BE263C-DBD7-4A20-BB59-AAB30ACAA65A}" styleName="Средний стиль 3 - акцент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9DCAF9ED-07DC-4A11-8D7F-57B35C25682E}" styleName="Средний стиль 1 - акцент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1FECB4D8-DB02-4DC6-A0A2-4F2EBAE1DC90}" styleName="Средний стиль 1 - акцент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1E171933-4619-4E11-9A3F-F7608DF75F80}" styleName="Средний стиль 1 - акцент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ED083AE6-46FA-4A59-8FB0-9F97EB10719F}" styleName="Светлый стиль 3 - акцент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BDBED569-4797-4DF1-A0F4-6AAB3CD982D8}" styleName="Светлый стиль 3 - акцент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BC89EF96-8CEA-46FF-86C4-4CE0E7609802}" styleName="Светлый стиль 3 - акцент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616DA210-FB5B-4158-B5E0-FEB733F419BA}" styleName="Светлый стиль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7E9639D4-E3E2-4D34-9284-5A2195B3D0D7}" styleName="Светлый стиль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69012ECD-51FC-41F1-AA8D-1B2483CD663E}" styleName="Светлый стиль 2 - акцент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72833802-FEF1-4C79-8D5D-14CF1EAF98D9}" styleName="Светлый стиль 2 - акцент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17292A2E-F333-43FB-9621-5CBBE7FDCDCB}" styleName="Светлый стиль 2 - акцент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  <a:tblStyle styleId="{F2DE63D5-997A-4646-A377-4702673A728D}" styleName="Светлый стиль 2 - акцент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5A111915-BE36-4E01-A7E5-04B1672EAD32}" styleName="Светлый стиль 2 - акцент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  <a:tblStyle styleId="{912C8C85-51F0-491E-9774-3900AFEF0FD7}" styleName="Светлый стиль 2 - акцент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  <a:tblStyle styleId="{D27102A9-8310-4765-A935-A1911B00CA55}" styleName="Светлый стиль 1 - акцент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5FD0F851-EC5A-4D38-B0AD-8093EC10F338}" styleName="Светлый стиль 1 - акцент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68D230F3-CF80-4859-8CE7-A43EE81993B5}" styleName="Светлый стиль 1 - акцент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327F97BB-C833-4FB7-BDE5-3F7075034690}" styleName="Стиль из темы 2 - акцент 5">
    <a:tblBg>
      <a:fillRef idx="3">
        <a:schemeClr val="accent5"/>
      </a:fillRef>
      <a:effectRef idx="3">
        <a:schemeClr val="accent5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5">
                <a:tint val="50000"/>
              </a:schemeClr>
            </a:lnRef>
          </a:left>
          <a:right>
            <a:lnRef idx="1">
              <a:schemeClr val="accent5">
                <a:tint val="50000"/>
              </a:schemeClr>
            </a:lnRef>
          </a:right>
          <a:top>
            <a:lnRef idx="1">
              <a:schemeClr val="accent5">
                <a:tint val="50000"/>
              </a:schemeClr>
            </a:lnRef>
          </a:top>
          <a:bottom>
            <a:lnRef idx="1">
              <a:schemeClr val="accent5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3C2FFA5D-87B4-456A-9821-1D502468CF0F}" styleName="Стиль из темы 1 - акцент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69C7853C-536D-4A76-A0AE-DD22124D55A5}" styleName="Стиль из темы 1 - акцент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775DCB02-9BB8-47FD-8907-85C794F793BA}" styleName="Стиль из темы 1 - акцент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35758FB7-9AC5-4552-8A53-C91805E547FA}" styleName="Стиль из темы 1 - акцент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284E427A-3D55-4303-BF80-6455036E1DE7}" styleName="Стиль из темы 1 - акцент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08FB837D-C827-4EFA-A057-4D05807E0F7C}" styleName="Стиль из темы 1 - акцент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D113A9D2-9D6B-4929-AA2D-F23B5EE8CBE7}" styleName="Стиль из темы 2 - акцент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18603FDC-E32A-4AB5-989C-0864C3EAD2B8}" styleName="Стиль из темы 2 - акцент 2">
    <a:tblBg>
      <a:fillRef idx="3">
        <a:schemeClr val="accent2"/>
      </a:fillRef>
      <a:effectRef idx="3">
        <a:schemeClr val="accent2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2">
                <a:tint val="50000"/>
              </a:schemeClr>
            </a:lnRef>
          </a:left>
          <a:right>
            <a:lnRef idx="1">
              <a:schemeClr val="accent2">
                <a:tint val="50000"/>
              </a:schemeClr>
            </a:lnRef>
          </a:right>
          <a:top>
            <a:lnRef idx="1">
              <a:schemeClr val="accent2">
                <a:tint val="50000"/>
              </a:schemeClr>
            </a:lnRef>
          </a:top>
          <a:bottom>
            <a:lnRef idx="1">
              <a:schemeClr val="accent2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306799F8-075E-4A3A-A7F6-7FBC6576F1A4}" styleName="Стиль из темы 2 - акцент 3">
    <a:tblBg>
      <a:fillRef idx="3">
        <a:schemeClr val="accent3"/>
      </a:fillRef>
      <a:effectRef idx="3">
        <a:schemeClr val="accent3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3">
                <a:tint val="50000"/>
              </a:schemeClr>
            </a:lnRef>
          </a:left>
          <a:right>
            <a:lnRef idx="1">
              <a:schemeClr val="accent3">
                <a:tint val="50000"/>
              </a:schemeClr>
            </a:lnRef>
          </a:right>
          <a:top>
            <a:lnRef idx="1">
              <a:schemeClr val="accent3">
                <a:tint val="50000"/>
              </a:schemeClr>
            </a:lnRef>
          </a:top>
          <a:bottom>
            <a:lnRef idx="1">
              <a:schemeClr val="accent3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69CF1AB2-1976-4502-BF36-3FF5EA218861}" styleName="Средний стиль 4 -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B301B821-A1FF-4177-AEE7-76D212191A09}" styleName="Средний стиль 1 -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0867" autoAdjust="0"/>
    <p:restoredTop sz="96433" autoAdjust="0"/>
  </p:normalViewPr>
  <p:slideViewPr>
    <p:cSldViewPr snapToGrid="0">
      <p:cViewPr varScale="1">
        <p:scale>
          <a:sx n="112" d="100"/>
          <a:sy n="112" d="100"/>
        </p:scale>
        <p:origin x="1776" y="96"/>
      </p:cViewPr>
      <p:guideLst>
        <p:guide pos="3628"/>
        <p:guide orient="horz" pos="4320"/>
        <p:guide pos="2721"/>
      </p:guideLst>
    </p:cSldViewPr>
  </p:slideViewPr>
  <p:outlineViewPr>
    <p:cViewPr>
      <p:scale>
        <a:sx n="66" d="100"/>
        <a:sy n="66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50" d="100"/>
        <a:sy n="50" d="100"/>
      </p:scale>
      <p:origin x="0" y="0"/>
    </p:cViewPr>
  </p:sorterViewPr>
  <p:notesViewPr>
    <p:cSldViewPr snapToGrid="0">
      <p:cViewPr varScale="1">
        <p:scale>
          <a:sx n="120" d="100"/>
          <a:sy n="120" d="100"/>
        </p:scale>
        <p:origin x="1878" y="9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ommentAuthors" Target="commentAuthors.xml"/><Relationship Id="rId3" Type="http://schemas.openxmlformats.org/officeDocument/2006/relationships/slide" Target="slides/slide2.xml"/><Relationship Id="rId7" Type="http://schemas.openxmlformats.org/officeDocument/2006/relationships/handoutMaster" Target="handoutMasters/handoutMaster1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146" y="148"/>
            <a:ext cx="4301839" cy="340517"/>
          </a:xfrm>
          <a:prstGeom prst="rect">
            <a:avLst/>
          </a:prstGeom>
        </p:spPr>
        <p:txBody>
          <a:bodyPr vert="horz" lIns="87971" tIns="43980" rIns="87971" bIns="43980" rtlCol="0"/>
          <a:lstStyle>
            <a:lvl1pPr algn="l">
              <a:defRPr sz="11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5622719" y="148"/>
            <a:ext cx="4301839" cy="340517"/>
          </a:xfrm>
          <a:prstGeom prst="rect">
            <a:avLst/>
          </a:prstGeom>
        </p:spPr>
        <p:txBody>
          <a:bodyPr vert="horz" lIns="87971" tIns="43980" rIns="87971" bIns="43980" rtlCol="0"/>
          <a:lstStyle>
            <a:lvl1pPr algn="r">
              <a:defRPr sz="1100"/>
            </a:lvl1pPr>
          </a:lstStyle>
          <a:p>
            <a:fld id="{2CAE2469-05AA-4EAD-ADCF-345832F5635C}" type="datetimeFigureOut">
              <a:rPr lang="ru-RU" smtClean="0"/>
              <a:t>05.06.2023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146" y="6457186"/>
            <a:ext cx="4301839" cy="340515"/>
          </a:xfrm>
          <a:prstGeom prst="rect">
            <a:avLst/>
          </a:prstGeom>
        </p:spPr>
        <p:txBody>
          <a:bodyPr vert="horz" lIns="87971" tIns="43980" rIns="87971" bIns="43980" rtlCol="0" anchor="b"/>
          <a:lstStyle>
            <a:lvl1pPr algn="l">
              <a:defRPr sz="1100"/>
            </a:lvl1pPr>
          </a:lstStyle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5622719" y="6457186"/>
            <a:ext cx="4301839" cy="340515"/>
          </a:xfrm>
          <a:prstGeom prst="rect">
            <a:avLst/>
          </a:prstGeom>
        </p:spPr>
        <p:txBody>
          <a:bodyPr vert="horz" lIns="87971" tIns="43980" rIns="87971" bIns="43980" rtlCol="0" anchor="b"/>
          <a:lstStyle>
            <a:lvl1pPr algn="r">
              <a:defRPr sz="1100"/>
            </a:lvl1pPr>
          </a:lstStyle>
          <a:p>
            <a:fld id="{0FAB2133-15B0-4EFE-BC30-805BCBD475C7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57822190"/>
      </p:ext>
    </p:extLst>
  </p:cSld>
  <p:clrMap bg1="lt1" tx1="dk1" bg2="lt2" tx2="dk2" accent1="accent1" accent2="accent2" accent3="accent3" accent4="accent4" accent5="accent5" accent6="accent6" hlink="hlink" folHlink="folHlink"/>
  <p:hf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146" y="50"/>
            <a:ext cx="4301542" cy="341065"/>
          </a:xfrm>
          <a:prstGeom prst="rect">
            <a:avLst/>
          </a:prstGeom>
        </p:spPr>
        <p:txBody>
          <a:bodyPr vert="horz" lIns="95255" tIns="47626" rIns="95255" bIns="47626" rtlCol="0"/>
          <a:lstStyle>
            <a:lvl1pPr algn="l">
              <a:defRPr sz="13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5622944" y="50"/>
            <a:ext cx="4301542" cy="341065"/>
          </a:xfrm>
          <a:prstGeom prst="rect">
            <a:avLst/>
          </a:prstGeom>
        </p:spPr>
        <p:txBody>
          <a:bodyPr vert="horz" lIns="95255" tIns="47626" rIns="95255" bIns="47626" rtlCol="0"/>
          <a:lstStyle>
            <a:lvl1pPr algn="r">
              <a:defRPr sz="1300"/>
            </a:lvl1pPr>
          </a:lstStyle>
          <a:p>
            <a:fld id="{0060E01D-5EF3-45B4-8D72-A960D6489AA6}" type="datetimeFigureOut">
              <a:rPr lang="ru-RU" smtClean="0"/>
              <a:pPr/>
              <a:t>05.06.2023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433763" y="849313"/>
            <a:ext cx="3059112" cy="229393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5255" tIns="47626" rIns="95255" bIns="47626" rtlCol="0" anchor="ctr"/>
          <a:lstStyle/>
          <a:p>
            <a:endParaRPr lang="ru-RU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992812" y="3271401"/>
            <a:ext cx="7941309" cy="2676585"/>
          </a:xfrm>
          <a:prstGeom prst="rect">
            <a:avLst/>
          </a:prstGeom>
        </p:spPr>
        <p:txBody>
          <a:bodyPr vert="horz" lIns="95255" tIns="47626" rIns="95255" bIns="47626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146" y="6456742"/>
            <a:ext cx="4301542" cy="341063"/>
          </a:xfrm>
          <a:prstGeom prst="rect">
            <a:avLst/>
          </a:prstGeom>
        </p:spPr>
        <p:txBody>
          <a:bodyPr vert="horz" lIns="95255" tIns="47626" rIns="95255" bIns="47626" rtlCol="0" anchor="b"/>
          <a:lstStyle>
            <a:lvl1pPr algn="l">
              <a:defRPr sz="1300"/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5622944" y="6456742"/>
            <a:ext cx="4301542" cy="341063"/>
          </a:xfrm>
          <a:prstGeom prst="rect">
            <a:avLst/>
          </a:prstGeom>
        </p:spPr>
        <p:txBody>
          <a:bodyPr vert="horz" lIns="95255" tIns="47626" rIns="95255" bIns="47626" rtlCol="0" anchor="b"/>
          <a:lstStyle>
            <a:lvl1pPr algn="r">
              <a:defRPr sz="1300"/>
            </a:lvl1pPr>
          </a:lstStyle>
          <a:p>
            <a:fld id="{B02A437B-EFF4-43AF-8D02-B1E280ECFFA6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54388042"/>
      </p:ext>
    </p:extLst>
  </p:cSld>
  <p:clrMap bg1="lt1" tx1="dk1" bg2="lt2" tx2="dk2" accent1="accent1" accent2="accent2" accent3="accent3" accent4="accent4" accent5="accent5" accent6="accent6" hlink="hlink" folHlink="folHlink"/>
  <p:hf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0C8632-C3E7-49F7-8AC2-0F3B7FF7F613}" type="datetime1">
              <a:rPr lang="ru-RU" smtClean="0"/>
              <a:t>05.06.2023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1843BC-D711-48B0-96AF-69836F42B35F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050318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/>
    </mc:Choice>
    <mc:Fallback xmlns="">
      <p:transition spd="slow" advClick="0" advTm="3000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1F456B-19DB-4F30-ACA3-F44E55C6B60A}" type="datetime1">
              <a:rPr lang="ru-RU" smtClean="0"/>
              <a:t>05.06.2023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1843BC-D711-48B0-96AF-69836F42B35F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515928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/>
    </mc:Choice>
    <mc:Fallback xmlns="">
      <p:transition spd="slow" advClick="0" advTm="3000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06860F-F60B-4300-9D04-054163F7821C}" type="datetime1">
              <a:rPr lang="ru-RU" smtClean="0"/>
              <a:t>05.06.2023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1843BC-D711-48B0-96AF-69836F42B35F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9303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/>
    </mc:Choice>
    <mc:Fallback xmlns="">
      <p:transition spd="slow" advClick="0" advTm="3000"/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/>
          </p:nvPr>
        </p:nvSpPr>
        <p:spPr>
          <a:xfrm>
            <a:off x="457200" y="274647"/>
            <a:ext cx="8229600" cy="5851525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C38E92D-C7B4-4318-9EAE-EE6F4F31C752}" type="slidenum">
              <a:rPr lang="ru-RU" alt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49743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59BB9C-38B9-4990-8234-50C335FF56E9}" type="datetime1">
              <a:rPr lang="ru-RU" smtClean="0"/>
              <a:t>05.06.2023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1843BC-D711-48B0-96AF-69836F42B35F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770713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/>
    </mc:Choice>
    <mc:Fallback xmlns="">
      <p:transition spd="slow" advClick="0" advTm="3000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BB5C07-D729-4765-B658-CBC287F3511F}" type="datetime1">
              <a:rPr lang="ru-RU" smtClean="0"/>
              <a:t>05.06.2023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1843BC-D711-48B0-96AF-69836F42B35F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636837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/>
    </mc:Choice>
    <mc:Fallback xmlns="">
      <p:transition spd="slow" advClick="0" advTm="3000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57DCBB-9EE9-48EB-9382-BB971AEF6786}" type="datetime1">
              <a:rPr lang="ru-RU" smtClean="0"/>
              <a:t>05.06.2023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1843BC-D711-48B0-96AF-69836F42B35F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856907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/>
    </mc:Choice>
    <mc:Fallback xmlns="">
      <p:transition spd="slow" advClick="0" advTm="3000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2F2DF9-0C99-402E-A29B-79D47C97E224}" type="datetime1">
              <a:rPr lang="ru-RU" smtClean="0"/>
              <a:t>05.06.2023</a:t>
            </a:fld>
            <a:endParaRPr lang="ru-RU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1843BC-D711-48B0-96AF-69836F42B35F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179902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/>
    </mc:Choice>
    <mc:Fallback xmlns="">
      <p:transition spd="slow" advClick="0" advTm="3000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588907-C54A-4434-B345-A1CA98D63184}" type="datetime1">
              <a:rPr lang="ru-RU" smtClean="0"/>
              <a:t>05.06.2023</a:t>
            </a:fld>
            <a:endParaRPr lang="ru-R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1843BC-D711-48B0-96AF-69836F42B35F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638127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/>
    </mc:Choice>
    <mc:Fallback xmlns="">
      <p:transition spd="slow" advClick="0" advTm="3000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BAF6F3-6C7A-4AB5-8AB8-C787B1E3FB09}" type="datetime1">
              <a:rPr lang="ru-RU" smtClean="0"/>
              <a:t>05.06.2023</a:t>
            </a:fld>
            <a:endParaRPr lang="ru-RU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1843BC-D711-48B0-96AF-69836F42B35F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490920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/>
    </mc:Choice>
    <mc:Fallback xmlns="">
      <p:transition spd="slow" advClick="0" advTm="3000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2F2BA2-E48D-4602-BA8E-A03584B13999}" type="datetime1">
              <a:rPr lang="ru-RU" smtClean="0"/>
              <a:t>05.06.2023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1843BC-D711-48B0-96AF-69836F42B35F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731623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/>
    </mc:Choice>
    <mc:Fallback xmlns="">
      <p:transition spd="slow" advClick="0" advTm="3000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94F69D-F1BE-4786-A384-907DE08AC6B9}" type="datetime1">
              <a:rPr lang="ru-RU" smtClean="0"/>
              <a:t>05.06.2023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1843BC-D711-48B0-96AF-69836F42B35F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773318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/>
    </mc:Choice>
    <mc:Fallback xmlns="">
      <p:transition spd="slow" advClick="0" advTm="3000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0E99B11-B530-4D12-B16B-7E39BAE919FA}" type="datetime1">
              <a:rPr lang="ru-RU" smtClean="0"/>
              <a:t>05.06.2023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1843BC-D711-48B0-96AF-69836F42B35F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157712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22" r:id="rId1"/>
    <p:sldLayoutId id="2147483923" r:id="rId2"/>
    <p:sldLayoutId id="2147483924" r:id="rId3"/>
    <p:sldLayoutId id="2147483925" r:id="rId4"/>
    <p:sldLayoutId id="2147483926" r:id="rId5"/>
    <p:sldLayoutId id="2147483927" r:id="rId6"/>
    <p:sldLayoutId id="2147483928" r:id="rId7"/>
    <p:sldLayoutId id="2147483929" r:id="rId8"/>
    <p:sldLayoutId id="2147483930" r:id="rId9"/>
    <p:sldLayoutId id="2147483931" r:id="rId10"/>
    <p:sldLayoutId id="2147483932" r:id="rId11"/>
    <p:sldLayoutId id="2147483933" r:id="rId12"/>
  </p:sldLayoutIdLst>
  <mc:AlternateContent xmlns:mc="http://schemas.openxmlformats.org/markup-compatibility/2006" xmlns:p14="http://schemas.microsoft.com/office/powerpoint/2010/main">
    <mc:Choice Requires="p14">
      <p:transition spd="slow" p14:dur="2000" advClick="0" advTm="3000"/>
    </mc:Choice>
    <mc:Fallback xmlns="">
      <p:transition spd="slow" advClick="0" advTm="3000"/>
    </mc:Fallback>
  </mc:AlternateConten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10" Type="http://schemas.openxmlformats.org/officeDocument/2006/relationships/image" Target="../media/image9.png"/><Relationship Id="rId4" Type="http://schemas.openxmlformats.org/officeDocument/2006/relationships/image" Target="../media/image12.png"/><Relationship Id="rId9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17.png"/><Relationship Id="rId7" Type="http://schemas.openxmlformats.org/officeDocument/2006/relationships/image" Target="../media/image21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10" Type="http://schemas.openxmlformats.org/officeDocument/2006/relationships/image" Target="../media/image9.png"/><Relationship Id="rId4" Type="http://schemas.openxmlformats.org/officeDocument/2006/relationships/image" Target="../media/image18.png"/><Relationship Id="rId9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47018" y="3730058"/>
            <a:ext cx="3088950" cy="3131091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07994" y="3749027"/>
            <a:ext cx="2961066" cy="3109779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3738371"/>
            <a:ext cx="3120061" cy="3120436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77091" y="617567"/>
            <a:ext cx="3058877" cy="3131124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121854" y="626113"/>
            <a:ext cx="2928322" cy="3103945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-11010" y="626113"/>
            <a:ext cx="3126278" cy="3091592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23554" name="Line 35"/>
          <p:cNvSpPr>
            <a:spLocks noChangeShapeType="1"/>
          </p:cNvSpPr>
          <p:nvPr/>
        </p:nvSpPr>
        <p:spPr bwMode="auto">
          <a:xfrm>
            <a:off x="8001001" y="-1611313"/>
            <a:ext cx="2491979" cy="0"/>
          </a:xfrm>
          <a:prstGeom prst="line">
            <a:avLst/>
          </a:prstGeom>
          <a:noFill/>
          <a:ln w="9525">
            <a:noFill/>
            <a:round/>
            <a:headEnd/>
            <a:tailEnd/>
          </a:ln>
          <a:effectLst>
            <a:prstShdw prst="shdw17" dist="17961" dir="2700000">
              <a:srgbClr val="999999"/>
            </a:prstShdw>
          </a:effectLst>
        </p:spPr>
        <p:txBody>
          <a:bodyPr lIns="68528" tIns="34263" rIns="68528" bIns="34263"/>
          <a:lstStyle/>
          <a:p>
            <a:endParaRPr lang="ru-RU" sz="1013" dirty="0"/>
          </a:p>
        </p:txBody>
      </p:sp>
      <p:sp>
        <p:nvSpPr>
          <p:cNvPr id="23555" name="Line 36"/>
          <p:cNvSpPr>
            <a:spLocks noChangeShapeType="1"/>
          </p:cNvSpPr>
          <p:nvPr/>
        </p:nvSpPr>
        <p:spPr bwMode="auto">
          <a:xfrm>
            <a:off x="8001001" y="4797152"/>
            <a:ext cx="2491979" cy="0"/>
          </a:xfrm>
          <a:prstGeom prst="line">
            <a:avLst/>
          </a:prstGeom>
          <a:noFill/>
          <a:ln w="9525">
            <a:noFill/>
            <a:round/>
            <a:headEnd/>
            <a:tailEnd/>
          </a:ln>
          <a:effectLst>
            <a:prstShdw prst="shdw17" dist="17961" dir="2700000">
              <a:srgbClr val="999999"/>
            </a:prstShdw>
          </a:effectLst>
        </p:spPr>
        <p:txBody>
          <a:bodyPr lIns="68528" tIns="34263" rIns="68528" bIns="34263"/>
          <a:lstStyle/>
          <a:p>
            <a:endParaRPr lang="ru-RU" sz="1013" dirty="0"/>
          </a:p>
        </p:txBody>
      </p:sp>
      <p:pic>
        <p:nvPicPr>
          <p:cNvPr id="230" name="Рисунок 229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9500" y="8946"/>
            <a:ext cx="560027" cy="679199"/>
          </a:xfrm>
          <a:prstGeom prst="rect">
            <a:avLst/>
          </a:prstGeom>
        </p:spPr>
      </p:pic>
      <p:pic>
        <p:nvPicPr>
          <p:cNvPr id="231" name="Рисунок 230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18931" y="3"/>
            <a:ext cx="732698" cy="747277"/>
          </a:xfrm>
          <a:prstGeom prst="rect">
            <a:avLst/>
          </a:prstGeom>
        </p:spPr>
      </p:pic>
      <p:sp>
        <p:nvSpPr>
          <p:cNvPr id="225" name="TextBox 224"/>
          <p:cNvSpPr txBox="1"/>
          <p:nvPr/>
        </p:nvSpPr>
        <p:spPr>
          <a:xfrm>
            <a:off x="410011" y="628961"/>
            <a:ext cx="2079002" cy="261608"/>
          </a:xfrm>
          <a:prstGeom prst="rect">
            <a:avLst/>
          </a:prstGeom>
          <a:solidFill>
            <a:schemeClr val="accent2"/>
          </a:solidFill>
          <a:ln>
            <a:solidFill>
              <a:schemeClr val="tx1"/>
            </a:solidFill>
          </a:ln>
          <a:effectLst>
            <a:softEdge rad="63500"/>
          </a:effectLst>
        </p:spPr>
        <p:txBody>
          <a:bodyPr wrap="square" lIns="91438" tIns="45719" rIns="91438" bIns="45719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1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15:00 05.06.2023</a:t>
            </a:r>
            <a:endParaRPr lang="ru-RU" sz="11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8" name="TextBox 237"/>
          <p:cNvSpPr txBox="1"/>
          <p:nvPr/>
        </p:nvSpPr>
        <p:spPr>
          <a:xfrm>
            <a:off x="3620743" y="626113"/>
            <a:ext cx="2079002" cy="261608"/>
          </a:xfrm>
          <a:prstGeom prst="rect">
            <a:avLst/>
          </a:prstGeom>
          <a:solidFill>
            <a:schemeClr val="accent2"/>
          </a:solidFill>
          <a:ln>
            <a:solidFill>
              <a:schemeClr val="tx1"/>
            </a:solidFill>
          </a:ln>
          <a:effectLst>
            <a:softEdge rad="63500"/>
          </a:effectLst>
        </p:spPr>
        <p:txBody>
          <a:bodyPr wrap="square" lIns="91438" tIns="45719" rIns="91438" bIns="45719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1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18:00 05.06.2023</a:t>
            </a:r>
            <a:endParaRPr lang="ru-RU" sz="11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4" name="TextBox 243"/>
          <p:cNvSpPr txBox="1"/>
          <p:nvPr/>
        </p:nvSpPr>
        <p:spPr>
          <a:xfrm>
            <a:off x="6645823" y="585969"/>
            <a:ext cx="2079002" cy="261608"/>
          </a:xfrm>
          <a:prstGeom prst="rect">
            <a:avLst/>
          </a:prstGeom>
          <a:solidFill>
            <a:schemeClr val="accent2"/>
          </a:solidFill>
          <a:ln>
            <a:solidFill>
              <a:schemeClr val="tx1"/>
            </a:solidFill>
          </a:ln>
          <a:effectLst>
            <a:softEdge rad="63500"/>
          </a:effectLst>
        </p:spPr>
        <p:txBody>
          <a:bodyPr wrap="square" lIns="91438" tIns="45719" rIns="91438" bIns="45719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1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21:00 05.06.2023</a:t>
            </a:r>
            <a:endParaRPr lang="ru-RU" sz="11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1" name="Picture 7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23898" y="1440111"/>
            <a:ext cx="164455" cy="2258624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42" name="Picture 7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56083" y="1440703"/>
            <a:ext cx="164455" cy="2258624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43" name="Picture 7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79545" y="1448424"/>
            <a:ext cx="164455" cy="2258624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44" name="Picture 7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22105" y="4591870"/>
            <a:ext cx="164455" cy="2258624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45" name="Picture 7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3600" y="4599377"/>
            <a:ext cx="164455" cy="2258624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46" name="Picture 7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71513" y="4591870"/>
            <a:ext cx="164455" cy="2258624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cxnSp>
        <p:nvCxnSpPr>
          <p:cNvPr id="222" name="Прямая соединительная линия 221"/>
          <p:cNvCxnSpPr/>
          <p:nvPr/>
        </p:nvCxnSpPr>
        <p:spPr>
          <a:xfrm>
            <a:off x="3120061" y="590280"/>
            <a:ext cx="0" cy="6267721"/>
          </a:xfrm>
          <a:prstGeom prst="line">
            <a:avLst/>
          </a:prstGeom>
          <a:ln w="476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3" name="Прямая соединительная линия 222"/>
          <p:cNvCxnSpPr/>
          <p:nvPr/>
        </p:nvCxnSpPr>
        <p:spPr>
          <a:xfrm>
            <a:off x="6054970" y="610661"/>
            <a:ext cx="688" cy="6255885"/>
          </a:xfrm>
          <a:prstGeom prst="line">
            <a:avLst/>
          </a:prstGeom>
          <a:ln w="476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4" name="Прямая соединительная линия 223"/>
          <p:cNvCxnSpPr/>
          <p:nvPr/>
        </p:nvCxnSpPr>
        <p:spPr>
          <a:xfrm>
            <a:off x="0" y="3730058"/>
            <a:ext cx="9151739" cy="14826"/>
          </a:xfrm>
          <a:prstGeom prst="line">
            <a:avLst/>
          </a:prstGeom>
          <a:ln w="476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4" name="Прямоугольник 203"/>
          <p:cNvSpPr/>
          <p:nvPr/>
        </p:nvSpPr>
        <p:spPr>
          <a:xfrm>
            <a:off x="-9557" y="-1"/>
            <a:ext cx="9168644" cy="628963"/>
          </a:xfrm>
          <a:prstGeom prst="rect">
            <a:avLst/>
          </a:prstGeom>
          <a:solidFill>
            <a:schemeClr val="accent1">
              <a:lumMod val="50000"/>
            </a:schemeClr>
          </a:solidFill>
          <a:ln w="9525">
            <a:noFill/>
            <a:miter lim="800000"/>
            <a:headEnd/>
            <a:tailEnd/>
          </a:ln>
        </p:spPr>
        <p:txBody>
          <a:bodyPr lIns="62137" tIns="31071" rIns="62137" bIns="31071" anchor="ctr"/>
          <a:lstStyle/>
          <a:p>
            <a:pPr algn="ctr"/>
            <a:r>
              <a:rPr lang="ru-RU" sz="9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МЕТЕОРОЛОГИЧЕСКАЯ ОБСТАНОВКА НА ТЕРРИТОРИИ КРАСНОДАРСКОГО КРАЯ (</a:t>
            </a:r>
            <a:r>
              <a:rPr lang="ru-RU" sz="900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осадки)</a:t>
            </a:r>
          </a:p>
          <a:p>
            <a:pPr algn="ctr"/>
            <a:r>
              <a:rPr lang="ru-RU" sz="900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</a:t>
            </a:r>
            <a:r>
              <a:rPr lang="ru-RU" sz="900" b="1" i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05.06.2023-07.06.2023 (</a:t>
            </a:r>
            <a:r>
              <a:rPr lang="ru-RU" sz="900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 3 часа)</a:t>
            </a:r>
          </a:p>
          <a:p>
            <a:pPr algn="ctr"/>
            <a:r>
              <a:rPr lang="ru-RU" sz="9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ru-RU" sz="9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 использованием </a:t>
            </a:r>
            <a:r>
              <a:rPr lang="ru-RU" sz="9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Гисметео</a:t>
            </a:r>
            <a:r>
              <a:rPr lang="ru-RU" sz="9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9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Windy</a:t>
            </a:r>
            <a:r>
              <a:rPr lang="ru-RU" sz="9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9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Ventusky</a:t>
            </a:r>
            <a:r>
              <a:rPr lang="ru-RU" sz="9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410011" y="3757237"/>
            <a:ext cx="2079002" cy="261608"/>
          </a:xfrm>
          <a:prstGeom prst="rect">
            <a:avLst/>
          </a:prstGeom>
          <a:solidFill>
            <a:schemeClr val="accent2"/>
          </a:solidFill>
          <a:ln>
            <a:solidFill>
              <a:schemeClr val="tx1"/>
            </a:solidFill>
          </a:ln>
          <a:effectLst>
            <a:softEdge rad="63500"/>
          </a:effectLst>
        </p:spPr>
        <p:txBody>
          <a:bodyPr wrap="square" lIns="91438" tIns="45719" rIns="91438" bIns="45719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1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00:00 06.06.2023</a:t>
            </a:r>
            <a:endParaRPr lang="ru-RU" sz="11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6645823" y="3782436"/>
            <a:ext cx="2079002" cy="261608"/>
          </a:xfrm>
          <a:prstGeom prst="rect">
            <a:avLst/>
          </a:prstGeom>
          <a:solidFill>
            <a:schemeClr val="accent2"/>
          </a:solidFill>
          <a:ln>
            <a:solidFill>
              <a:schemeClr val="tx1"/>
            </a:solidFill>
          </a:ln>
          <a:effectLst>
            <a:softEdge rad="63500"/>
          </a:effectLst>
        </p:spPr>
        <p:txBody>
          <a:bodyPr wrap="square" lIns="91438" tIns="45719" rIns="91438" bIns="45719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1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06:00 06.06.2023</a:t>
            </a:r>
            <a:endParaRPr lang="ru-RU" sz="11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3620743" y="3811022"/>
            <a:ext cx="2079002" cy="261608"/>
          </a:xfrm>
          <a:prstGeom prst="rect">
            <a:avLst/>
          </a:prstGeom>
          <a:solidFill>
            <a:schemeClr val="accent2"/>
          </a:solidFill>
          <a:ln>
            <a:solidFill>
              <a:schemeClr val="tx1"/>
            </a:solidFill>
          </a:ln>
          <a:effectLst>
            <a:softEdge rad="63500"/>
          </a:effectLst>
        </p:spPr>
        <p:txBody>
          <a:bodyPr wrap="square" lIns="91438" tIns="45719" rIns="91438" bIns="45719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1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03:00 06.06.2023</a:t>
            </a:r>
            <a:endParaRPr lang="ru-RU" sz="11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238905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36588" y="3726431"/>
            <a:ext cx="3107412" cy="3140115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32527" y="3729423"/>
            <a:ext cx="2930095" cy="3128578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10" y="3737736"/>
            <a:ext cx="3098696" cy="3119733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62623" y="626112"/>
            <a:ext cx="3089116" cy="3103311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115267" y="626113"/>
            <a:ext cx="2920441" cy="3103311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-9557" y="629596"/>
            <a:ext cx="3111811" cy="3100462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23554" name="Line 35"/>
          <p:cNvSpPr>
            <a:spLocks noChangeShapeType="1"/>
          </p:cNvSpPr>
          <p:nvPr/>
        </p:nvSpPr>
        <p:spPr bwMode="auto">
          <a:xfrm>
            <a:off x="8001001" y="-1611313"/>
            <a:ext cx="2491979" cy="0"/>
          </a:xfrm>
          <a:prstGeom prst="line">
            <a:avLst/>
          </a:prstGeom>
          <a:noFill/>
          <a:ln w="9525">
            <a:noFill/>
            <a:round/>
            <a:headEnd/>
            <a:tailEnd/>
          </a:ln>
          <a:effectLst>
            <a:prstShdw prst="shdw17" dist="17961" dir="2700000">
              <a:srgbClr val="999999"/>
            </a:prstShdw>
          </a:effectLst>
        </p:spPr>
        <p:txBody>
          <a:bodyPr lIns="68528" tIns="34263" rIns="68528" bIns="34263"/>
          <a:lstStyle/>
          <a:p>
            <a:endParaRPr lang="ru-RU" sz="1013" dirty="0"/>
          </a:p>
        </p:txBody>
      </p:sp>
      <p:sp>
        <p:nvSpPr>
          <p:cNvPr id="23555" name="Line 36"/>
          <p:cNvSpPr>
            <a:spLocks noChangeShapeType="1"/>
          </p:cNvSpPr>
          <p:nvPr/>
        </p:nvSpPr>
        <p:spPr bwMode="auto">
          <a:xfrm>
            <a:off x="8001001" y="4797152"/>
            <a:ext cx="2491979" cy="0"/>
          </a:xfrm>
          <a:prstGeom prst="line">
            <a:avLst/>
          </a:prstGeom>
          <a:noFill/>
          <a:ln w="9525">
            <a:noFill/>
            <a:round/>
            <a:headEnd/>
            <a:tailEnd/>
          </a:ln>
          <a:effectLst>
            <a:prstShdw prst="shdw17" dist="17961" dir="2700000">
              <a:srgbClr val="999999"/>
            </a:prstShdw>
          </a:effectLst>
        </p:spPr>
        <p:txBody>
          <a:bodyPr lIns="68528" tIns="34263" rIns="68528" bIns="34263"/>
          <a:lstStyle/>
          <a:p>
            <a:endParaRPr lang="ru-RU" sz="1013" dirty="0"/>
          </a:p>
        </p:txBody>
      </p:sp>
      <p:pic>
        <p:nvPicPr>
          <p:cNvPr id="230" name="Рисунок 229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9500" y="8946"/>
            <a:ext cx="560027" cy="679199"/>
          </a:xfrm>
          <a:prstGeom prst="rect">
            <a:avLst/>
          </a:prstGeom>
        </p:spPr>
      </p:pic>
      <p:pic>
        <p:nvPicPr>
          <p:cNvPr id="231" name="Рисунок 230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18931" y="3"/>
            <a:ext cx="732698" cy="747277"/>
          </a:xfrm>
          <a:prstGeom prst="rect">
            <a:avLst/>
          </a:prstGeom>
        </p:spPr>
      </p:pic>
      <p:sp>
        <p:nvSpPr>
          <p:cNvPr id="225" name="TextBox 224"/>
          <p:cNvSpPr txBox="1"/>
          <p:nvPr/>
        </p:nvSpPr>
        <p:spPr>
          <a:xfrm>
            <a:off x="410011" y="628961"/>
            <a:ext cx="2079002" cy="261608"/>
          </a:xfrm>
          <a:prstGeom prst="rect">
            <a:avLst/>
          </a:prstGeom>
          <a:solidFill>
            <a:schemeClr val="accent2"/>
          </a:solidFill>
          <a:ln>
            <a:solidFill>
              <a:schemeClr val="tx1"/>
            </a:solidFill>
          </a:ln>
          <a:effectLst>
            <a:softEdge rad="63500"/>
          </a:effectLst>
        </p:spPr>
        <p:txBody>
          <a:bodyPr wrap="square" lIns="91438" tIns="45719" rIns="91438" bIns="45719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1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12:00 06.06.2023</a:t>
            </a:r>
            <a:endParaRPr lang="ru-RU" sz="11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8" name="TextBox 237"/>
          <p:cNvSpPr txBox="1"/>
          <p:nvPr/>
        </p:nvSpPr>
        <p:spPr>
          <a:xfrm>
            <a:off x="3620743" y="626113"/>
            <a:ext cx="2079002" cy="261608"/>
          </a:xfrm>
          <a:prstGeom prst="rect">
            <a:avLst/>
          </a:prstGeom>
          <a:solidFill>
            <a:schemeClr val="accent2"/>
          </a:solidFill>
          <a:ln>
            <a:solidFill>
              <a:schemeClr val="tx1"/>
            </a:solidFill>
          </a:ln>
          <a:effectLst>
            <a:softEdge rad="63500"/>
          </a:effectLst>
        </p:spPr>
        <p:txBody>
          <a:bodyPr wrap="square" lIns="91438" tIns="45719" rIns="91438" bIns="45719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1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15:00 06.06.2023</a:t>
            </a:r>
            <a:endParaRPr lang="ru-RU" sz="11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4" name="TextBox 243"/>
          <p:cNvSpPr txBox="1"/>
          <p:nvPr/>
        </p:nvSpPr>
        <p:spPr>
          <a:xfrm>
            <a:off x="6645823" y="585969"/>
            <a:ext cx="2079002" cy="261608"/>
          </a:xfrm>
          <a:prstGeom prst="rect">
            <a:avLst/>
          </a:prstGeom>
          <a:solidFill>
            <a:schemeClr val="accent2"/>
          </a:solidFill>
          <a:ln>
            <a:solidFill>
              <a:schemeClr val="tx1"/>
            </a:solidFill>
          </a:ln>
          <a:effectLst>
            <a:softEdge rad="63500"/>
          </a:effectLst>
        </p:spPr>
        <p:txBody>
          <a:bodyPr wrap="square" lIns="91438" tIns="45719" rIns="91438" bIns="45719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1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18:00 06.06.2023</a:t>
            </a:r>
            <a:endParaRPr lang="ru-RU" sz="11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1" name="Picture 7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23898" y="1440111"/>
            <a:ext cx="164455" cy="2258624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42" name="Picture 7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56083" y="1440703"/>
            <a:ext cx="164455" cy="2258624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43" name="Picture 7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79545" y="1448424"/>
            <a:ext cx="164455" cy="2258624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44" name="Picture 7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22105" y="4591870"/>
            <a:ext cx="164455" cy="2258624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45" name="Picture 7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3600" y="4599377"/>
            <a:ext cx="164455" cy="2258624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46" name="Picture 7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71513" y="4591870"/>
            <a:ext cx="164455" cy="2258624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cxnSp>
        <p:nvCxnSpPr>
          <p:cNvPr id="222" name="Прямая соединительная линия 221"/>
          <p:cNvCxnSpPr/>
          <p:nvPr/>
        </p:nvCxnSpPr>
        <p:spPr>
          <a:xfrm>
            <a:off x="3120061" y="590280"/>
            <a:ext cx="0" cy="6267721"/>
          </a:xfrm>
          <a:prstGeom prst="line">
            <a:avLst/>
          </a:prstGeom>
          <a:ln w="476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3" name="Прямая соединительная линия 222"/>
          <p:cNvCxnSpPr/>
          <p:nvPr/>
        </p:nvCxnSpPr>
        <p:spPr>
          <a:xfrm>
            <a:off x="6054970" y="610661"/>
            <a:ext cx="688" cy="6255885"/>
          </a:xfrm>
          <a:prstGeom prst="line">
            <a:avLst/>
          </a:prstGeom>
          <a:ln w="476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4" name="Прямая соединительная линия 223"/>
          <p:cNvCxnSpPr/>
          <p:nvPr/>
        </p:nvCxnSpPr>
        <p:spPr>
          <a:xfrm>
            <a:off x="0" y="3730058"/>
            <a:ext cx="9151739" cy="14826"/>
          </a:xfrm>
          <a:prstGeom prst="line">
            <a:avLst/>
          </a:prstGeom>
          <a:ln w="476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4" name="Прямоугольник 203"/>
          <p:cNvSpPr/>
          <p:nvPr/>
        </p:nvSpPr>
        <p:spPr>
          <a:xfrm>
            <a:off x="-9557" y="-1"/>
            <a:ext cx="9168644" cy="628963"/>
          </a:xfrm>
          <a:prstGeom prst="rect">
            <a:avLst/>
          </a:prstGeom>
          <a:solidFill>
            <a:schemeClr val="accent1">
              <a:lumMod val="50000"/>
            </a:schemeClr>
          </a:solidFill>
          <a:ln w="9525">
            <a:noFill/>
            <a:miter lim="800000"/>
            <a:headEnd/>
            <a:tailEnd/>
          </a:ln>
        </p:spPr>
        <p:txBody>
          <a:bodyPr lIns="62137" tIns="31071" rIns="62137" bIns="31071" anchor="ctr"/>
          <a:lstStyle/>
          <a:p>
            <a:pPr algn="ctr"/>
            <a:r>
              <a:rPr lang="ru-RU" sz="9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МЕТЕОРОЛОГИЧЕСКАЯ ОБСТАНОВКА НА ТЕРРИТОРИИ КРАСНОДАРСКОГО КРАЯ (</a:t>
            </a:r>
            <a:r>
              <a:rPr lang="ru-RU" sz="900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осадки)</a:t>
            </a:r>
          </a:p>
          <a:p>
            <a:pPr algn="ctr"/>
            <a:r>
              <a:rPr lang="ru-RU" sz="900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05.06.2023-07.06.2023 (за 3 часа)</a:t>
            </a:r>
          </a:p>
          <a:p>
            <a:pPr algn="ctr"/>
            <a:r>
              <a:rPr lang="ru-RU" sz="9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ru-RU" sz="9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 использованием </a:t>
            </a:r>
            <a:r>
              <a:rPr lang="ru-RU" sz="9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Гисметео</a:t>
            </a:r>
            <a:r>
              <a:rPr lang="ru-RU" sz="9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9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Windy</a:t>
            </a:r>
            <a:r>
              <a:rPr lang="ru-RU" sz="9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9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Ventusky</a:t>
            </a:r>
            <a:r>
              <a:rPr lang="ru-RU" sz="9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410011" y="3757237"/>
            <a:ext cx="2079002" cy="261608"/>
          </a:xfrm>
          <a:prstGeom prst="rect">
            <a:avLst/>
          </a:prstGeom>
          <a:solidFill>
            <a:schemeClr val="accent2"/>
          </a:solidFill>
          <a:ln>
            <a:solidFill>
              <a:schemeClr val="tx1"/>
            </a:solidFill>
          </a:ln>
          <a:effectLst>
            <a:softEdge rad="63500"/>
          </a:effectLst>
        </p:spPr>
        <p:txBody>
          <a:bodyPr wrap="square" lIns="91438" tIns="45719" rIns="91438" bIns="45719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1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21:00 06.06.2023</a:t>
            </a:r>
            <a:endParaRPr lang="ru-RU" sz="11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6645823" y="3782436"/>
            <a:ext cx="2079002" cy="261608"/>
          </a:xfrm>
          <a:prstGeom prst="rect">
            <a:avLst/>
          </a:prstGeom>
          <a:solidFill>
            <a:schemeClr val="accent2"/>
          </a:solidFill>
          <a:ln>
            <a:solidFill>
              <a:schemeClr val="tx1"/>
            </a:solidFill>
          </a:ln>
          <a:effectLst>
            <a:softEdge rad="63500"/>
          </a:effectLst>
        </p:spPr>
        <p:txBody>
          <a:bodyPr wrap="square" lIns="91438" tIns="45719" rIns="91438" bIns="45719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1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03:00 07.06.2023</a:t>
            </a:r>
            <a:endParaRPr lang="ru-RU" sz="11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3620743" y="3811022"/>
            <a:ext cx="2079002" cy="261608"/>
          </a:xfrm>
          <a:prstGeom prst="rect">
            <a:avLst/>
          </a:prstGeom>
          <a:solidFill>
            <a:schemeClr val="accent2"/>
          </a:solidFill>
          <a:ln>
            <a:solidFill>
              <a:schemeClr val="tx1"/>
            </a:solidFill>
          </a:ln>
          <a:effectLst>
            <a:softEdge rad="63500"/>
          </a:effectLst>
        </p:spPr>
        <p:txBody>
          <a:bodyPr wrap="square" lIns="91438" tIns="45719" rIns="91438" bIns="45719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1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00:00 07.06.2023</a:t>
            </a:r>
            <a:endParaRPr lang="ru-RU" sz="11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994113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62487" y="3744883"/>
            <a:ext cx="3081513" cy="3108153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19694" y="3729430"/>
            <a:ext cx="2943956" cy="312857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7183" y="3698735"/>
            <a:ext cx="3162924" cy="3159265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47024" y="629590"/>
            <a:ext cx="3095437" cy="3115293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128742" y="629175"/>
            <a:ext cx="2926228" cy="3115709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-5806" y="626113"/>
            <a:ext cx="3125500" cy="3103945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23554" name="Line 35"/>
          <p:cNvSpPr>
            <a:spLocks noChangeShapeType="1"/>
          </p:cNvSpPr>
          <p:nvPr/>
        </p:nvSpPr>
        <p:spPr bwMode="auto">
          <a:xfrm>
            <a:off x="8001001" y="-1611313"/>
            <a:ext cx="2491979" cy="0"/>
          </a:xfrm>
          <a:prstGeom prst="line">
            <a:avLst/>
          </a:prstGeom>
          <a:noFill/>
          <a:ln w="9525">
            <a:noFill/>
            <a:round/>
            <a:headEnd/>
            <a:tailEnd/>
          </a:ln>
          <a:effectLst>
            <a:prstShdw prst="shdw17" dist="17961" dir="2700000">
              <a:srgbClr val="999999"/>
            </a:prstShdw>
          </a:effectLst>
        </p:spPr>
        <p:txBody>
          <a:bodyPr lIns="68528" tIns="34263" rIns="68528" bIns="34263"/>
          <a:lstStyle/>
          <a:p>
            <a:endParaRPr lang="ru-RU" sz="1013" dirty="0"/>
          </a:p>
        </p:txBody>
      </p:sp>
      <p:sp>
        <p:nvSpPr>
          <p:cNvPr id="23555" name="Line 36"/>
          <p:cNvSpPr>
            <a:spLocks noChangeShapeType="1"/>
          </p:cNvSpPr>
          <p:nvPr/>
        </p:nvSpPr>
        <p:spPr bwMode="auto">
          <a:xfrm>
            <a:off x="8001001" y="4797152"/>
            <a:ext cx="2491979" cy="0"/>
          </a:xfrm>
          <a:prstGeom prst="line">
            <a:avLst/>
          </a:prstGeom>
          <a:noFill/>
          <a:ln w="9525">
            <a:noFill/>
            <a:round/>
            <a:headEnd/>
            <a:tailEnd/>
          </a:ln>
          <a:effectLst>
            <a:prstShdw prst="shdw17" dist="17961" dir="2700000">
              <a:srgbClr val="999999"/>
            </a:prstShdw>
          </a:effectLst>
        </p:spPr>
        <p:txBody>
          <a:bodyPr lIns="68528" tIns="34263" rIns="68528" bIns="34263"/>
          <a:lstStyle/>
          <a:p>
            <a:endParaRPr lang="ru-RU" sz="1013" dirty="0"/>
          </a:p>
        </p:txBody>
      </p:sp>
      <p:pic>
        <p:nvPicPr>
          <p:cNvPr id="230" name="Рисунок 229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9500" y="8946"/>
            <a:ext cx="560027" cy="679199"/>
          </a:xfrm>
          <a:prstGeom prst="rect">
            <a:avLst/>
          </a:prstGeom>
        </p:spPr>
      </p:pic>
      <p:pic>
        <p:nvPicPr>
          <p:cNvPr id="231" name="Рисунок 230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18931" y="3"/>
            <a:ext cx="732698" cy="747277"/>
          </a:xfrm>
          <a:prstGeom prst="rect">
            <a:avLst/>
          </a:prstGeom>
        </p:spPr>
      </p:pic>
      <p:sp>
        <p:nvSpPr>
          <p:cNvPr id="225" name="TextBox 224"/>
          <p:cNvSpPr txBox="1"/>
          <p:nvPr/>
        </p:nvSpPr>
        <p:spPr>
          <a:xfrm>
            <a:off x="410011" y="628961"/>
            <a:ext cx="2079002" cy="261608"/>
          </a:xfrm>
          <a:prstGeom prst="rect">
            <a:avLst/>
          </a:prstGeom>
          <a:solidFill>
            <a:schemeClr val="accent2"/>
          </a:solidFill>
          <a:ln>
            <a:solidFill>
              <a:schemeClr val="tx1"/>
            </a:solidFill>
          </a:ln>
          <a:effectLst>
            <a:softEdge rad="63500"/>
          </a:effectLst>
        </p:spPr>
        <p:txBody>
          <a:bodyPr wrap="square" lIns="91438" tIns="45719" rIns="91438" bIns="45719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1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06:00 07.06.2023</a:t>
            </a:r>
            <a:endParaRPr lang="ru-RU" sz="11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8" name="TextBox 237"/>
          <p:cNvSpPr txBox="1"/>
          <p:nvPr/>
        </p:nvSpPr>
        <p:spPr>
          <a:xfrm>
            <a:off x="3620743" y="626113"/>
            <a:ext cx="2079002" cy="261608"/>
          </a:xfrm>
          <a:prstGeom prst="rect">
            <a:avLst/>
          </a:prstGeom>
          <a:solidFill>
            <a:schemeClr val="accent2"/>
          </a:solidFill>
          <a:ln>
            <a:solidFill>
              <a:schemeClr val="tx1"/>
            </a:solidFill>
          </a:ln>
          <a:effectLst>
            <a:softEdge rad="63500"/>
          </a:effectLst>
        </p:spPr>
        <p:txBody>
          <a:bodyPr wrap="square" lIns="91438" tIns="45719" rIns="91438" bIns="45719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1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12:00 07.06.2023</a:t>
            </a:r>
            <a:endParaRPr lang="ru-RU" sz="11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4" name="TextBox 243"/>
          <p:cNvSpPr txBox="1"/>
          <p:nvPr/>
        </p:nvSpPr>
        <p:spPr>
          <a:xfrm>
            <a:off x="6645823" y="585969"/>
            <a:ext cx="2079002" cy="261608"/>
          </a:xfrm>
          <a:prstGeom prst="rect">
            <a:avLst/>
          </a:prstGeom>
          <a:solidFill>
            <a:schemeClr val="accent2"/>
          </a:solidFill>
          <a:ln>
            <a:solidFill>
              <a:schemeClr val="tx1"/>
            </a:solidFill>
          </a:ln>
          <a:effectLst>
            <a:softEdge rad="63500"/>
          </a:effectLst>
        </p:spPr>
        <p:txBody>
          <a:bodyPr wrap="square" lIns="91438" tIns="45719" rIns="91438" bIns="45719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1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15:00 07.06.2023</a:t>
            </a:r>
            <a:endParaRPr lang="ru-RU" sz="11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1" name="Picture 7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23898" y="1440111"/>
            <a:ext cx="164455" cy="2258624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42" name="Picture 7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56083" y="1440703"/>
            <a:ext cx="164455" cy="2258624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43" name="Picture 7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79545" y="1448424"/>
            <a:ext cx="164455" cy="2258624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44" name="Picture 7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22105" y="4591870"/>
            <a:ext cx="164455" cy="2258624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45" name="Picture 7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3600" y="4599377"/>
            <a:ext cx="164455" cy="2258624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46" name="Picture 7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71513" y="4591870"/>
            <a:ext cx="164455" cy="2258624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cxnSp>
        <p:nvCxnSpPr>
          <p:cNvPr id="222" name="Прямая соединительная линия 221"/>
          <p:cNvCxnSpPr/>
          <p:nvPr/>
        </p:nvCxnSpPr>
        <p:spPr>
          <a:xfrm>
            <a:off x="3120061" y="590280"/>
            <a:ext cx="0" cy="6267721"/>
          </a:xfrm>
          <a:prstGeom prst="line">
            <a:avLst/>
          </a:prstGeom>
          <a:ln w="476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3" name="Прямая соединительная линия 222"/>
          <p:cNvCxnSpPr/>
          <p:nvPr/>
        </p:nvCxnSpPr>
        <p:spPr>
          <a:xfrm>
            <a:off x="6054970" y="610661"/>
            <a:ext cx="688" cy="6255885"/>
          </a:xfrm>
          <a:prstGeom prst="line">
            <a:avLst/>
          </a:prstGeom>
          <a:ln w="476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4" name="Прямая соединительная линия 223"/>
          <p:cNvCxnSpPr/>
          <p:nvPr/>
        </p:nvCxnSpPr>
        <p:spPr>
          <a:xfrm>
            <a:off x="0" y="3730058"/>
            <a:ext cx="9151739" cy="14826"/>
          </a:xfrm>
          <a:prstGeom prst="line">
            <a:avLst/>
          </a:prstGeom>
          <a:ln w="476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4" name="Прямоугольник 203"/>
          <p:cNvSpPr/>
          <p:nvPr/>
        </p:nvSpPr>
        <p:spPr>
          <a:xfrm>
            <a:off x="-9557" y="-1"/>
            <a:ext cx="9168644" cy="628963"/>
          </a:xfrm>
          <a:prstGeom prst="rect">
            <a:avLst/>
          </a:prstGeom>
          <a:solidFill>
            <a:schemeClr val="accent1">
              <a:lumMod val="50000"/>
            </a:schemeClr>
          </a:solidFill>
          <a:ln w="9525">
            <a:noFill/>
            <a:miter lim="800000"/>
            <a:headEnd/>
            <a:tailEnd/>
          </a:ln>
        </p:spPr>
        <p:txBody>
          <a:bodyPr lIns="62137" tIns="31071" rIns="62137" bIns="31071" anchor="ctr"/>
          <a:lstStyle/>
          <a:p>
            <a:pPr algn="ctr"/>
            <a:r>
              <a:rPr lang="ru-RU" sz="9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МЕТЕОРОЛОГИЧЕСКАЯ ОБСТАНОВКА НА ТЕРРИТОРИИ КРАСНОДАРСКОГО КРАЯ (</a:t>
            </a:r>
            <a:r>
              <a:rPr lang="ru-RU" sz="900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осадки)</a:t>
            </a:r>
          </a:p>
          <a:p>
            <a:pPr algn="ctr"/>
            <a:r>
              <a:rPr lang="ru-RU" sz="900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05.06.2023-07.06.2023 (за 3 часа)</a:t>
            </a:r>
          </a:p>
          <a:p>
            <a:pPr algn="ctr"/>
            <a:r>
              <a:rPr lang="ru-RU" sz="9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ru-RU" sz="9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 использованием </a:t>
            </a:r>
            <a:r>
              <a:rPr lang="ru-RU" sz="9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Гисметео</a:t>
            </a:r>
            <a:r>
              <a:rPr lang="ru-RU" sz="9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9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Windy</a:t>
            </a:r>
            <a:r>
              <a:rPr lang="ru-RU" sz="9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9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Ventusky</a:t>
            </a:r>
            <a:r>
              <a:rPr lang="ru-RU" sz="9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410011" y="3757237"/>
            <a:ext cx="2079002" cy="261608"/>
          </a:xfrm>
          <a:prstGeom prst="rect">
            <a:avLst/>
          </a:prstGeom>
          <a:solidFill>
            <a:schemeClr val="accent2"/>
          </a:solidFill>
          <a:ln>
            <a:solidFill>
              <a:schemeClr val="tx1"/>
            </a:solidFill>
          </a:ln>
          <a:effectLst>
            <a:softEdge rad="63500"/>
          </a:effectLst>
        </p:spPr>
        <p:txBody>
          <a:bodyPr wrap="square" lIns="91438" tIns="45719" rIns="91438" bIns="45719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1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18:00 07.06.2023</a:t>
            </a:r>
            <a:endParaRPr lang="ru-RU" sz="11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6645823" y="3782436"/>
            <a:ext cx="2079002" cy="261608"/>
          </a:xfrm>
          <a:prstGeom prst="rect">
            <a:avLst/>
          </a:prstGeom>
          <a:solidFill>
            <a:schemeClr val="accent2"/>
          </a:solidFill>
          <a:ln>
            <a:solidFill>
              <a:schemeClr val="tx1"/>
            </a:solidFill>
          </a:ln>
          <a:effectLst>
            <a:softEdge rad="63500"/>
          </a:effectLst>
        </p:spPr>
        <p:txBody>
          <a:bodyPr wrap="square" lIns="91438" tIns="45719" rIns="91438" bIns="45719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1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00:00 08.06.2023</a:t>
            </a:r>
            <a:endParaRPr lang="ru-RU" sz="11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3620743" y="3811022"/>
            <a:ext cx="2079002" cy="261608"/>
          </a:xfrm>
          <a:prstGeom prst="rect">
            <a:avLst/>
          </a:prstGeom>
          <a:solidFill>
            <a:schemeClr val="accent2"/>
          </a:solidFill>
          <a:ln>
            <a:solidFill>
              <a:schemeClr val="tx1"/>
            </a:solidFill>
          </a:ln>
          <a:effectLst>
            <a:softEdge rad="63500"/>
          </a:effectLst>
        </p:spPr>
        <p:txBody>
          <a:bodyPr wrap="square" lIns="91438" tIns="45719" rIns="91438" bIns="45719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1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21:00 07.06.2023</a:t>
            </a:r>
            <a:endParaRPr lang="ru-RU" sz="11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112429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28962"/>
            <a:ext cx="9135967" cy="6221532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23554" name="Line 35"/>
          <p:cNvSpPr>
            <a:spLocks noChangeShapeType="1"/>
          </p:cNvSpPr>
          <p:nvPr/>
        </p:nvSpPr>
        <p:spPr bwMode="auto">
          <a:xfrm>
            <a:off x="8001001" y="-1611313"/>
            <a:ext cx="2491979" cy="0"/>
          </a:xfrm>
          <a:prstGeom prst="line">
            <a:avLst/>
          </a:prstGeom>
          <a:noFill/>
          <a:ln w="9525">
            <a:noFill/>
            <a:round/>
            <a:headEnd/>
            <a:tailEnd/>
          </a:ln>
          <a:effectLst>
            <a:prstShdw prst="shdw17" dist="17961" dir="2700000">
              <a:srgbClr val="999999"/>
            </a:prstShdw>
          </a:effectLst>
        </p:spPr>
        <p:txBody>
          <a:bodyPr lIns="68528" tIns="34263" rIns="68528" bIns="34263"/>
          <a:lstStyle/>
          <a:p>
            <a:endParaRPr lang="ru-RU" sz="1013" dirty="0"/>
          </a:p>
        </p:txBody>
      </p:sp>
      <p:pic>
        <p:nvPicPr>
          <p:cNvPr id="230" name="Рисунок 22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9500" y="8946"/>
            <a:ext cx="560027" cy="679199"/>
          </a:xfrm>
          <a:prstGeom prst="rect">
            <a:avLst/>
          </a:prstGeom>
        </p:spPr>
      </p:pic>
      <p:pic>
        <p:nvPicPr>
          <p:cNvPr id="231" name="Рисунок 23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18931" y="3"/>
            <a:ext cx="732698" cy="747277"/>
          </a:xfrm>
          <a:prstGeom prst="rect">
            <a:avLst/>
          </a:prstGeom>
        </p:spPr>
      </p:pic>
      <p:sp>
        <p:nvSpPr>
          <p:cNvPr id="204" name="Прямоугольник 203"/>
          <p:cNvSpPr/>
          <p:nvPr/>
        </p:nvSpPr>
        <p:spPr>
          <a:xfrm>
            <a:off x="-9557" y="-1"/>
            <a:ext cx="9153557" cy="628963"/>
          </a:xfrm>
          <a:prstGeom prst="rect">
            <a:avLst/>
          </a:prstGeom>
          <a:solidFill>
            <a:schemeClr val="accent1">
              <a:lumMod val="50000"/>
            </a:schemeClr>
          </a:solidFill>
          <a:ln w="9525">
            <a:noFill/>
            <a:miter lim="800000"/>
            <a:headEnd/>
            <a:tailEnd/>
          </a:ln>
        </p:spPr>
        <p:txBody>
          <a:bodyPr lIns="62137" tIns="31071" rIns="62137" bIns="31071" anchor="ctr"/>
          <a:lstStyle/>
          <a:p>
            <a:pPr algn="ctr"/>
            <a:r>
              <a:rPr lang="ru-RU" sz="9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МЕТЕОРОЛОГИЧЕСКАЯ ОБСТАНОВКА НА ТЕРРИТОРИИ КРАСНОДАРСКОГО КРАЯ (</a:t>
            </a:r>
            <a:r>
              <a:rPr lang="ru-RU" sz="900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осадки)</a:t>
            </a:r>
          </a:p>
          <a:p>
            <a:pPr algn="ctr"/>
            <a:r>
              <a:rPr lang="ru-RU" sz="900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 05.06.2023-07.06.2023 (за </a:t>
            </a:r>
            <a:r>
              <a:rPr lang="ru-RU" sz="900" b="1" i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 </a:t>
            </a:r>
            <a:r>
              <a:rPr lang="ru-RU" sz="900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суток, модель </a:t>
            </a:r>
            <a:r>
              <a:rPr lang="en-US" sz="9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ICON</a:t>
            </a:r>
            <a:r>
              <a:rPr lang="ru-RU" sz="900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algn="ctr"/>
            <a:r>
              <a:rPr lang="ru-RU" sz="9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ru-RU" sz="9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 использованием </a:t>
            </a:r>
            <a:r>
              <a:rPr lang="ru-RU" sz="9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Гисметео</a:t>
            </a:r>
            <a:r>
              <a:rPr lang="ru-RU" sz="9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9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Windy</a:t>
            </a:r>
            <a:r>
              <a:rPr lang="ru-RU" sz="9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9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Ventusky</a:t>
            </a:r>
            <a:r>
              <a:rPr lang="ru-RU" sz="9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</p:txBody>
      </p:sp>
      <p:pic>
        <p:nvPicPr>
          <p:cNvPr id="8" name="Picture 7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71513" y="4591870"/>
            <a:ext cx="164455" cy="2258624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365489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551077</TotalTime>
  <Words>139</Words>
  <Application>Microsoft Office PowerPoint</Application>
  <PresentationFormat>Экран (4:3)</PresentationFormat>
  <Paragraphs>30</Paragraphs>
  <Slides>4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</vt:i4>
      </vt:variant>
    </vt:vector>
  </HeadingPairs>
  <TitlesOfParts>
    <vt:vector size="9" baseType="lpstr">
      <vt:lpstr>Arial</vt:lpstr>
      <vt:lpstr>Calibri</vt:lpstr>
      <vt:lpstr>Calibri Light</vt:lpstr>
      <vt:lpstr>Times New Roman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ДОКЛАД  СПЕЦИАЛИСТА АРМ №32 ПО ИНФОРМАЦИОННЫМ СИСТЕМАМ</dc:title>
  <dc:creator>ARM32</dc:creator>
  <cp:lastModifiedBy>OMIP</cp:lastModifiedBy>
  <cp:revision>25749</cp:revision>
  <cp:lastPrinted>2023-04-19T07:06:02Z</cp:lastPrinted>
  <dcterms:created xsi:type="dcterms:W3CDTF">2014-09-08T13:21:12Z</dcterms:created>
  <dcterms:modified xsi:type="dcterms:W3CDTF">2023-06-05T10:11:34Z</dcterms:modified>
</cp:coreProperties>
</file>