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0"/>
  </p:normalViewPr>
  <p:slideViewPr>
    <p:cSldViewPr>
      <p:cViewPr varScale="1">
        <p:scale>
          <a:sx n="104" d="100"/>
          <a:sy n="104" d="100"/>
        </p:scale>
        <p:origin x="-22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-7878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-7511" y="497879"/>
            <a:ext cx="9151495" cy="637075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839" y="504209"/>
            <a:ext cx="3090339" cy="21395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179" y="504209"/>
            <a:ext cx="2939805" cy="21395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78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0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2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266"/>
          <p:cNvSpPr>
            <a:spLocks/>
          </p:cNvSpPr>
          <p:nvPr/>
        </p:nvSpPr>
        <p:spPr bwMode="auto">
          <a:xfrm rot="21334256">
            <a:off x="5640414" y="4594007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718"/>
          <p:cNvSpPr>
            <a:spLocks noChangeArrowheads="1"/>
          </p:cNvSpPr>
          <p:nvPr/>
        </p:nvSpPr>
        <p:spPr bwMode="auto">
          <a:xfrm>
            <a:off x="5956944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04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11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16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17" name="Прямоугольник 116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18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19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</p:txBody>
      </p:sp>
      <p:sp>
        <p:nvSpPr>
          <p:cNvPr id="122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вероятностью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8021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95" y="1284052"/>
            <a:ext cx="115733" cy="135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TextBox 203"/>
          <p:cNvSpPr txBox="1"/>
          <p:nvPr/>
        </p:nvSpPr>
        <p:spPr>
          <a:xfrm>
            <a:off x="6421297" y="504195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0" y="497879"/>
            <a:ext cx="3122519" cy="214583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6" name="TextBox 205"/>
          <p:cNvSpPr txBox="1"/>
          <p:nvPr/>
        </p:nvSpPr>
        <p:spPr>
          <a:xfrm>
            <a:off x="-8679" y="487843"/>
            <a:ext cx="298826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509</Words>
  <Application>Microsoft Office PowerPoint</Application>
  <PresentationFormat>Экран (4:3)</PresentationFormat>
  <Paragraphs>133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202</cp:revision>
  <dcterms:created xsi:type="dcterms:W3CDTF">2020-10-19T16:39:39Z</dcterms:created>
  <dcterms:modified xsi:type="dcterms:W3CDTF">2021-04-30T12:26:57Z</dcterms:modified>
</cp:coreProperties>
</file>