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306" r:id="rId3"/>
    <p:sldId id="307" r:id="rId4"/>
    <p:sldId id="314" r:id="rId5"/>
    <p:sldId id="310" r:id="rId6"/>
    <p:sldId id="313" r:id="rId7"/>
    <p:sldId id="315" r:id="rId8"/>
    <p:sldId id="316" r:id="rId9"/>
    <p:sldId id="317" r:id="rId10"/>
    <p:sldId id="318" r:id="rId11"/>
    <p:sldId id="319" r:id="rId12"/>
    <p:sldId id="320" r:id="rId13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290" autoAdjust="0"/>
  </p:normalViewPr>
  <p:slideViewPr>
    <p:cSldViewPr>
      <p:cViewPr varScale="1">
        <p:scale>
          <a:sx n="114" d="100"/>
          <a:sy n="114" d="100"/>
        </p:scale>
        <p:origin x="10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994FA-1394-42D9-BF27-7F582C94261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EF010-2D33-469C-B689-B9B9A7151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2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7713"/>
            <a:ext cx="6623050" cy="372586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879" y="4723666"/>
            <a:ext cx="5448607" cy="4475142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8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4.jpeg"/><Relationship Id="rId7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54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8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4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4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5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56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8.png"/><Relationship Id="rId9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6351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57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127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12192000" cy="11789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РАЗВИТИЯ ПАВОДКОВОЙ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ОБСТАНОВКИ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0677" y="165104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628775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781175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831062" y="4221092"/>
            <a:ext cx="10433049" cy="2059517"/>
            <a:chOff x="611560" y="3510762"/>
            <a:chExt cx="7824540" cy="1545390"/>
          </a:xfrm>
        </p:grpSpPr>
        <p:grpSp>
          <p:nvGrpSpPr>
            <p:cNvPr id="15368" name="Группа 4"/>
            <p:cNvGrpSpPr>
              <a:grpSpLocks/>
            </p:cNvGrpSpPr>
            <p:nvPr/>
          </p:nvGrpSpPr>
          <p:grpSpPr bwMode="auto">
            <a:xfrm>
              <a:off x="611560" y="3510762"/>
              <a:ext cx="7824540" cy="508672"/>
              <a:chOff x="426045" y="3456449"/>
              <a:chExt cx="8322419" cy="579643"/>
            </a:xfrm>
          </p:grpSpPr>
          <p:pic>
            <p:nvPicPr>
              <p:cNvPr id="1540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6045" y="3456449"/>
                <a:ext cx="694808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53864" y="345644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2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92421" y="3456449"/>
                <a:ext cx="481491" cy="579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3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74137" y="3456449"/>
                <a:ext cx="489348" cy="573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46350" y="3456449"/>
                <a:ext cx="463206" cy="579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1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23010" y="3456449"/>
                <a:ext cx="463715" cy="579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1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82057" y="3456449"/>
                <a:ext cx="453605" cy="57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7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4342" y="3456449"/>
                <a:ext cx="469299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8" name="Picture 1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747331" y="3456449"/>
                <a:ext cx="467400" cy="576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9" name="Picture 20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294605" y="3456449"/>
                <a:ext cx="453859" cy="567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0" name="Picture 2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87177" y="3456449"/>
                <a:ext cx="328841" cy="576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1" name="Picture 2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489746" y="3456449"/>
                <a:ext cx="462368" cy="57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2" name="Picture 23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69677" y="3456449"/>
                <a:ext cx="463937" cy="578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3" name="Picture 24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6630948" y="3456449"/>
                <a:ext cx="457585" cy="57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4" name="Picture 25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065933" y="3456449"/>
                <a:ext cx="461466" cy="578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Группа 14"/>
            <p:cNvGrpSpPr>
              <a:grpSpLocks/>
            </p:cNvGrpSpPr>
            <p:nvPr/>
          </p:nvGrpSpPr>
          <p:grpSpPr bwMode="auto">
            <a:xfrm>
              <a:off x="719825" y="4066664"/>
              <a:ext cx="7716274" cy="491978"/>
              <a:chOff x="546226" y="3842607"/>
              <a:chExt cx="8228528" cy="617576"/>
            </a:xfrm>
          </p:grpSpPr>
          <p:pic>
            <p:nvPicPr>
              <p:cNvPr id="15385" name="Picture 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46226" y="3843099"/>
                <a:ext cx="457196" cy="571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3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140218" y="384309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707792" y="3843099"/>
                <a:ext cx="494618" cy="61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280811" y="3843099"/>
                <a:ext cx="495830" cy="60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34625" y="3843099"/>
                <a:ext cx="491039" cy="61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7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380074" y="3843099"/>
                <a:ext cx="486129" cy="609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923032" y="3843598"/>
                <a:ext cx="459428" cy="61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9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437720" y="3844087"/>
                <a:ext cx="474329" cy="61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10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966641" y="3842607"/>
                <a:ext cx="482618" cy="61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11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501263" y="3842607"/>
                <a:ext cx="485206" cy="60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12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6047207" y="3842607"/>
                <a:ext cx="482876" cy="603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6601575" y="3842607"/>
                <a:ext cx="481539" cy="60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14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7151294" y="3842607"/>
                <a:ext cx="488011" cy="60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8" name="Picture 15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710698" y="3842607"/>
                <a:ext cx="539566" cy="617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16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8290452" y="3842607"/>
                <a:ext cx="484302" cy="60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Группа 24"/>
            <p:cNvGrpSpPr>
              <a:grpSpLocks/>
            </p:cNvGrpSpPr>
            <p:nvPr/>
          </p:nvGrpSpPr>
          <p:grpSpPr bwMode="auto">
            <a:xfrm>
              <a:off x="1043608" y="4563708"/>
              <a:ext cx="7053870" cy="492444"/>
              <a:chOff x="1046522" y="4563707"/>
              <a:chExt cx="7084748" cy="528323"/>
            </a:xfrm>
          </p:grpSpPr>
          <p:pic>
            <p:nvPicPr>
              <p:cNvPr id="15371" name="Picture 17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1046522" y="4566478"/>
                <a:ext cx="414167" cy="489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18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1544737" y="4566477"/>
                <a:ext cx="429515" cy="523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20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2590840" y="4566477"/>
                <a:ext cx="432623" cy="52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Picture 21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3104605" y="4566478"/>
                <a:ext cx="460639" cy="510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19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2070665" y="4566478"/>
                <a:ext cx="436764" cy="51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22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3616314" y="4569204"/>
                <a:ext cx="438786" cy="505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23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116927" y="4570052"/>
                <a:ext cx="445501" cy="519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24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616573" y="4570052"/>
                <a:ext cx="430792" cy="506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25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5106021" y="4568475"/>
                <a:ext cx="430639" cy="508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26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5601342" y="4566584"/>
                <a:ext cx="448474" cy="523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27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6105726" y="4566285"/>
                <a:ext cx="448131" cy="52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28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627531" y="4568475"/>
                <a:ext cx="449929" cy="52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29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7153035" y="4563707"/>
                <a:ext cx="450938" cy="52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30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7681844" y="4565472"/>
                <a:ext cx="449426" cy="52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20691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682625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Глебовское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г. Новороссийск 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5668259" y="3598495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 rot="1986658">
            <a:off x="4723548" y="3219372"/>
            <a:ext cx="362873" cy="190824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09" y="4944257"/>
            <a:ext cx="3477716" cy="1929862"/>
            <a:chOff x="6487806" y="4797152"/>
            <a:chExt cx="2608287" cy="2152163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9072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759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8" name="Group 5"/>
          <p:cNvGrpSpPr>
            <a:grpSpLocks/>
          </p:cNvGrpSpPr>
          <p:nvPr/>
        </p:nvGrpSpPr>
        <p:grpSpPr bwMode="auto">
          <a:xfrm rot="4401598">
            <a:off x="6738547" y="2115481"/>
            <a:ext cx="299371" cy="254432"/>
            <a:chOff x="0" y="2252"/>
            <a:chExt cx="20000" cy="15534"/>
          </a:xfrm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" name="Полилиния 4"/>
          <p:cNvSpPr/>
          <p:nvPr/>
        </p:nvSpPr>
        <p:spPr>
          <a:xfrm>
            <a:off x="3340100" y="1104901"/>
            <a:ext cx="5003800" cy="4486275"/>
          </a:xfrm>
          <a:custGeom>
            <a:avLst/>
            <a:gdLst>
              <a:gd name="connsiteX0" fmla="*/ 228600 w 3752850"/>
              <a:gd name="connsiteY0" fmla="*/ 3857625 h 4486275"/>
              <a:gd name="connsiteX1" fmla="*/ 228600 w 3752850"/>
              <a:gd name="connsiteY1" fmla="*/ 3857625 h 4486275"/>
              <a:gd name="connsiteX2" fmla="*/ 209550 w 3752850"/>
              <a:gd name="connsiteY2" fmla="*/ 3533775 h 4486275"/>
              <a:gd name="connsiteX3" fmla="*/ 228600 w 3752850"/>
              <a:gd name="connsiteY3" fmla="*/ 3505200 h 4486275"/>
              <a:gd name="connsiteX4" fmla="*/ 238125 w 3752850"/>
              <a:gd name="connsiteY4" fmla="*/ 3476625 h 4486275"/>
              <a:gd name="connsiteX5" fmla="*/ 257175 w 3752850"/>
              <a:gd name="connsiteY5" fmla="*/ 3448050 h 4486275"/>
              <a:gd name="connsiteX6" fmla="*/ 285750 w 3752850"/>
              <a:gd name="connsiteY6" fmla="*/ 3400425 h 4486275"/>
              <a:gd name="connsiteX7" fmla="*/ 314325 w 3752850"/>
              <a:gd name="connsiteY7" fmla="*/ 3343275 h 4486275"/>
              <a:gd name="connsiteX8" fmla="*/ 333375 w 3752850"/>
              <a:gd name="connsiteY8" fmla="*/ 3248025 h 4486275"/>
              <a:gd name="connsiteX9" fmla="*/ 342900 w 3752850"/>
              <a:gd name="connsiteY9" fmla="*/ 3209925 h 4486275"/>
              <a:gd name="connsiteX10" fmla="*/ 390525 w 3752850"/>
              <a:gd name="connsiteY10" fmla="*/ 3133725 h 4486275"/>
              <a:gd name="connsiteX11" fmla="*/ 409575 w 3752850"/>
              <a:gd name="connsiteY11" fmla="*/ 3095625 h 4486275"/>
              <a:gd name="connsiteX12" fmla="*/ 428625 w 3752850"/>
              <a:gd name="connsiteY12" fmla="*/ 2790825 h 4486275"/>
              <a:gd name="connsiteX13" fmla="*/ 447675 w 3752850"/>
              <a:gd name="connsiteY13" fmla="*/ 2714625 h 4486275"/>
              <a:gd name="connsiteX14" fmla="*/ 466725 w 3752850"/>
              <a:gd name="connsiteY14" fmla="*/ 2657475 h 4486275"/>
              <a:gd name="connsiteX15" fmla="*/ 476250 w 3752850"/>
              <a:gd name="connsiteY15" fmla="*/ 2619375 h 4486275"/>
              <a:gd name="connsiteX16" fmla="*/ 485775 w 3752850"/>
              <a:gd name="connsiteY16" fmla="*/ 2590800 h 4486275"/>
              <a:gd name="connsiteX17" fmla="*/ 504825 w 3752850"/>
              <a:gd name="connsiteY17" fmla="*/ 2466975 h 4486275"/>
              <a:gd name="connsiteX18" fmla="*/ 514350 w 3752850"/>
              <a:gd name="connsiteY18" fmla="*/ 2438400 h 4486275"/>
              <a:gd name="connsiteX19" fmla="*/ 542925 w 3752850"/>
              <a:gd name="connsiteY19" fmla="*/ 2362200 h 4486275"/>
              <a:gd name="connsiteX20" fmla="*/ 600075 w 3752850"/>
              <a:gd name="connsiteY20" fmla="*/ 2314575 h 4486275"/>
              <a:gd name="connsiteX21" fmla="*/ 638175 w 3752850"/>
              <a:gd name="connsiteY21" fmla="*/ 2257425 h 4486275"/>
              <a:gd name="connsiteX22" fmla="*/ 676275 w 3752850"/>
              <a:gd name="connsiteY22" fmla="*/ 2190750 h 4486275"/>
              <a:gd name="connsiteX23" fmla="*/ 704850 w 3752850"/>
              <a:gd name="connsiteY23" fmla="*/ 2066925 h 4486275"/>
              <a:gd name="connsiteX24" fmla="*/ 733425 w 3752850"/>
              <a:gd name="connsiteY24" fmla="*/ 2000250 h 4486275"/>
              <a:gd name="connsiteX25" fmla="*/ 752475 w 3752850"/>
              <a:gd name="connsiteY25" fmla="*/ 1971675 h 4486275"/>
              <a:gd name="connsiteX26" fmla="*/ 790575 w 3752850"/>
              <a:gd name="connsiteY26" fmla="*/ 1933575 h 4486275"/>
              <a:gd name="connsiteX27" fmla="*/ 809625 w 3752850"/>
              <a:gd name="connsiteY27" fmla="*/ 1905000 h 4486275"/>
              <a:gd name="connsiteX28" fmla="*/ 828675 w 3752850"/>
              <a:gd name="connsiteY28" fmla="*/ 1866900 h 4486275"/>
              <a:gd name="connsiteX29" fmla="*/ 895350 w 3752850"/>
              <a:gd name="connsiteY29" fmla="*/ 1828800 h 4486275"/>
              <a:gd name="connsiteX30" fmla="*/ 923925 w 3752850"/>
              <a:gd name="connsiteY30" fmla="*/ 1800225 h 4486275"/>
              <a:gd name="connsiteX31" fmla="*/ 962025 w 3752850"/>
              <a:gd name="connsiteY31" fmla="*/ 1771650 h 4486275"/>
              <a:gd name="connsiteX32" fmla="*/ 990600 w 3752850"/>
              <a:gd name="connsiteY32" fmla="*/ 1752600 h 4486275"/>
              <a:gd name="connsiteX33" fmla="*/ 1019175 w 3752850"/>
              <a:gd name="connsiteY33" fmla="*/ 1724025 h 4486275"/>
              <a:gd name="connsiteX34" fmla="*/ 1085850 w 3752850"/>
              <a:gd name="connsiteY34" fmla="*/ 1685925 h 4486275"/>
              <a:gd name="connsiteX35" fmla="*/ 1114425 w 3752850"/>
              <a:gd name="connsiteY35" fmla="*/ 1666875 h 4486275"/>
              <a:gd name="connsiteX36" fmla="*/ 1143000 w 3752850"/>
              <a:gd name="connsiteY36" fmla="*/ 1609725 h 4486275"/>
              <a:gd name="connsiteX37" fmla="*/ 1171575 w 3752850"/>
              <a:gd name="connsiteY37" fmla="*/ 1552575 h 4486275"/>
              <a:gd name="connsiteX38" fmla="*/ 1200150 w 3752850"/>
              <a:gd name="connsiteY38" fmla="*/ 1524000 h 4486275"/>
              <a:gd name="connsiteX39" fmla="*/ 1285875 w 3752850"/>
              <a:gd name="connsiteY39" fmla="*/ 1457325 h 4486275"/>
              <a:gd name="connsiteX40" fmla="*/ 1304925 w 3752850"/>
              <a:gd name="connsiteY40" fmla="*/ 1419225 h 4486275"/>
              <a:gd name="connsiteX41" fmla="*/ 1314450 w 3752850"/>
              <a:gd name="connsiteY41" fmla="*/ 1371600 h 4486275"/>
              <a:gd name="connsiteX42" fmla="*/ 1381125 w 3752850"/>
              <a:gd name="connsiteY42" fmla="*/ 1285875 h 4486275"/>
              <a:gd name="connsiteX43" fmla="*/ 1409700 w 3752850"/>
              <a:gd name="connsiteY43" fmla="*/ 1276350 h 4486275"/>
              <a:gd name="connsiteX44" fmla="*/ 1428750 w 3752850"/>
              <a:gd name="connsiteY44" fmla="*/ 1247775 h 4486275"/>
              <a:gd name="connsiteX45" fmla="*/ 1485900 w 3752850"/>
              <a:gd name="connsiteY45" fmla="*/ 1219200 h 4486275"/>
              <a:gd name="connsiteX46" fmla="*/ 1514475 w 3752850"/>
              <a:gd name="connsiteY46" fmla="*/ 1200150 h 4486275"/>
              <a:gd name="connsiteX47" fmla="*/ 1590675 w 3752850"/>
              <a:gd name="connsiteY47" fmla="*/ 1162050 h 4486275"/>
              <a:gd name="connsiteX48" fmla="*/ 1638300 w 3752850"/>
              <a:gd name="connsiteY48" fmla="*/ 1114425 h 4486275"/>
              <a:gd name="connsiteX49" fmla="*/ 1657350 w 3752850"/>
              <a:gd name="connsiteY49" fmla="*/ 1085850 h 4486275"/>
              <a:gd name="connsiteX50" fmla="*/ 1685925 w 3752850"/>
              <a:gd name="connsiteY50" fmla="*/ 1057275 h 4486275"/>
              <a:gd name="connsiteX51" fmla="*/ 1724025 w 3752850"/>
              <a:gd name="connsiteY51" fmla="*/ 981075 h 4486275"/>
              <a:gd name="connsiteX52" fmla="*/ 1819275 w 3752850"/>
              <a:gd name="connsiteY52" fmla="*/ 904875 h 4486275"/>
              <a:gd name="connsiteX53" fmla="*/ 1857375 w 3752850"/>
              <a:gd name="connsiteY53" fmla="*/ 876300 h 4486275"/>
              <a:gd name="connsiteX54" fmla="*/ 1876425 w 3752850"/>
              <a:gd name="connsiteY54" fmla="*/ 838200 h 4486275"/>
              <a:gd name="connsiteX55" fmla="*/ 1895475 w 3752850"/>
              <a:gd name="connsiteY55" fmla="*/ 809625 h 4486275"/>
              <a:gd name="connsiteX56" fmla="*/ 1905000 w 3752850"/>
              <a:gd name="connsiteY56" fmla="*/ 781050 h 4486275"/>
              <a:gd name="connsiteX57" fmla="*/ 1924050 w 3752850"/>
              <a:gd name="connsiteY57" fmla="*/ 752475 h 4486275"/>
              <a:gd name="connsiteX58" fmla="*/ 1943100 w 3752850"/>
              <a:gd name="connsiteY58" fmla="*/ 714375 h 4486275"/>
              <a:gd name="connsiteX59" fmla="*/ 1981200 w 3752850"/>
              <a:gd name="connsiteY59" fmla="*/ 657225 h 4486275"/>
              <a:gd name="connsiteX60" fmla="*/ 2038350 w 3752850"/>
              <a:gd name="connsiteY60" fmla="*/ 561975 h 4486275"/>
              <a:gd name="connsiteX61" fmla="*/ 2057400 w 3752850"/>
              <a:gd name="connsiteY61" fmla="*/ 533400 h 4486275"/>
              <a:gd name="connsiteX62" fmla="*/ 2085975 w 3752850"/>
              <a:gd name="connsiteY62" fmla="*/ 504825 h 4486275"/>
              <a:gd name="connsiteX63" fmla="*/ 2095500 w 3752850"/>
              <a:gd name="connsiteY63" fmla="*/ 476250 h 4486275"/>
              <a:gd name="connsiteX64" fmla="*/ 2105025 w 3752850"/>
              <a:gd name="connsiteY64" fmla="*/ 438150 h 4486275"/>
              <a:gd name="connsiteX65" fmla="*/ 2162175 w 3752850"/>
              <a:gd name="connsiteY65" fmla="*/ 371475 h 4486275"/>
              <a:gd name="connsiteX66" fmla="*/ 2190750 w 3752850"/>
              <a:gd name="connsiteY66" fmla="*/ 361950 h 4486275"/>
              <a:gd name="connsiteX67" fmla="*/ 2247900 w 3752850"/>
              <a:gd name="connsiteY67" fmla="*/ 314325 h 4486275"/>
              <a:gd name="connsiteX68" fmla="*/ 2324100 w 3752850"/>
              <a:gd name="connsiteY68" fmla="*/ 304800 h 4486275"/>
              <a:gd name="connsiteX69" fmla="*/ 2371725 w 3752850"/>
              <a:gd name="connsiteY69" fmla="*/ 295275 h 4486275"/>
              <a:gd name="connsiteX70" fmla="*/ 2438400 w 3752850"/>
              <a:gd name="connsiteY70" fmla="*/ 266700 h 4486275"/>
              <a:gd name="connsiteX71" fmla="*/ 2495550 w 3752850"/>
              <a:gd name="connsiteY71" fmla="*/ 247650 h 4486275"/>
              <a:gd name="connsiteX72" fmla="*/ 2562225 w 3752850"/>
              <a:gd name="connsiteY72" fmla="*/ 209550 h 4486275"/>
              <a:gd name="connsiteX73" fmla="*/ 2733675 w 3752850"/>
              <a:gd name="connsiteY73" fmla="*/ 200025 h 4486275"/>
              <a:gd name="connsiteX74" fmla="*/ 3028950 w 3752850"/>
              <a:gd name="connsiteY74" fmla="*/ 180975 h 4486275"/>
              <a:gd name="connsiteX75" fmla="*/ 3086100 w 3752850"/>
              <a:gd name="connsiteY75" fmla="*/ 171450 h 4486275"/>
              <a:gd name="connsiteX76" fmla="*/ 3228975 w 3752850"/>
              <a:gd name="connsiteY76" fmla="*/ 142875 h 4486275"/>
              <a:gd name="connsiteX77" fmla="*/ 3257550 w 3752850"/>
              <a:gd name="connsiteY77" fmla="*/ 133350 h 4486275"/>
              <a:gd name="connsiteX78" fmla="*/ 3314700 w 3752850"/>
              <a:gd name="connsiteY78" fmla="*/ 123825 h 4486275"/>
              <a:gd name="connsiteX79" fmla="*/ 3343275 w 3752850"/>
              <a:gd name="connsiteY79" fmla="*/ 114300 h 4486275"/>
              <a:gd name="connsiteX80" fmla="*/ 3390900 w 3752850"/>
              <a:gd name="connsiteY80" fmla="*/ 104775 h 4486275"/>
              <a:gd name="connsiteX81" fmla="*/ 3543300 w 3752850"/>
              <a:gd name="connsiteY81" fmla="*/ 104775 h 4486275"/>
              <a:gd name="connsiteX82" fmla="*/ 3600450 w 3752850"/>
              <a:gd name="connsiteY82" fmla="*/ 57150 h 4486275"/>
              <a:gd name="connsiteX83" fmla="*/ 3629025 w 3752850"/>
              <a:gd name="connsiteY83" fmla="*/ 47625 h 4486275"/>
              <a:gd name="connsiteX84" fmla="*/ 3657600 w 3752850"/>
              <a:gd name="connsiteY84" fmla="*/ 28575 h 4486275"/>
              <a:gd name="connsiteX85" fmla="*/ 3752850 w 3752850"/>
              <a:gd name="connsiteY85" fmla="*/ 0 h 4486275"/>
              <a:gd name="connsiteX86" fmla="*/ 3733800 w 3752850"/>
              <a:gd name="connsiteY86" fmla="*/ 28575 h 4486275"/>
              <a:gd name="connsiteX87" fmla="*/ 3724275 w 3752850"/>
              <a:gd name="connsiteY87" fmla="*/ 104775 h 4486275"/>
              <a:gd name="connsiteX88" fmla="*/ 3714750 w 3752850"/>
              <a:gd name="connsiteY88" fmla="*/ 133350 h 4486275"/>
              <a:gd name="connsiteX89" fmla="*/ 3705225 w 3752850"/>
              <a:gd name="connsiteY89" fmla="*/ 209550 h 4486275"/>
              <a:gd name="connsiteX90" fmla="*/ 3695700 w 3752850"/>
              <a:gd name="connsiteY90" fmla="*/ 238125 h 4486275"/>
              <a:gd name="connsiteX91" fmla="*/ 3686175 w 3752850"/>
              <a:gd name="connsiteY91" fmla="*/ 276225 h 4486275"/>
              <a:gd name="connsiteX92" fmla="*/ 3676650 w 3752850"/>
              <a:gd name="connsiteY92" fmla="*/ 361950 h 4486275"/>
              <a:gd name="connsiteX93" fmla="*/ 3657600 w 3752850"/>
              <a:gd name="connsiteY93" fmla="*/ 428625 h 4486275"/>
              <a:gd name="connsiteX94" fmla="*/ 3648075 w 3752850"/>
              <a:gd name="connsiteY94" fmla="*/ 466725 h 4486275"/>
              <a:gd name="connsiteX95" fmla="*/ 3629025 w 3752850"/>
              <a:gd name="connsiteY95" fmla="*/ 504825 h 4486275"/>
              <a:gd name="connsiteX96" fmla="*/ 3619500 w 3752850"/>
              <a:gd name="connsiteY96" fmla="*/ 533400 h 4486275"/>
              <a:gd name="connsiteX97" fmla="*/ 3581400 w 3752850"/>
              <a:gd name="connsiteY97" fmla="*/ 561975 h 4486275"/>
              <a:gd name="connsiteX98" fmla="*/ 3543300 w 3752850"/>
              <a:gd name="connsiteY98" fmla="*/ 628650 h 4486275"/>
              <a:gd name="connsiteX99" fmla="*/ 3533775 w 3752850"/>
              <a:gd name="connsiteY99" fmla="*/ 657225 h 4486275"/>
              <a:gd name="connsiteX100" fmla="*/ 3505200 w 3752850"/>
              <a:gd name="connsiteY100" fmla="*/ 685800 h 4486275"/>
              <a:gd name="connsiteX101" fmla="*/ 3438525 w 3752850"/>
              <a:gd name="connsiteY101" fmla="*/ 771525 h 4486275"/>
              <a:gd name="connsiteX102" fmla="*/ 3409950 w 3752850"/>
              <a:gd name="connsiteY102" fmla="*/ 790575 h 4486275"/>
              <a:gd name="connsiteX103" fmla="*/ 3314700 w 3752850"/>
              <a:gd name="connsiteY103" fmla="*/ 809625 h 4486275"/>
              <a:gd name="connsiteX104" fmla="*/ 3257550 w 3752850"/>
              <a:gd name="connsiteY104" fmla="*/ 828675 h 4486275"/>
              <a:gd name="connsiteX105" fmla="*/ 3228975 w 3752850"/>
              <a:gd name="connsiteY105" fmla="*/ 847725 h 4486275"/>
              <a:gd name="connsiteX106" fmla="*/ 3181350 w 3752850"/>
              <a:gd name="connsiteY106" fmla="*/ 857250 h 4486275"/>
              <a:gd name="connsiteX107" fmla="*/ 3143250 w 3752850"/>
              <a:gd name="connsiteY107" fmla="*/ 885825 h 4486275"/>
              <a:gd name="connsiteX108" fmla="*/ 3114675 w 3752850"/>
              <a:gd name="connsiteY108" fmla="*/ 923925 h 4486275"/>
              <a:gd name="connsiteX109" fmla="*/ 3076575 w 3752850"/>
              <a:gd name="connsiteY109" fmla="*/ 990600 h 4486275"/>
              <a:gd name="connsiteX110" fmla="*/ 3057525 w 3752850"/>
              <a:gd name="connsiteY110" fmla="*/ 1047750 h 4486275"/>
              <a:gd name="connsiteX111" fmla="*/ 3048000 w 3752850"/>
              <a:gd name="connsiteY111" fmla="*/ 1076325 h 4486275"/>
              <a:gd name="connsiteX112" fmla="*/ 3038475 w 3752850"/>
              <a:gd name="connsiteY112" fmla="*/ 1114425 h 4486275"/>
              <a:gd name="connsiteX113" fmla="*/ 3019425 w 3752850"/>
              <a:gd name="connsiteY113" fmla="*/ 1143000 h 4486275"/>
              <a:gd name="connsiteX114" fmla="*/ 3000375 w 3752850"/>
              <a:gd name="connsiteY114" fmla="*/ 1181100 h 4486275"/>
              <a:gd name="connsiteX115" fmla="*/ 2971800 w 3752850"/>
              <a:gd name="connsiteY115" fmla="*/ 1200150 h 4486275"/>
              <a:gd name="connsiteX116" fmla="*/ 2962275 w 3752850"/>
              <a:gd name="connsiteY116" fmla="*/ 1228725 h 4486275"/>
              <a:gd name="connsiteX117" fmla="*/ 2914650 w 3752850"/>
              <a:gd name="connsiteY117" fmla="*/ 1295400 h 4486275"/>
              <a:gd name="connsiteX118" fmla="*/ 2867025 w 3752850"/>
              <a:gd name="connsiteY118" fmla="*/ 1362075 h 4486275"/>
              <a:gd name="connsiteX119" fmla="*/ 2838450 w 3752850"/>
              <a:gd name="connsiteY119" fmla="*/ 1390650 h 4486275"/>
              <a:gd name="connsiteX120" fmla="*/ 2828925 w 3752850"/>
              <a:gd name="connsiteY120" fmla="*/ 1419225 h 4486275"/>
              <a:gd name="connsiteX121" fmla="*/ 2781300 w 3752850"/>
              <a:gd name="connsiteY121" fmla="*/ 1504950 h 4486275"/>
              <a:gd name="connsiteX122" fmla="*/ 2752725 w 3752850"/>
              <a:gd name="connsiteY122" fmla="*/ 1619250 h 4486275"/>
              <a:gd name="connsiteX123" fmla="*/ 2667000 w 3752850"/>
              <a:gd name="connsiteY123" fmla="*/ 1704975 h 4486275"/>
              <a:gd name="connsiteX124" fmla="*/ 2638425 w 3752850"/>
              <a:gd name="connsiteY124" fmla="*/ 1733550 h 4486275"/>
              <a:gd name="connsiteX125" fmla="*/ 2581275 w 3752850"/>
              <a:gd name="connsiteY125" fmla="*/ 1762125 h 4486275"/>
              <a:gd name="connsiteX126" fmla="*/ 2562225 w 3752850"/>
              <a:gd name="connsiteY126" fmla="*/ 1790700 h 4486275"/>
              <a:gd name="connsiteX127" fmla="*/ 2505075 w 3752850"/>
              <a:gd name="connsiteY127" fmla="*/ 1819275 h 4486275"/>
              <a:gd name="connsiteX128" fmla="*/ 2438400 w 3752850"/>
              <a:gd name="connsiteY128" fmla="*/ 1857375 h 4486275"/>
              <a:gd name="connsiteX129" fmla="*/ 2409825 w 3752850"/>
              <a:gd name="connsiteY129" fmla="*/ 1866900 h 4486275"/>
              <a:gd name="connsiteX130" fmla="*/ 2381250 w 3752850"/>
              <a:gd name="connsiteY130" fmla="*/ 1885950 h 4486275"/>
              <a:gd name="connsiteX131" fmla="*/ 2324100 w 3752850"/>
              <a:gd name="connsiteY131" fmla="*/ 1962150 h 4486275"/>
              <a:gd name="connsiteX132" fmla="*/ 2228850 w 3752850"/>
              <a:gd name="connsiteY132" fmla="*/ 1971675 h 4486275"/>
              <a:gd name="connsiteX133" fmla="*/ 2171700 w 3752850"/>
              <a:gd name="connsiteY133" fmla="*/ 2019300 h 4486275"/>
              <a:gd name="connsiteX134" fmla="*/ 2152650 w 3752850"/>
              <a:gd name="connsiteY134" fmla="*/ 2047875 h 4486275"/>
              <a:gd name="connsiteX135" fmla="*/ 2114550 w 3752850"/>
              <a:gd name="connsiteY135" fmla="*/ 2085975 h 4486275"/>
              <a:gd name="connsiteX136" fmla="*/ 2095500 w 3752850"/>
              <a:gd name="connsiteY136" fmla="*/ 2124075 h 4486275"/>
              <a:gd name="connsiteX137" fmla="*/ 2057400 w 3752850"/>
              <a:gd name="connsiteY137" fmla="*/ 2181225 h 4486275"/>
              <a:gd name="connsiteX138" fmla="*/ 2038350 w 3752850"/>
              <a:gd name="connsiteY138" fmla="*/ 2209800 h 4486275"/>
              <a:gd name="connsiteX139" fmla="*/ 2009775 w 3752850"/>
              <a:gd name="connsiteY139" fmla="*/ 2228850 h 4486275"/>
              <a:gd name="connsiteX140" fmla="*/ 2000250 w 3752850"/>
              <a:gd name="connsiteY140" fmla="*/ 2266950 h 4486275"/>
              <a:gd name="connsiteX141" fmla="*/ 1971675 w 3752850"/>
              <a:gd name="connsiteY141" fmla="*/ 2286000 h 4486275"/>
              <a:gd name="connsiteX142" fmla="*/ 1952625 w 3752850"/>
              <a:gd name="connsiteY142" fmla="*/ 2314575 h 4486275"/>
              <a:gd name="connsiteX143" fmla="*/ 1924050 w 3752850"/>
              <a:gd name="connsiteY143" fmla="*/ 2333625 h 4486275"/>
              <a:gd name="connsiteX144" fmla="*/ 1866900 w 3752850"/>
              <a:gd name="connsiteY144" fmla="*/ 2371725 h 4486275"/>
              <a:gd name="connsiteX145" fmla="*/ 1838325 w 3752850"/>
              <a:gd name="connsiteY145" fmla="*/ 2400300 h 4486275"/>
              <a:gd name="connsiteX146" fmla="*/ 1809750 w 3752850"/>
              <a:gd name="connsiteY146" fmla="*/ 2419350 h 4486275"/>
              <a:gd name="connsiteX147" fmla="*/ 1781175 w 3752850"/>
              <a:gd name="connsiteY147" fmla="*/ 2457450 h 4486275"/>
              <a:gd name="connsiteX148" fmla="*/ 1752600 w 3752850"/>
              <a:gd name="connsiteY148" fmla="*/ 2486025 h 4486275"/>
              <a:gd name="connsiteX149" fmla="*/ 1733550 w 3752850"/>
              <a:gd name="connsiteY149" fmla="*/ 2514600 h 4486275"/>
              <a:gd name="connsiteX150" fmla="*/ 1704975 w 3752850"/>
              <a:gd name="connsiteY150" fmla="*/ 2552700 h 4486275"/>
              <a:gd name="connsiteX151" fmla="*/ 1666875 w 3752850"/>
              <a:gd name="connsiteY151" fmla="*/ 2609850 h 4486275"/>
              <a:gd name="connsiteX152" fmla="*/ 1647825 w 3752850"/>
              <a:gd name="connsiteY152" fmla="*/ 2638425 h 4486275"/>
              <a:gd name="connsiteX153" fmla="*/ 1619250 w 3752850"/>
              <a:gd name="connsiteY153" fmla="*/ 2647950 h 4486275"/>
              <a:gd name="connsiteX154" fmla="*/ 1562100 w 3752850"/>
              <a:gd name="connsiteY154" fmla="*/ 2705100 h 4486275"/>
              <a:gd name="connsiteX155" fmla="*/ 1543050 w 3752850"/>
              <a:gd name="connsiteY155" fmla="*/ 2733675 h 4486275"/>
              <a:gd name="connsiteX156" fmla="*/ 1457325 w 3752850"/>
              <a:gd name="connsiteY156" fmla="*/ 2809875 h 4486275"/>
              <a:gd name="connsiteX157" fmla="*/ 1419225 w 3752850"/>
              <a:gd name="connsiteY157" fmla="*/ 2876550 h 4486275"/>
              <a:gd name="connsiteX158" fmla="*/ 1400175 w 3752850"/>
              <a:gd name="connsiteY158" fmla="*/ 2962275 h 4486275"/>
              <a:gd name="connsiteX159" fmla="*/ 1381125 w 3752850"/>
              <a:gd name="connsiteY159" fmla="*/ 2990850 h 4486275"/>
              <a:gd name="connsiteX160" fmla="*/ 1362075 w 3752850"/>
              <a:gd name="connsiteY160" fmla="*/ 3057525 h 4486275"/>
              <a:gd name="connsiteX161" fmla="*/ 1343025 w 3752850"/>
              <a:gd name="connsiteY161" fmla="*/ 3095625 h 4486275"/>
              <a:gd name="connsiteX162" fmla="*/ 1323975 w 3752850"/>
              <a:gd name="connsiteY162" fmla="*/ 3143250 h 4486275"/>
              <a:gd name="connsiteX163" fmla="*/ 1304925 w 3752850"/>
              <a:gd name="connsiteY163" fmla="*/ 3209925 h 4486275"/>
              <a:gd name="connsiteX164" fmla="*/ 1247775 w 3752850"/>
              <a:gd name="connsiteY164" fmla="*/ 3305175 h 4486275"/>
              <a:gd name="connsiteX165" fmla="*/ 1228725 w 3752850"/>
              <a:gd name="connsiteY165" fmla="*/ 3362325 h 4486275"/>
              <a:gd name="connsiteX166" fmla="*/ 1219200 w 3752850"/>
              <a:gd name="connsiteY166" fmla="*/ 3390900 h 4486275"/>
              <a:gd name="connsiteX167" fmla="*/ 1209675 w 3752850"/>
              <a:gd name="connsiteY167" fmla="*/ 3419475 h 4486275"/>
              <a:gd name="connsiteX168" fmla="*/ 1190625 w 3752850"/>
              <a:gd name="connsiteY168" fmla="*/ 3448050 h 4486275"/>
              <a:gd name="connsiteX169" fmla="*/ 1181100 w 3752850"/>
              <a:gd name="connsiteY169" fmla="*/ 3533775 h 4486275"/>
              <a:gd name="connsiteX170" fmla="*/ 1171575 w 3752850"/>
              <a:gd name="connsiteY170" fmla="*/ 3562350 h 4486275"/>
              <a:gd name="connsiteX171" fmla="*/ 1162050 w 3752850"/>
              <a:gd name="connsiteY171" fmla="*/ 3609975 h 4486275"/>
              <a:gd name="connsiteX172" fmla="*/ 1152525 w 3752850"/>
              <a:gd name="connsiteY172" fmla="*/ 3648075 h 4486275"/>
              <a:gd name="connsiteX173" fmla="*/ 1123950 w 3752850"/>
              <a:gd name="connsiteY173" fmla="*/ 3676650 h 4486275"/>
              <a:gd name="connsiteX174" fmla="*/ 1085850 w 3752850"/>
              <a:gd name="connsiteY174" fmla="*/ 3733800 h 4486275"/>
              <a:gd name="connsiteX175" fmla="*/ 1028700 w 3752850"/>
              <a:gd name="connsiteY175" fmla="*/ 3771900 h 4486275"/>
              <a:gd name="connsiteX176" fmla="*/ 990600 w 3752850"/>
              <a:gd name="connsiteY176" fmla="*/ 3857625 h 4486275"/>
              <a:gd name="connsiteX177" fmla="*/ 981075 w 3752850"/>
              <a:gd name="connsiteY177" fmla="*/ 3895725 h 4486275"/>
              <a:gd name="connsiteX178" fmla="*/ 962025 w 3752850"/>
              <a:gd name="connsiteY178" fmla="*/ 3924300 h 4486275"/>
              <a:gd name="connsiteX179" fmla="*/ 952500 w 3752850"/>
              <a:gd name="connsiteY179" fmla="*/ 3952875 h 4486275"/>
              <a:gd name="connsiteX180" fmla="*/ 857250 w 3752850"/>
              <a:gd name="connsiteY180" fmla="*/ 4029075 h 4486275"/>
              <a:gd name="connsiteX181" fmla="*/ 762000 w 3752850"/>
              <a:gd name="connsiteY181" fmla="*/ 4095750 h 4486275"/>
              <a:gd name="connsiteX182" fmla="*/ 704850 w 3752850"/>
              <a:gd name="connsiteY182" fmla="*/ 4114800 h 4486275"/>
              <a:gd name="connsiteX183" fmla="*/ 676275 w 3752850"/>
              <a:gd name="connsiteY183" fmla="*/ 4124325 h 4486275"/>
              <a:gd name="connsiteX184" fmla="*/ 638175 w 3752850"/>
              <a:gd name="connsiteY184" fmla="*/ 4133850 h 4486275"/>
              <a:gd name="connsiteX185" fmla="*/ 600075 w 3752850"/>
              <a:gd name="connsiteY185" fmla="*/ 4152900 h 4486275"/>
              <a:gd name="connsiteX186" fmla="*/ 571500 w 3752850"/>
              <a:gd name="connsiteY186" fmla="*/ 4162425 h 4486275"/>
              <a:gd name="connsiteX187" fmla="*/ 514350 w 3752850"/>
              <a:gd name="connsiteY187" fmla="*/ 4210050 h 4486275"/>
              <a:gd name="connsiteX188" fmla="*/ 495300 w 3752850"/>
              <a:gd name="connsiteY188" fmla="*/ 4238625 h 4486275"/>
              <a:gd name="connsiteX189" fmla="*/ 466725 w 3752850"/>
              <a:gd name="connsiteY189" fmla="*/ 4267200 h 4486275"/>
              <a:gd name="connsiteX190" fmla="*/ 428625 w 3752850"/>
              <a:gd name="connsiteY190" fmla="*/ 4324350 h 4486275"/>
              <a:gd name="connsiteX191" fmla="*/ 371475 w 3752850"/>
              <a:gd name="connsiteY191" fmla="*/ 4371975 h 4486275"/>
              <a:gd name="connsiteX192" fmla="*/ 342900 w 3752850"/>
              <a:gd name="connsiteY192" fmla="*/ 4391025 h 4486275"/>
              <a:gd name="connsiteX193" fmla="*/ 257175 w 3752850"/>
              <a:gd name="connsiteY193" fmla="*/ 4457700 h 4486275"/>
              <a:gd name="connsiteX194" fmla="*/ 228600 w 3752850"/>
              <a:gd name="connsiteY194" fmla="*/ 4467225 h 4486275"/>
              <a:gd name="connsiteX195" fmla="*/ 161925 w 3752850"/>
              <a:gd name="connsiteY195" fmla="*/ 4486275 h 4486275"/>
              <a:gd name="connsiteX196" fmla="*/ 95250 w 3752850"/>
              <a:gd name="connsiteY196" fmla="*/ 4476750 h 4486275"/>
              <a:gd name="connsiteX197" fmla="*/ 76200 w 3752850"/>
              <a:gd name="connsiteY197" fmla="*/ 4438650 h 4486275"/>
              <a:gd name="connsiteX198" fmla="*/ 38100 w 3752850"/>
              <a:gd name="connsiteY198" fmla="*/ 4419600 h 4486275"/>
              <a:gd name="connsiteX199" fmla="*/ 0 w 3752850"/>
              <a:gd name="connsiteY199" fmla="*/ 4295775 h 4486275"/>
              <a:gd name="connsiteX200" fmla="*/ 9525 w 3752850"/>
              <a:gd name="connsiteY200" fmla="*/ 4048125 h 4486275"/>
              <a:gd name="connsiteX201" fmla="*/ 38100 w 3752850"/>
              <a:gd name="connsiteY201" fmla="*/ 3990975 h 4486275"/>
              <a:gd name="connsiteX202" fmla="*/ 57150 w 3752850"/>
              <a:gd name="connsiteY202" fmla="*/ 3952875 h 4486275"/>
              <a:gd name="connsiteX203" fmla="*/ 114300 w 3752850"/>
              <a:gd name="connsiteY203" fmla="*/ 3886200 h 4486275"/>
              <a:gd name="connsiteX204" fmla="*/ 142875 w 3752850"/>
              <a:gd name="connsiteY204" fmla="*/ 3829050 h 4486275"/>
              <a:gd name="connsiteX205" fmla="*/ 171450 w 3752850"/>
              <a:gd name="connsiteY205" fmla="*/ 3800475 h 4486275"/>
              <a:gd name="connsiteX206" fmla="*/ 180975 w 3752850"/>
              <a:gd name="connsiteY206" fmla="*/ 3762375 h 4486275"/>
              <a:gd name="connsiteX207" fmla="*/ 228600 w 3752850"/>
              <a:gd name="connsiteY207" fmla="*/ 3857625 h 44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52850" h="4486275">
                <a:moveTo>
                  <a:pt x="228600" y="3857625"/>
                </a:moveTo>
                <a:lnTo>
                  <a:pt x="228600" y="3857625"/>
                </a:lnTo>
                <a:cubicBezTo>
                  <a:pt x="187180" y="3705752"/>
                  <a:pt x="185556" y="3741727"/>
                  <a:pt x="209550" y="3533775"/>
                </a:cubicBezTo>
                <a:cubicBezTo>
                  <a:pt x="210862" y="3522403"/>
                  <a:pt x="223480" y="3515439"/>
                  <a:pt x="228600" y="3505200"/>
                </a:cubicBezTo>
                <a:cubicBezTo>
                  <a:pt x="233090" y="3496220"/>
                  <a:pt x="233635" y="3485605"/>
                  <a:pt x="238125" y="3476625"/>
                </a:cubicBezTo>
                <a:cubicBezTo>
                  <a:pt x="243245" y="3466386"/>
                  <a:pt x="251108" y="3457758"/>
                  <a:pt x="257175" y="3448050"/>
                </a:cubicBezTo>
                <a:cubicBezTo>
                  <a:pt x="266987" y="3432351"/>
                  <a:pt x="277471" y="3416984"/>
                  <a:pt x="285750" y="3400425"/>
                </a:cubicBezTo>
                <a:cubicBezTo>
                  <a:pt x="325185" y="3321555"/>
                  <a:pt x="259730" y="3425167"/>
                  <a:pt x="314325" y="3343275"/>
                </a:cubicBezTo>
                <a:cubicBezTo>
                  <a:pt x="320675" y="3311525"/>
                  <a:pt x="326591" y="3279685"/>
                  <a:pt x="333375" y="3248025"/>
                </a:cubicBezTo>
                <a:cubicBezTo>
                  <a:pt x="336118" y="3235225"/>
                  <a:pt x="338303" y="3222182"/>
                  <a:pt x="342900" y="3209925"/>
                </a:cubicBezTo>
                <a:cubicBezTo>
                  <a:pt x="361001" y="3161657"/>
                  <a:pt x="362430" y="3178678"/>
                  <a:pt x="390525" y="3133725"/>
                </a:cubicBezTo>
                <a:cubicBezTo>
                  <a:pt x="398050" y="3121684"/>
                  <a:pt x="403225" y="3108325"/>
                  <a:pt x="409575" y="3095625"/>
                </a:cubicBezTo>
                <a:cubicBezTo>
                  <a:pt x="415925" y="2994025"/>
                  <a:pt x="418496" y="2892118"/>
                  <a:pt x="428625" y="2790825"/>
                </a:cubicBezTo>
                <a:cubicBezTo>
                  <a:pt x="431230" y="2764773"/>
                  <a:pt x="440482" y="2739799"/>
                  <a:pt x="447675" y="2714625"/>
                </a:cubicBezTo>
                <a:cubicBezTo>
                  <a:pt x="453192" y="2695317"/>
                  <a:pt x="461855" y="2676956"/>
                  <a:pt x="466725" y="2657475"/>
                </a:cubicBezTo>
                <a:cubicBezTo>
                  <a:pt x="469900" y="2644775"/>
                  <a:pt x="472654" y="2631962"/>
                  <a:pt x="476250" y="2619375"/>
                </a:cubicBezTo>
                <a:cubicBezTo>
                  <a:pt x="479008" y="2609721"/>
                  <a:pt x="483340" y="2600540"/>
                  <a:pt x="485775" y="2590800"/>
                </a:cubicBezTo>
                <a:cubicBezTo>
                  <a:pt x="502780" y="2522779"/>
                  <a:pt x="489402" y="2551801"/>
                  <a:pt x="504825" y="2466975"/>
                </a:cubicBezTo>
                <a:cubicBezTo>
                  <a:pt x="506621" y="2457097"/>
                  <a:pt x="511592" y="2448054"/>
                  <a:pt x="514350" y="2438400"/>
                </a:cubicBezTo>
                <a:cubicBezTo>
                  <a:pt x="523846" y="2405163"/>
                  <a:pt x="521787" y="2391793"/>
                  <a:pt x="542925" y="2362200"/>
                </a:cubicBezTo>
                <a:cubicBezTo>
                  <a:pt x="559593" y="2338865"/>
                  <a:pt x="577290" y="2329765"/>
                  <a:pt x="600075" y="2314575"/>
                </a:cubicBezTo>
                <a:cubicBezTo>
                  <a:pt x="612775" y="2295525"/>
                  <a:pt x="630935" y="2279145"/>
                  <a:pt x="638175" y="2257425"/>
                </a:cubicBezTo>
                <a:cubicBezTo>
                  <a:pt x="652720" y="2213790"/>
                  <a:pt x="641676" y="2236882"/>
                  <a:pt x="676275" y="2190750"/>
                </a:cubicBezTo>
                <a:cubicBezTo>
                  <a:pt x="688640" y="2104196"/>
                  <a:pt x="678700" y="2145374"/>
                  <a:pt x="704850" y="2066925"/>
                </a:cubicBezTo>
                <a:cubicBezTo>
                  <a:pt x="715536" y="2034867"/>
                  <a:pt x="714593" y="2033206"/>
                  <a:pt x="733425" y="2000250"/>
                </a:cubicBezTo>
                <a:cubicBezTo>
                  <a:pt x="739105" y="1990311"/>
                  <a:pt x="745025" y="1980367"/>
                  <a:pt x="752475" y="1971675"/>
                </a:cubicBezTo>
                <a:cubicBezTo>
                  <a:pt x="764164" y="1958038"/>
                  <a:pt x="778886" y="1947212"/>
                  <a:pt x="790575" y="1933575"/>
                </a:cubicBezTo>
                <a:cubicBezTo>
                  <a:pt x="798025" y="1924883"/>
                  <a:pt x="803945" y="1914939"/>
                  <a:pt x="809625" y="1905000"/>
                </a:cubicBezTo>
                <a:cubicBezTo>
                  <a:pt x="816670" y="1892672"/>
                  <a:pt x="819585" y="1877808"/>
                  <a:pt x="828675" y="1866900"/>
                </a:cubicBezTo>
                <a:cubicBezTo>
                  <a:pt x="841909" y="1851019"/>
                  <a:pt x="880693" y="1839269"/>
                  <a:pt x="895350" y="1828800"/>
                </a:cubicBezTo>
                <a:cubicBezTo>
                  <a:pt x="906311" y="1820970"/>
                  <a:pt x="913698" y="1808991"/>
                  <a:pt x="923925" y="1800225"/>
                </a:cubicBezTo>
                <a:cubicBezTo>
                  <a:pt x="935978" y="1789894"/>
                  <a:pt x="949107" y="1780877"/>
                  <a:pt x="962025" y="1771650"/>
                </a:cubicBezTo>
                <a:cubicBezTo>
                  <a:pt x="971340" y="1764996"/>
                  <a:pt x="981806" y="1759929"/>
                  <a:pt x="990600" y="1752600"/>
                </a:cubicBezTo>
                <a:cubicBezTo>
                  <a:pt x="1000948" y="1743976"/>
                  <a:pt x="1008827" y="1732649"/>
                  <a:pt x="1019175" y="1724025"/>
                </a:cubicBezTo>
                <a:cubicBezTo>
                  <a:pt x="1044491" y="1702928"/>
                  <a:pt x="1056207" y="1702864"/>
                  <a:pt x="1085850" y="1685925"/>
                </a:cubicBezTo>
                <a:cubicBezTo>
                  <a:pt x="1095789" y="1680245"/>
                  <a:pt x="1104900" y="1673225"/>
                  <a:pt x="1114425" y="1666875"/>
                </a:cubicBezTo>
                <a:cubicBezTo>
                  <a:pt x="1138366" y="1595051"/>
                  <a:pt x="1106071" y="1683583"/>
                  <a:pt x="1143000" y="1609725"/>
                </a:cubicBezTo>
                <a:cubicBezTo>
                  <a:pt x="1164479" y="1566767"/>
                  <a:pt x="1137453" y="1593521"/>
                  <a:pt x="1171575" y="1552575"/>
                </a:cubicBezTo>
                <a:cubicBezTo>
                  <a:pt x="1180199" y="1542227"/>
                  <a:pt x="1189517" y="1532270"/>
                  <a:pt x="1200150" y="1524000"/>
                </a:cubicBezTo>
                <a:cubicBezTo>
                  <a:pt x="1231803" y="1499381"/>
                  <a:pt x="1262706" y="1489762"/>
                  <a:pt x="1285875" y="1457325"/>
                </a:cubicBezTo>
                <a:cubicBezTo>
                  <a:pt x="1294128" y="1445771"/>
                  <a:pt x="1298575" y="1431925"/>
                  <a:pt x="1304925" y="1419225"/>
                </a:cubicBezTo>
                <a:cubicBezTo>
                  <a:pt x="1308100" y="1403350"/>
                  <a:pt x="1307751" y="1386338"/>
                  <a:pt x="1314450" y="1371600"/>
                </a:cubicBezTo>
                <a:cubicBezTo>
                  <a:pt x="1322677" y="1353500"/>
                  <a:pt x="1358332" y="1301070"/>
                  <a:pt x="1381125" y="1285875"/>
                </a:cubicBezTo>
                <a:cubicBezTo>
                  <a:pt x="1389479" y="1280306"/>
                  <a:pt x="1400175" y="1279525"/>
                  <a:pt x="1409700" y="1276350"/>
                </a:cubicBezTo>
                <a:cubicBezTo>
                  <a:pt x="1416050" y="1266825"/>
                  <a:pt x="1420655" y="1255870"/>
                  <a:pt x="1428750" y="1247775"/>
                </a:cubicBezTo>
                <a:cubicBezTo>
                  <a:pt x="1456047" y="1220478"/>
                  <a:pt x="1454912" y="1234694"/>
                  <a:pt x="1485900" y="1219200"/>
                </a:cubicBezTo>
                <a:cubicBezTo>
                  <a:pt x="1496139" y="1214080"/>
                  <a:pt x="1504425" y="1205632"/>
                  <a:pt x="1514475" y="1200150"/>
                </a:cubicBezTo>
                <a:cubicBezTo>
                  <a:pt x="1539406" y="1186552"/>
                  <a:pt x="1590675" y="1162050"/>
                  <a:pt x="1590675" y="1162050"/>
                </a:cubicBezTo>
                <a:cubicBezTo>
                  <a:pt x="1641475" y="1085850"/>
                  <a:pt x="1574800" y="1177925"/>
                  <a:pt x="1638300" y="1114425"/>
                </a:cubicBezTo>
                <a:cubicBezTo>
                  <a:pt x="1646395" y="1106330"/>
                  <a:pt x="1650021" y="1094644"/>
                  <a:pt x="1657350" y="1085850"/>
                </a:cubicBezTo>
                <a:cubicBezTo>
                  <a:pt x="1665974" y="1075502"/>
                  <a:pt x="1677301" y="1067623"/>
                  <a:pt x="1685925" y="1057275"/>
                </a:cubicBezTo>
                <a:cubicBezTo>
                  <a:pt x="1765837" y="961381"/>
                  <a:pt x="1623987" y="1118627"/>
                  <a:pt x="1724025" y="981075"/>
                </a:cubicBezTo>
                <a:cubicBezTo>
                  <a:pt x="1777288" y="907838"/>
                  <a:pt x="1764419" y="939160"/>
                  <a:pt x="1819275" y="904875"/>
                </a:cubicBezTo>
                <a:cubicBezTo>
                  <a:pt x="1832737" y="896461"/>
                  <a:pt x="1844675" y="885825"/>
                  <a:pt x="1857375" y="876300"/>
                </a:cubicBezTo>
                <a:cubicBezTo>
                  <a:pt x="1863725" y="863600"/>
                  <a:pt x="1869380" y="850528"/>
                  <a:pt x="1876425" y="838200"/>
                </a:cubicBezTo>
                <a:cubicBezTo>
                  <a:pt x="1882105" y="828261"/>
                  <a:pt x="1890355" y="819864"/>
                  <a:pt x="1895475" y="809625"/>
                </a:cubicBezTo>
                <a:cubicBezTo>
                  <a:pt x="1899965" y="800645"/>
                  <a:pt x="1900510" y="790030"/>
                  <a:pt x="1905000" y="781050"/>
                </a:cubicBezTo>
                <a:cubicBezTo>
                  <a:pt x="1910120" y="770811"/>
                  <a:pt x="1918370" y="762414"/>
                  <a:pt x="1924050" y="752475"/>
                </a:cubicBezTo>
                <a:cubicBezTo>
                  <a:pt x="1931095" y="740147"/>
                  <a:pt x="1935795" y="726551"/>
                  <a:pt x="1943100" y="714375"/>
                </a:cubicBezTo>
                <a:cubicBezTo>
                  <a:pt x="1954880" y="694742"/>
                  <a:pt x="1970961" y="677703"/>
                  <a:pt x="1981200" y="657225"/>
                </a:cubicBezTo>
                <a:cubicBezTo>
                  <a:pt x="2010489" y="598647"/>
                  <a:pt x="1992374" y="630939"/>
                  <a:pt x="2038350" y="561975"/>
                </a:cubicBezTo>
                <a:cubicBezTo>
                  <a:pt x="2044700" y="552450"/>
                  <a:pt x="2049305" y="541495"/>
                  <a:pt x="2057400" y="533400"/>
                </a:cubicBezTo>
                <a:lnTo>
                  <a:pt x="2085975" y="504825"/>
                </a:lnTo>
                <a:cubicBezTo>
                  <a:pt x="2089150" y="495300"/>
                  <a:pt x="2092742" y="485904"/>
                  <a:pt x="2095500" y="476250"/>
                </a:cubicBezTo>
                <a:cubicBezTo>
                  <a:pt x="2099096" y="463663"/>
                  <a:pt x="2099171" y="449859"/>
                  <a:pt x="2105025" y="438150"/>
                </a:cubicBezTo>
                <a:cubicBezTo>
                  <a:pt x="2111627" y="424945"/>
                  <a:pt x="2147877" y="381007"/>
                  <a:pt x="2162175" y="371475"/>
                </a:cubicBezTo>
                <a:cubicBezTo>
                  <a:pt x="2170529" y="365906"/>
                  <a:pt x="2181225" y="365125"/>
                  <a:pt x="2190750" y="361950"/>
                </a:cubicBezTo>
                <a:cubicBezTo>
                  <a:pt x="2202063" y="350637"/>
                  <a:pt x="2229666" y="319298"/>
                  <a:pt x="2247900" y="314325"/>
                </a:cubicBezTo>
                <a:cubicBezTo>
                  <a:pt x="2272596" y="307590"/>
                  <a:pt x="2298800" y="308692"/>
                  <a:pt x="2324100" y="304800"/>
                </a:cubicBezTo>
                <a:cubicBezTo>
                  <a:pt x="2340101" y="302338"/>
                  <a:pt x="2356019" y="299202"/>
                  <a:pt x="2371725" y="295275"/>
                </a:cubicBezTo>
                <a:cubicBezTo>
                  <a:pt x="2412606" y="285055"/>
                  <a:pt x="2392967" y="284873"/>
                  <a:pt x="2438400" y="266700"/>
                </a:cubicBezTo>
                <a:cubicBezTo>
                  <a:pt x="2457044" y="259242"/>
                  <a:pt x="2478842" y="258789"/>
                  <a:pt x="2495550" y="247650"/>
                </a:cubicBezTo>
                <a:cubicBezTo>
                  <a:pt x="2509216" y="238540"/>
                  <a:pt x="2547033" y="211622"/>
                  <a:pt x="2562225" y="209550"/>
                </a:cubicBezTo>
                <a:cubicBezTo>
                  <a:pt x="2618938" y="201816"/>
                  <a:pt x="2676525" y="203200"/>
                  <a:pt x="2733675" y="200025"/>
                </a:cubicBezTo>
                <a:cubicBezTo>
                  <a:pt x="2884203" y="174937"/>
                  <a:pt x="2709746" y="201569"/>
                  <a:pt x="3028950" y="180975"/>
                </a:cubicBezTo>
                <a:cubicBezTo>
                  <a:pt x="3048223" y="179732"/>
                  <a:pt x="3067050" y="174625"/>
                  <a:pt x="3086100" y="171450"/>
                </a:cubicBezTo>
                <a:cubicBezTo>
                  <a:pt x="3176510" y="135286"/>
                  <a:pt x="3092154" y="163924"/>
                  <a:pt x="3228975" y="142875"/>
                </a:cubicBezTo>
                <a:cubicBezTo>
                  <a:pt x="3238898" y="141348"/>
                  <a:pt x="3247749" y="135528"/>
                  <a:pt x="3257550" y="133350"/>
                </a:cubicBezTo>
                <a:cubicBezTo>
                  <a:pt x="3276403" y="129160"/>
                  <a:pt x="3295847" y="128015"/>
                  <a:pt x="3314700" y="123825"/>
                </a:cubicBezTo>
                <a:cubicBezTo>
                  <a:pt x="3324501" y="121647"/>
                  <a:pt x="3333535" y="116735"/>
                  <a:pt x="3343275" y="114300"/>
                </a:cubicBezTo>
                <a:cubicBezTo>
                  <a:pt x="3358981" y="110373"/>
                  <a:pt x="3375025" y="107950"/>
                  <a:pt x="3390900" y="104775"/>
                </a:cubicBezTo>
                <a:cubicBezTo>
                  <a:pt x="3456292" y="117853"/>
                  <a:pt x="3458406" y="122967"/>
                  <a:pt x="3543300" y="104775"/>
                </a:cubicBezTo>
                <a:cubicBezTo>
                  <a:pt x="3566262" y="99854"/>
                  <a:pt x="3583573" y="68401"/>
                  <a:pt x="3600450" y="57150"/>
                </a:cubicBezTo>
                <a:cubicBezTo>
                  <a:pt x="3608804" y="51581"/>
                  <a:pt x="3620045" y="52115"/>
                  <a:pt x="3629025" y="47625"/>
                </a:cubicBezTo>
                <a:cubicBezTo>
                  <a:pt x="3639264" y="42505"/>
                  <a:pt x="3647139" y="33224"/>
                  <a:pt x="3657600" y="28575"/>
                </a:cubicBezTo>
                <a:cubicBezTo>
                  <a:pt x="3687415" y="15324"/>
                  <a:pt x="3721185" y="7916"/>
                  <a:pt x="3752850" y="0"/>
                </a:cubicBezTo>
                <a:cubicBezTo>
                  <a:pt x="3746500" y="9525"/>
                  <a:pt x="3736812" y="17531"/>
                  <a:pt x="3733800" y="28575"/>
                </a:cubicBezTo>
                <a:cubicBezTo>
                  <a:pt x="3727065" y="53271"/>
                  <a:pt x="3728854" y="79590"/>
                  <a:pt x="3724275" y="104775"/>
                </a:cubicBezTo>
                <a:cubicBezTo>
                  <a:pt x="3722479" y="114653"/>
                  <a:pt x="3717925" y="123825"/>
                  <a:pt x="3714750" y="133350"/>
                </a:cubicBezTo>
                <a:cubicBezTo>
                  <a:pt x="3711575" y="158750"/>
                  <a:pt x="3709804" y="184365"/>
                  <a:pt x="3705225" y="209550"/>
                </a:cubicBezTo>
                <a:cubicBezTo>
                  <a:pt x="3703429" y="219428"/>
                  <a:pt x="3698458" y="228471"/>
                  <a:pt x="3695700" y="238125"/>
                </a:cubicBezTo>
                <a:cubicBezTo>
                  <a:pt x="3692104" y="250712"/>
                  <a:pt x="3689350" y="263525"/>
                  <a:pt x="3686175" y="276225"/>
                </a:cubicBezTo>
                <a:cubicBezTo>
                  <a:pt x="3683000" y="304800"/>
                  <a:pt x="3681022" y="333533"/>
                  <a:pt x="3676650" y="361950"/>
                </a:cubicBezTo>
                <a:cubicBezTo>
                  <a:pt x="3671687" y="394208"/>
                  <a:pt x="3665898" y="399582"/>
                  <a:pt x="3657600" y="428625"/>
                </a:cubicBezTo>
                <a:cubicBezTo>
                  <a:pt x="3654004" y="441212"/>
                  <a:pt x="3652672" y="454468"/>
                  <a:pt x="3648075" y="466725"/>
                </a:cubicBezTo>
                <a:cubicBezTo>
                  <a:pt x="3643089" y="480020"/>
                  <a:pt x="3634618" y="491774"/>
                  <a:pt x="3629025" y="504825"/>
                </a:cubicBezTo>
                <a:cubicBezTo>
                  <a:pt x="3625070" y="514053"/>
                  <a:pt x="3625928" y="525687"/>
                  <a:pt x="3619500" y="533400"/>
                </a:cubicBezTo>
                <a:cubicBezTo>
                  <a:pt x="3609337" y="545596"/>
                  <a:pt x="3594100" y="552450"/>
                  <a:pt x="3581400" y="561975"/>
                </a:cubicBezTo>
                <a:cubicBezTo>
                  <a:pt x="3561255" y="642556"/>
                  <a:pt x="3588698" y="560553"/>
                  <a:pt x="3543300" y="628650"/>
                </a:cubicBezTo>
                <a:cubicBezTo>
                  <a:pt x="3537731" y="637004"/>
                  <a:pt x="3539344" y="648871"/>
                  <a:pt x="3533775" y="657225"/>
                </a:cubicBezTo>
                <a:cubicBezTo>
                  <a:pt x="3526303" y="668433"/>
                  <a:pt x="3513470" y="675167"/>
                  <a:pt x="3505200" y="685800"/>
                </a:cubicBezTo>
                <a:cubicBezTo>
                  <a:pt x="3466072" y="736107"/>
                  <a:pt x="3479498" y="737381"/>
                  <a:pt x="3438525" y="771525"/>
                </a:cubicBezTo>
                <a:cubicBezTo>
                  <a:pt x="3429731" y="778854"/>
                  <a:pt x="3420891" y="787208"/>
                  <a:pt x="3409950" y="790575"/>
                </a:cubicBezTo>
                <a:cubicBezTo>
                  <a:pt x="3379003" y="800097"/>
                  <a:pt x="3345417" y="799386"/>
                  <a:pt x="3314700" y="809625"/>
                </a:cubicBezTo>
                <a:cubicBezTo>
                  <a:pt x="3295650" y="815975"/>
                  <a:pt x="3274258" y="817536"/>
                  <a:pt x="3257550" y="828675"/>
                </a:cubicBezTo>
                <a:cubicBezTo>
                  <a:pt x="3248025" y="835025"/>
                  <a:pt x="3239694" y="843705"/>
                  <a:pt x="3228975" y="847725"/>
                </a:cubicBezTo>
                <a:cubicBezTo>
                  <a:pt x="3213816" y="853409"/>
                  <a:pt x="3197225" y="854075"/>
                  <a:pt x="3181350" y="857250"/>
                </a:cubicBezTo>
                <a:cubicBezTo>
                  <a:pt x="3168650" y="866775"/>
                  <a:pt x="3154475" y="874600"/>
                  <a:pt x="3143250" y="885825"/>
                </a:cubicBezTo>
                <a:cubicBezTo>
                  <a:pt x="3132025" y="897050"/>
                  <a:pt x="3123902" y="911007"/>
                  <a:pt x="3114675" y="923925"/>
                </a:cubicBezTo>
                <a:cubicBezTo>
                  <a:pt x="3099054" y="945794"/>
                  <a:pt x="3086722" y="965232"/>
                  <a:pt x="3076575" y="990600"/>
                </a:cubicBezTo>
                <a:cubicBezTo>
                  <a:pt x="3069117" y="1009244"/>
                  <a:pt x="3063875" y="1028700"/>
                  <a:pt x="3057525" y="1047750"/>
                </a:cubicBezTo>
                <a:cubicBezTo>
                  <a:pt x="3054350" y="1057275"/>
                  <a:pt x="3050435" y="1066585"/>
                  <a:pt x="3048000" y="1076325"/>
                </a:cubicBezTo>
                <a:cubicBezTo>
                  <a:pt x="3044825" y="1089025"/>
                  <a:pt x="3043632" y="1102393"/>
                  <a:pt x="3038475" y="1114425"/>
                </a:cubicBezTo>
                <a:cubicBezTo>
                  <a:pt x="3033966" y="1124947"/>
                  <a:pt x="3025105" y="1133061"/>
                  <a:pt x="3019425" y="1143000"/>
                </a:cubicBezTo>
                <a:cubicBezTo>
                  <a:pt x="3012380" y="1155328"/>
                  <a:pt x="3009465" y="1170192"/>
                  <a:pt x="3000375" y="1181100"/>
                </a:cubicBezTo>
                <a:cubicBezTo>
                  <a:pt x="2993046" y="1189894"/>
                  <a:pt x="2981325" y="1193800"/>
                  <a:pt x="2971800" y="1200150"/>
                </a:cubicBezTo>
                <a:cubicBezTo>
                  <a:pt x="2968625" y="1209675"/>
                  <a:pt x="2966765" y="1219745"/>
                  <a:pt x="2962275" y="1228725"/>
                </a:cubicBezTo>
                <a:cubicBezTo>
                  <a:pt x="2954792" y="1243690"/>
                  <a:pt x="2921841" y="1285333"/>
                  <a:pt x="2914650" y="1295400"/>
                </a:cubicBezTo>
                <a:cubicBezTo>
                  <a:pt x="2893112" y="1325553"/>
                  <a:pt x="2893707" y="1330946"/>
                  <a:pt x="2867025" y="1362075"/>
                </a:cubicBezTo>
                <a:cubicBezTo>
                  <a:pt x="2858259" y="1372302"/>
                  <a:pt x="2847975" y="1381125"/>
                  <a:pt x="2838450" y="1390650"/>
                </a:cubicBezTo>
                <a:cubicBezTo>
                  <a:pt x="2835275" y="1400175"/>
                  <a:pt x="2833801" y="1410448"/>
                  <a:pt x="2828925" y="1419225"/>
                </a:cubicBezTo>
                <a:cubicBezTo>
                  <a:pt x="2774338" y="1517481"/>
                  <a:pt x="2802853" y="1440292"/>
                  <a:pt x="2781300" y="1504950"/>
                </a:cubicBezTo>
                <a:cubicBezTo>
                  <a:pt x="2776549" y="1538204"/>
                  <a:pt x="2774635" y="1589123"/>
                  <a:pt x="2752725" y="1619250"/>
                </a:cubicBezTo>
                <a:lnTo>
                  <a:pt x="2667000" y="1704975"/>
                </a:lnTo>
                <a:cubicBezTo>
                  <a:pt x="2657475" y="1714500"/>
                  <a:pt x="2651204" y="1729290"/>
                  <a:pt x="2638425" y="1733550"/>
                </a:cubicBezTo>
                <a:cubicBezTo>
                  <a:pt x="2598990" y="1746695"/>
                  <a:pt x="2618204" y="1737506"/>
                  <a:pt x="2581275" y="1762125"/>
                </a:cubicBezTo>
                <a:cubicBezTo>
                  <a:pt x="2574925" y="1771650"/>
                  <a:pt x="2570320" y="1782605"/>
                  <a:pt x="2562225" y="1790700"/>
                </a:cubicBezTo>
                <a:cubicBezTo>
                  <a:pt x="2534928" y="1817997"/>
                  <a:pt x="2536063" y="1803781"/>
                  <a:pt x="2505075" y="1819275"/>
                </a:cubicBezTo>
                <a:cubicBezTo>
                  <a:pt x="2409416" y="1867104"/>
                  <a:pt x="2555292" y="1807278"/>
                  <a:pt x="2438400" y="1857375"/>
                </a:cubicBezTo>
                <a:cubicBezTo>
                  <a:pt x="2429172" y="1861330"/>
                  <a:pt x="2418805" y="1862410"/>
                  <a:pt x="2409825" y="1866900"/>
                </a:cubicBezTo>
                <a:cubicBezTo>
                  <a:pt x="2399586" y="1872020"/>
                  <a:pt x="2388908" y="1877441"/>
                  <a:pt x="2381250" y="1885950"/>
                </a:cubicBezTo>
                <a:cubicBezTo>
                  <a:pt x="2360010" y="1909550"/>
                  <a:pt x="2355692" y="1958991"/>
                  <a:pt x="2324100" y="1962150"/>
                </a:cubicBezTo>
                <a:lnTo>
                  <a:pt x="2228850" y="1971675"/>
                </a:lnTo>
                <a:cubicBezTo>
                  <a:pt x="2200753" y="1990406"/>
                  <a:pt x="2194619" y="1991798"/>
                  <a:pt x="2171700" y="2019300"/>
                </a:cubicBezTo>
                <a:cubicBezTo>
                  <a:pt x="2164371" y="2028094"/>
                  <a:pt x="2160100" y="2039183"/>
                  <a:pt x="2152650" y="2047875"/>
                </a:cubicBezTo>
                <a:cubicBezTo>
                  <a:pt x="2140961" y="2061512"/>
                  <a:pt x="2125326" y="2071607"/>
                  <a:pt x="2114550" y="2085975"/>
                </a:cubicBezTo>
                <a:cubicBezTo>
                  <a:pt x="2106031" y="2097334"/>
                  <a:pt x="2102805" y="2111899"/>
                  <a:pt x="2095500" y="2124075"/>
                </a:cubicBezTo>
                <a:cubicBezTo>
                  <a:pt x="2083720" y="2143708"/>
                  <a:pt x="2070100" y="2162175"/>
                  <a:pt x="2057400" y="2181225"/>
                </a:cubicBezTo>
                <a:cubicBezTo>
                  <a:pt x="2051050" y="2190750"/>
                  <a:pt x="2047875" y="2203450"/>
                  <a:pt x="2038350" y="2209800"/>
                </a:cubicBezTo>
                <a:lnTo>
                  <a:pt x="2009775" y="2228850"/>
                </a:lnTo>
                <a:cubicBezTo>
                  <a:pt x="2006600" y="2241550"/>
                  <a:pt x="2007512" y="2256058"/>
                  <a:pt x="2000250" y="2266950"/>
                </a:cubicBezTo>
                <a:cubicBezTo>
                  <a:pt x="1993900" y="2276475"/>
                  <a:pt x="1979770" y="2277905"/>
                  <a:pt x="1971675" y="2286000"/>
                </a:cubicBezTo>
                <a:cubicBezTo>
                  <a:pt x="1963580" y="2294095"/>
                  <a:pt x="1960720" y="2306480"/>
                  <a:pt x="1952625" y="2314575"/>
                </a:cubicBezTo>
                <a:cubicBezTo>
                  <a:pt x="1944530" y="2322670"/>
                  <a:pt x="1932844" y="2326296"/>
                  <a:pt x="1924050" y="2333625"/>
                </a:cubicBezTo>
                <a:cubicBezTo>
                  <a:pt x="1876484" y="2373263"/>
                  <a:pt x="1917118" y="2354986"/>
                  <a:pt x="1866900" y="2371725"/>
                </a:cubicBezTo>
                <a:cubicBezTo>
                  <a:pt x="1857375" y="2381250"/>
                  <a:pt x="1848673" y="2391676"/>
                  <a:pt x="1838325" y="2400300"/>
                </a:cubicBezTo>
                <a:cubicBezTo>
                  <a:pt x="1829531" y="2407629"/>
                  <a:pt x="1817845" y="2411255"/>
                  <a:pt x="1809750" y="2419350"/>
                </a:cubicBezTo>
                <a:cubicBezTo>
                  <a:pt x="1798525" y="2430575"/>
                  <a:pt x="1791506" y="2445397"/>
                  <a:pt x="1781175" y="2457450"/>
                </a:cubicBezTo>
                <a:cubicBezTo>
                  <a:pt x="1772409" y="2467677"/>
                  <a:pt x="1761224" y="2475677"/>
                  <a:pt x="1752600" y="2486025"/>
                </a:cubicBezTo>
                <a:cubicBezTo>
                  <a:pt x="1745271" y="2494819"/>
                  <a:pt x="1740204" y="2505285"/>
                  <a:pt x="1733550" y="2514600"/>
                </a:cubicBezTo>
                <a:cubicBezTo>
                  <a:pt x="1724323" y="2527518"/>
                  <a:pt x="1714079" y="2539695"/>
                  <a:pt x="1704975" y="2552700"/>
                </a:cubicBezTo>
                <a:cubicBezTo>
                  <a:pt x="1691845" y="2571457"/>
                  <a:pt x="1679575" y="2590800"/>
                  <a:pt x="1666875" y="2609850"/>
                </a:cubicBezTo>
                <a:cubicBezTo>
                  <a:pt x="1660525" y="2619375"/>
                  <a:pt x="1658685" y="2634805"/>
                  <a:pt x="1647825" y="2638425"/>
                </a:cubicBezTo>
                <a:lnTo>
                  <a:pt x="1619250" y="2647950"/>
                </a:lnTo>
                <a:cubicBezTo>
                  <a:pt x="1525863" y="2772466"/>
                  <a:pt x="1645668" y="2621532"/>
                  <a:pt x="1562100" y="2705100"/>
                </a:cubicBezTo>
                <a:cubicBezTo>
                  <a:pt x="1554005" y="2713195"/>
                  <a:pt x="1551145" y="2725580"/>
                  <a:pt x="1543050" y="2733675"/>
                </a:cubicBezTo>
                <a:cubicBezTo>
                  <a:pt x="1502786" y="2773939"/>
                  <a:pt x="1497326" y="2729874"/>
                  <a:pt x="1457325" y="2809875"/>
                </a:cubicBezTo>
                <a:cubicBezTo>
                  <a:pt x="1433155" y="2858214"/>
                  <a:pt x="1446151" y="2836161"/>
                  <a:pt x="1419225" y="2876550"/>
                </a:cubicBezTo>
                <a:cubicBezTo>
                  <a:pt x="1417530" y="2885026"/>
                  <a:pt x="1405219" y="2950505"/>
                  <a:pt x="1400175" y="2962275"/>
                </a:cubicBezTo>
                <a:cubicBezTo>
                  <a:pt x="1395666" y="2972797"/>
                  <a:pt x="1387475" y="2981325"/>
                  <a:pt x="1381125" y="2990850"/>
                </a:cubicBezTo>
                <a:cubicBezTo>
                  <a:pt x="1374775" y="3013075"/>
                  <a:pt x="1369974" y="3035802"/>
                  <a:pt x="1362075" y="3057525"/>
                </a:cubicBezTo>
                <a:cubicBezTo>
                  <a:pt x="1357223" y="3070869"/>
                  <a:pt x="1348792" y="3082650"/>
                  <a:pt x="1343025" y="3095625"/>
                </a:cubicBezTo>
                <a:cubicBezTo>
                  <a:pt x="1336081" y="3111249"/>
                  <a:pt x="1329382" y="3127030"/>
                  <a:pt x="1323975" y="3143250"/>
                </a:cubicBezTo>
                <a:cubicBezTo>
                  <a:pt x="1319865" y="3155581"/>
                  <a:pt x="1312569" y="3196166"/>
                  <a:pt x="1304925" y="3209925"/>
                </a:cubicBezTo>
                <a:cubicBezTo>
                  <a:pt x="1272978" y="3267429"/>
                  <a:pt x="1268363" y="3253704"/>
                  <a:pt x="1247775" y="3305175"/>
                </a:cubicBezTo>
                <a:cubicBezTo>
                  <a:pt x="1240317" y="3323819"/>
                  <a:pt x="1235075" y="3343275"/>
                  <a:pt x="1228725" y="3362325"/>
                </a:cubicBezTo>
                <a:lnTo>
                  <a:pt x="1219200" y="3390900"/>
                </a:lnTo>
                <a:cubicBezTo>
                  <a:pt x="1216025" y="3400425"/>
                  <a:pt x="1215244" y="3411121"/>
                  <a:pt x="1209675" y="3419475"/>
                </a:cubicBezTo>
                <a:lnTo>
                  <a:pt x="1190625" y="3448050"/>
                </a:lnTo>
                <a:cubicBezTo>
                  <a:pt x="1187450" y="3476625"/>
                  <a:pt x="1185827" y="3505415"/>
                  <a:pt x="1181100" y="3533775"/>
                </a:cubicBezTo>
                <a:cubicBezTo>
                  <a:pt x="1179449" y="3543679"/>
                  <a:pt x="1174010" y="3552610"/>
                  <a:pt x="1171575" y="3562350"/>
                </a:cubicBezTo>
                <a:cubicBezTo>
                  <a:pt x="1167648" y="3578056"/>
                  <a:pt x="1165562" y="3594171"/>
                  <a:pt x="1162050" y="3609975"/>
                </a:cubicBezTo>
                <a:cubicBezTo>
                  <a:pt x="1159210" y="3622754"/>
                  <a:pt x="1159020" y="3636709"/>
                  <a:pt x="1152525" y="3648075"/>
                </a:cubicBezTo>
                <a:cubicBezTo>
                  <a:pt x="1145842" y="3659771"/>
                  <a:pt x="1133475" y="3667125"/>
                  <a:pt x="1123950" y="3676650"/>
                </a:cubicBezTo>
                <a:cubicBezTo>
                  <a:pt x="1112824" y="3710027"/>
                  <a:pt x="1117957" y="3708828"/>
                  <a:pt x="1085850" y="3733800"/>
                </a:cubicBezTo>
                <a:cubicBezTo>
                  <a:pt x="1067778" y="3747856"/>
                  <a:pt x="1028700" y="3771900"/>
                  <a:pt x="1028700" y="3771900"/>
                </a:cubicBezTo>
                <a:cubicBezTo>
                  <a:pt x="1003681" y="3809429"/>
                  <a:pt x="1004202" y="3803217"/>
                  <a:pt x="990600" y="3857625"/>
                </a:cubicBezTo>
                <a:cubicBezTo>
                  <a:pt x="987425" y="3870325"/>
                  <a:pt x="986232" y="3883693"/>
                  <a:pt x="981075" y="3895725"/>
                </a:cubicBezTo>
                <a:cubicBezTo>
                  <a:pt x="976566" y="3906247"/>
                  <a:pt x="967145" y="3914061"/>
                  <a:pt x="962025" y="3924300"/>
                </a:cubicBezTo>
                <a:cubicBezTo>
                  <a:pt x="957535" y="3933280"/>
                  <a:pt x="958664" y="3944950"/>
                  <a:pt x="952500" y="3952875"/>
                </a:cubicBezTo>
                <a:cubicBezTo>
                  <a:pt x="892039" y="4030611"/>
                  <a:pt x="915900" y="3992419"/>
                  <a:pt x="857250" y="4029075"/>
                </a:cubicBezTo>
                <a:cubicBezTo>
                  <a:pt x="832410" y="4044600"/>
                  <a:pt x="786819" y="4087477"/>
                  <a:pt x="762000" y="4095750"/>
                </a:cubicBezTo>
                <a:lnTo>
                  <a:pt x="704850" y="4114800"/>
                </a:lnTo>
                <a:cubicBezTo>
                  <a:pt x="695325" y="4117975"/>
                  <a:pt x="686015" y="4121890"/>
                  <a:pt x="676275" y="4124325"/>
                </a:cubicBezTo>
                <a:cubicBezTo>
                  <a:pt x="663575" y="4127500"/>
                  <a:pt x="650432" y="4129253"/>
                  <a:pt x="638175" y="4133850"/>
                </a:cubicBezTo>
                <a:cubicBezTo>
                  <a:pt x="624880" y="4138836"/>
                  <a:pt x="613126" y="4147307"/>
                  <a:pt x="600075" y="4152900"/>
                </a:cubicBezTo>
                <a:cubicBezTo>
                  <a:pt x="590847" y="4156855"/>
                  <a:pt x="581025" y="4159250"/>
                  <a:pt x="571500" y="4162425"/>
                </a:cubicBezTo>
                <a:cubicBezTo>
                  <a:pt x="525088" y="4232043"/>
                  <a:pt x="586859" y="4149626"/>
                  <a:pt x="514350" y="4210050"/>
                </a:cubicBezTo>
                <a:cubicBezTo>
                  <a:pt x="505556" y="4217379"/>
                  <a:pt x="502629" y="4229831"/>
                  <a:pt x="495300" y="4238625"/>
                </a:cubicBezTo>
                <a:cubicBezTo>
                  <a:pt x="486676" y="4248973"/>
                  <a:pt x="474995" y="4256567"/>
                  <a:pt x="466725" y="4267200"/>
                </a:cubicBezTo>
                <a:cubicBezTo>
                  <a:pt x="452669" y="4285272"/>
                  <a:pt x="447675" y="4311650"/>
                  <a:pt x="428625" y="4324350"/>
                </a:cubicBezTo>
                <a:cubicBezTo>
                  <a:pt x="357679" y="4371648"/>
                  <a:pt x="444814" y="4310859"/>
                  <a:pt x="371475" y="4371975"/>
                </a:cubicBezTo>
                <a:cubicBezTo>
                  <a:pt x="362681" y="4379304"/>
                  <a:pt x="351694" y="4383696"/>
                  <a:pt x="342900" y="4391025"/>
                </a:cubicBezTo>
                <a:cubicBezTo>
                  <a:pt x="310026" y="4418420"/>
                  <a:pt x="305323" y="4441651"/>
                  <a:pt x="257175" y="4457700"/>
                </a:cubicBezTo>
                <a:cubicBezTo>
                  <a:pt x="247650" y="4460875"/>
                  <a:pt x="238254" y="4464467"/>
                  <a:pt x="228600" y="4467225"/>
                </a:cubicBezTo>
                <a:cubicBezTo>
                  <a:pt x="144879" y="4491145"/>
                  <a:pt x="230438" y="4463437"/>
                  <a:pt x="161925" y="4486275"/>
                </a:cubicBezTo>
                <a:cubicBezTo>
                  <a:pt x="139700" y="4483100"/>
                  <a:pt x="114875" y="4487653"/>
                  <a:pt x="95250" y="4476750"/>
                </a:cubicBezTo>
                <a:cubicBezTo>
                  <a:pt x="82838" y="4469854"/>
                  <a:pt x="86240" y="4448690"/>
                  <a:pt x="76200" y="4438650"/>
                </a:cubicBezTo>
                <a:cubicBezTo>
                  <a:pt x="66160" y="4428610"/>
                  <a:pt x="50800" y="4425950"/>
                  <a:pt x="38100" y="4419600"/>
                </a:cubicBezTo>
                <a:cubicBezTo>
                  <a:pt x="14903" y="4326813"/>
                  <a:pt x="28774" y="4367709"/>
                  <a:pt x="0" y="4295775"/>
                </a:cubicBezTo>
                <a:cubicBezTo>
                  <a:pt x="3175" y="4213225"/>
                  <a:pt x="3841" y="4130540"/>
                  <a:pt x="9525" y="4048125"/>
                </a:cubicBezTo>
                <a:cubicBezTo>
                  <a:pt x="11237" y="4023299"/>
                  <a:pt x="26516" y="4011247"/>
                  <a:pt x="38100" y="3990975"/>
                </a:cubicBezTo>
                <a:cubicBezTo>
                  <a:pt x="45145" y="3978647"/>
                  <a:pt x="49625" y="3964916"/>
                  <a:pt x="57150" y="3952875"/>
                </a:cubicBezTo>
                <a:cubicBezTo>
                  <a:pt x="92822" y="3895800"/>
                  <a:pt x="75336" y="3932957"/>
                  <a:pt x="114300" y="3886200"/>
                </a:cubicBezTo>
                <a:cubicBezTo>
                  <a:pt x="189238" y="3796274"/>
                  <a:pt x="85597" y="3914967"/>
                  <a:pt x="142875" y="3829050"/>
                </a:cubicBezTo>
                <a:cubicBezTo>
                  <a:pt x="150347" y="3817842"/>
                  <a:pt x="161925" y="3810000"/>
                  <a:pt x="171450" y="3800475"/>
                </a:cubicBezTo>
                <a:cubicBezTo>
                  <a:pt x="181979" y="3768888"/>
                  <a:pt x="180975" y="3781940"/>
                  <a:pt x="180975" y="3762375"/>
                </a:cubicBezTo>
                <a:lnTo>
                  <a:pt x="228600" y="3857625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819100" y="3380803"/>
            <a:ext cx="905040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с. Глебовское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058116" y="1522442"/>
            <a:ext cx="2401177" cy="642838"/>
          </a:xfrm>
          <a:prstGeom prst="wedgeRectCallout">
            <a:avLst>
              <a:gd name="adj1" fmla="val 52269"/>
              <a:gd name="adj2" fmla="val 103891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Озерейка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149" y="2855731"/>
            <a:ext cx="353695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4946787"/>
            <a:ext cx="3591983" cy="30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593"/>
            <a:ext cx="12192000" cy="586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8648768" y="898474"/>
            <a:ext cx="3477717" cy="1005436"/>
            <a:chOff x="6428209" y="4986230"/>
            <a:chExt cx="2608288" cy="1000426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516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0,5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моста.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647479" y="1999492"/>
            <a:ext cx="3477717" cy="632361"/>
            <a:chOff x="6428209" y="4993020"/>
            <a:chExt cx="2608288" cy="629210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с. Глебовское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1462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" y="5097922"/>
            <a:ext cx="3578622" cy="15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40" y="5009725"/>
            <a:ext cx="3511551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4842167"/>
            <a:ext cx="3596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3257842"/>
            <a:ext cx="359198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3" name="Прямоугольник 442"/>
          <p:cNvSpPr/>
          <p:nvPr/>
        </p:nvSpPr>
        <p:spPr>
          <a:xfrm>
            <a:off x="0" y="947672"/>
            <a:ext cx="3587791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4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8131"/>
            <a:ext cx="3591983" cy="30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193" y="1169332"/>
            <a:ext cx="3591983" cy="1832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2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12192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682625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Глебовское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г. Новороссийск 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5668259" y="3598495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 rot="1986658">
            <a:off x="4723548" y="3219372"/>
            <a:ext cx="362873" cy="190824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648768" y="898474"/>
            <a:ext cx="3477717" cy="1005436"/>
            <a:chOff x="6428209" y="4986230"/>
            <a:chExt cx="2608288" cy="1000426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516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0,5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моста.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647479" y="1999492"/>
            <a:ext cx="3477717" cy="632361"/>
            <a:chOff x="6428209" y="4993020"/>
            <a:chExt cx="2608288" cy="629210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с. Глебовское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1462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650409" y="4944257"/>
            <a:ext cx="3477716" cy="1929862"/>
            <a:chOff x="6487806" y="4797152"/>
            <a:chExt cx="2608287" cy="2152163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9072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759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8" name="Group 5"/>
          <p:cNvGrpSpPr>
            <a:grpSpLocks/>
          </p:cNvGrpSpPr>
          <p:nvPr/>
        </p:nvGrpSpPr>
        <p:grpSpPr bwMode="auto">
          <a:xfrm rot="4401598">
            <a:off x="6738547" y="2115481"/>
            <a:ext cx="299371" cy="254432"/>
            <a:chOff x="0" y="2252"/>
            <a:chExt cx="20000" cy="15534"/>
          </a:xfrm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" name="Полилиния 4"/>
          <p:cNvSpPr/>
          <p:nvPr/>
        </p:nvSpPr>
        <p:spPr>
          <a:xfrm>
            <a:off x="3340100" y="1104901"/>
            <a:ext cx="5003800" cy="4486275"/>
          </a:xfrm>
          <a:custGeom>
            <a:avLst/>
            <a:gdLst>
              <a:gd name="connsiteX0" fmla="*/ 228600 w 3752850"/>
              <a:gd name="connsiteY0" fmla="*/ 3857625 h 4486275"/>
              <a:gd name="connsiteX1" fmla="*/ 228600 w 3752850"/>
              <a:gd name="connsiteY1" fmla="*/ 3857625 h 4486275"/>
              <a:gd name="connsiteX2" fmla="*/ 209550 w 3752850"/>
              <a:gd name="connsiteY2" fmla="*/ 3533775 h 4486275"/>
              <a:gd name="connsiteX3" fmla="*/ 228600 w 3752850"/>
              <a:gd name="connsiteY3" fmla="*/ 3505200 h 4486275"/>
              <a:gd name="connsiteX4" fmla="*/ 238125 w 3752850"/>
              <a:gd name="connsiteY4" fmla="*/ 3476625 h 4486275"/>
              <a:gd name="connsiteX5" fmla="*/ 257175 w 3752850"/>
              <a:gd name="connsiteY5" fmla="*/ 3448050 h 4486275"/>
              <a:gd name="connsiteX6" fmla="*/ 285750 w 3752850"/>
              <a:gd name="connsiteY6" fmla="*/ 3400425 h 4486275"/>
              <a:gd name="connsiteX7" fmla="*/ 314325 w 3752850"/>
              <a:gd name="connsiteY7" fmla="*/ 3343275 h 4486275"/>
              <a:gd name="connsiteX8" fmla="*/ 333375 w 3752850"/>
              <a:gd name="connsiteY8" fmla="*/ 3248025 h 4486275"/>
              <a:gd name="connsiteX9" fmla="*/ 342900 w 3752850"/>
              <a:gd name="connsiteY9" fmla="*/ 3209925 h 4486275"/>
              <a:gd name="connsiteX10" fmla="*/ 390525 w 3752850"/>
              <a:gd name="connsiteY10" fmla="*/ 3133725 h 4486275"/>
              <a:gd name="connsiteX11" fmla="*/ 409575 w 3752850"/>
              <a:gd name="connsiteY11" fmla="*/ 3095625 h 4486275"/>
              <a:gd name="connsiteX12" fmla="*/ 428625 w 3752850"/>
              <a:gd name="connsiteY12" fmla="*/ 2790825 h 4486275"/>
              <a:gd name="connsiteX13" fmla="*/ 447675 w 3752850"/>
              <a:gd name="connsiteY13" fmla="*/ 2714625 h 4486275"/>
              <a:gd name="connsiteX14" fmla="*/ 466725 w 3752850"/>
              <a:gd name="connsiteY14" fmla="*/ 2657475 h 4486275"/>
              <a:gd name="connsiteX15" fmla="*/ 476250 w 3752850"/>
              <a:gd name="connsiteY15" fmla="*/ 2619375 h 4486275"/>
              <a:gd name="connsiteX16" fmla="*/ 485775 w 3752850"/>
              <a:gd name="connsiteY16" fmla="*/ 2590800 h 4486275"/>
              <a:gd name="connsiteX17" fmla="*/ 504825 w 3752850"/>
              <a:gd name="connsiteY17" fmla="*/ 2466975 h 4486275"/>
              <a:gd name="connsiteX18" fmla="*/ 514350 w 3752850"/>
              <a:gd name="connsiteY18" fmla="*/ 2438400 h 4486275"/>
              <a:gd name="connsiteX19" fmla="*/ 542925 w 3752850"/>
              <a:gd name="connsiteY19" fmla="*/ 2362200 h 4486275"/>
              <a:gd name="connsiteX20" fmla="*/ 600075 w 3752850"/>
              <a:gd name="connsiteY20" fmla="*/ 2314575 h 4486275"/>
              <a:gd name="connsiteX21" fmla="*/ 638175 w 3752850"/>
              <a:gd name="connsiteY21" fmla="*/ 2257425 h 4486275"/>
              <a:gd name="connsiteX22" fmla="*/ 676275 w 3752850"/>
              <a:gd name="connsiteY22" fmla="*/ 2190750 h 4486275"/>
              <a:gd name="connsiteX23" fmla="*/ 704850 w 3752850"/>
              <a:gd name="connsiteY23" fmla="*/ 2066925 h 4486275"/>
              <a:gd name="connsiteX24" fmla="*/ 733425 w 3752850"/>
              <a:gd name="connsiteY24" fmla="*/ 2000250 h 4486275"/>
              <a:gd name="connsiteX25" fmla="*/ 752475 w 3752850"/>
              <a:gd name="connsiteY25" fmla="*/ 1971675 h 4486275"/>
              <a:gd name="connsiteX26" fmla="*/ 790575 w 3752850"/>
              <a:gd name="connsiteY26" fmla="*/ 1933575 h 4486275"/>
              <a:gd name="connsiteX27" fmla="*/ 809625 w 3752850"/>
              <a:gd name="connsiteY27" fmla="*/ 1905000 h 4486275"/>
              <a:gd name="connsiteX28" fmla="*/ 828675 w 3752850"/>
              <a:gd name="connsiteY28" fmla="*/ 1866900 h 4486275"/>
              <a:gd name="connsiteX29" fmla="*/ 895350 w 3752850"/>
              <a:gd name="connsiteY29" fmla="*/ 1828800 h 4486275"/>
              <a:gd name="connsiteX30" fmla="*/ 923925 w 3752850"/>
              <a:gd name="connsiteY30" fmla="*/ 1800225 h 4486275"/>
              <a:gd name="connsiteX31" fmla="*/ 962025 w 3752850"/>
              <a:gd name="connsiteY31" fmla="*/ 1771650 h 4486275"/>
              <a:gd name="connsiteX32" fmla="*/ 990600 w 3752850"/>
              <a:gd name="connsiteY32" fmla="*/ 1752600 h 4486275"/>
              <a:gd name="connsiteX33" fmla="*/ 1019175 w 3752850"/>
              <a:gd name="connsiteY33" fmla="*/ 1724025 h 4486275"/>
              <a:gd name="connsiteX34" fmla="*/ 1085850 w 3752850"/>
              <a:gd name="connsiteY34" fmla="*/ 1685925 h 4486275"/>
              <a:gd name="connsiteX35" fmla="*/ 1114425 w 3752850"/>
              <a:gd name="connsiteY35" fmla="*/ 1666875 h 4486275"/>
              <a:gd name="connsiteX36" fmla="*/ 1143000 w 3752850"/>
              <a:gd name="connsiteY36" fmla="*/ 1609725 h 4486275"/>
              <a:gd name="connsiteX37" fmla="*/ 1171575 w 3752850"/>
              <a:gd name="connsiteY37" fmla="*/ 1552575 h 4486275"/>
              <a:gd name="connsiteX38" fmla="*/ 1200150 w 3752850"/>
              <a:gd name="connsiteY38" fmla="*/ 1524000 h 4486275"/>
              <a:gd name="connsiteX39" fmla="*/ 1285875 w 3752850"/>
              <a:gd name="connsiteY39" fmla="*/ 1457325 h 4486275"/>
              <a:gd name="connsiteX40" fmla="*/ 1304925 w 3752850"/>
              <a:gd name="connsiteY40" fmla="*/ 1419225 h 4486275"/>
              <a:gd name="connsiteX41" fmla="*/ 1314450 w 3752850"/>
              <a:gd name="connsiteY41" fmla="*/ 1371600 h 4486275"/>
              <a:gd name="connsiteX42" fmla="*/ 1381125 w 3752850"/>
              <a:gd name="connsiteY42" fmla="*/ 1285875 h 4486275"/>
              <a:gd name="connsiteX43" fmla="*/ 1409700 w 3752850"/>
              <a:gd name="connsiteY43" fmla="*/ 1276350 h 4486275"/>
              <a:gd name="connsiteX44" fmla="*/ 1428750 w 3752850"/>
              <a:gd name="connsiteY44" fmla="*/ 1247775 h 4486275"/>
              <a:gd name="connsiteX45" fmla="*/ 1485900 w 3752850"/>
              <a:gd name="connsiteY45" fmla="*/ 1219200 h 4486275"/>
              <a:gd name="connsiteX46" fmla="*/ 1514475 w 3752850"/>
              <a:gd name="connsiteY46" fmla="*/ 1200150 h 4486275"/>
              <a:gd name="connsiteX47" fmla="*/ 1590675 w 3752850"/>
              <a:gd name="connsiteY47" fmla="*/ 1162050 h 4486275"/>
              <a:gd name="connsiteX48" fmla="*/ 1638300 w 3752850"/>
              <a:gd name="connsiteY48" fmla="*/ 1114425 h 4486275"/>
              <a:gd name="connsiteX49" fmla="*/ 1657350 w 3752850"/>
              <a:gd name="connsiteY49" fmla="*/ 1085850 h 4486275"/>
              <a:gd name="connsiteX50" fmla="*/ 1685925 w 3752850"/>
              <a:gd name="connsiteY50" fmla="*/ 1057275 h 4486275"/>
              <a:gd name="connsiteX51" fmla="*/ 1724025 w 3752850"/>
              <a:gd name="connsiteY51" fmla="*/ 981075 h 4486275"/>
              <a:gd name="connsiteX52" fmla="*/ 1819275 w 3752850"/>
              <a:gd name="connsiteY52" fmla="*/ 904875 h 4486275"/>
              <a:gd name="connsiteX53" fmla="*/ 1857375 w 3752850"/>
              <a:gd name="connsiteY53" fmla="*/ 876300 h 4486275"/>
              <a:gd name="connsiteX54" fmla="*/ 1876425 w 3752850"/>
              <a:gd name="connsiteY54" fmla="*/ 838200 h 4486275"/>
              <a:gd name="connsiteX55" fmla="*/ 1895475 w 3752850"/>
              <a:gd name="connsiteY55" fmla="*/ 809625 h 4486275"/>
              <a:gd name="connsiteX56" fmla="*/ 1905000 w 3752850"/>
              <a:gd name="connsiteY56" fmla="*/ 781050 h 4486275"/>
              <a:gd name="connsiteX57" fmla="*/ 1924050 w 3752850"/>
              <a:gd name="connsiteY57" fmla="*/ 752475 h 4486275"/>
              <a:gd name="connsiteX58" fmla="*/ 1943100 w 3752850"/>
              <a:gd name="connsiteY58" fmla="*/ 714375 h 4486275"/>
              <a:gd name="connsiteX59" fmla="*/ 1981200 w 3752850"/>
              <a:gd name="connsiteY59" fmla="*/ 657225 h 4486275"/>
              <a:gd name="connsiteX60" fmla="*/ 2038350 w 3752850"/>
              <a:gd name="connsiteY60" fmla="*/ 561975 h 4486275"/>
              <a:gd name="connsiteX61" fmla="*/ 2057400 w 3752850"/>
              <a:gd name="connsiteY61" fmla="*/ 533400 h 4486275"/>
              <a:gd name="connsiteX62" fmla="*/ 2085975 w 3752850"/>
              <a:gd name="connsiteY62" fmla="*/ 504825 h 4486275"/>
              <a:gd name="connsiteX63" fmla="*/ 2095500 w 3752850"/>
              <a:gd name="connsiteY63" fmla="*/ 476250 h 4486275"/>
              <a:gd name="connsiteX64" fmla="*/ 2105025 w 3752850"/>
              <a:gd name="connsiteY64" fmla="*/ 438150 h 4486275"/>
              <a:gd name="connsiteX65" fmla="*/ 2162175 w 3752850"/>
              <a:gd name="connsiteY65" fmla="*/ 371475 h 4486275"/>
              <a:gd name="connsiteX66" fmla="*/ 2190750 w 3752850"/>
              <a:gd name="connsiteY66" fmla="*/ 361950 h 4486275"/>
              <a:gd name="connsiteX67" fmla="*/ 2247900 w 3752850"/>
              <a:gd name="connsiteY67" fmla="*/ 314325 h 4486275"/>
              <a:gd name="connsiteX68" fmla="*/ 2324100 w 3752850"/>
              <a:gd name="connsiteY68" fmla="*/ 304800 h 4486275"/>
              <a:gd name="connsiteX69" fmla="*/ 2371725 w 3752850"/>
              <a:gd name="connsiteY69" fmla="*/ 295275 h 4486275"/>
              <a:gd name="connsiteX70" fmla="*/ 2438400 w 3752850"/>
              <a:gd name="connsiteY70" fmla="*/ 266700 h 4486275"/>
              <a:gd name="connsiteX71" fmla="*/ 2495550 w 3752850"/>
              <a:gd name="connsiteY71" fmla="*/ 247650 h 4486275"/>
              <a:gd name="connsiteX72" fmla="*/ 2562225 w 3752850"/>
              <a:gd name="connsiteY72" fmla="*/ 209550 h 4486275"/>
              <a:gd name="connsiteX73" fmla="*/ 2733675 w 3752850"/>
              <a:gd name="connsiteY73" fmla="*/ 200025 h 4486275"/>
              <a:gd name="connsiteX74" fmla="*/ 3028950 w 3752850"/>
              <a:gd name="connsiteY74" fmla="*/ 180975 h 4486275"/>
              <a:gd name="connsiteX75" fmla="*/ 3086100 w 3752850"/>
              <a:gd name="connsiteY75" fmla="*/ 171450 h 4486275"/>
              <a:gd name="connsiteX76" fmla="*/ 3228975 w 3752850"/>
              <a:gd name="connsiteY76" fmla="*/ 142875 h 4486275"/>
              <a:gd name="connsiteX77" fmla="*/ 3257550 w 3752850"/>
              <a:gd name="connsiteY77" fmla="*/ 133350 h 4486275"/>
              <a:gd name="connsiteX78" fmla="*/ 3314700 w 3752850"/>
              <a:gd name="connsiteY78" fmla="*/ 123825 h 4486275"/>
              <a:gd name="connsiteX79" fmla="*/ 3343275 w 3752850"/>
              <a:gd name="connsiteY79" fmla="*/ 114300 h 4486275"/>
              <a:gd name="connsiteX80" fmla="*/ 3390900 w 3752850"/>
              <a:gd name="connsiteY80" fmla="*/ 104775 h 4486275"/>
              <a:gd name="connsiteX81" fmla="*/ 3543300 w 3752850"/>
              <a:gd name="connsiteY81" fmla="*/ 104775 h 4486275"/>
              <a:gd name="connsiteX82" fmla="*/ 3600450 w 3752850"/>
              <a:gd name="connsiteY82" fmla="*/ 57150 h 4486275"/>
              <a:gd name="connsiteX83" fmla="*/ 3629025 w 3752850"/>
              <a:gd name="connsiteY83" fmla="*/ 47625 h 4486275"/>
              <a:gd name="connsiteX84" fmla="*/ 3657600 w 3752850"/>
              <a:gd name="connsiteY84" fmla="*/ 28575 h 4486275"/>
              <a:gd name="connsiteX85" fmla="*/ 3752850 w 3752850"/>
              <a:gd name="connsiteY85" fmla="*/ 0 h 4486275"/>
              <a:gd name="connsiteX86" fmla="*/ 3733800 w 3752850"/>
              <a:gd name="connsiteY86" fmla="*/ 28575 h 4486275"/>
              <a:gd name="connsiteX87" fmla="*/ 3724275 w 3752850"/>
              <a:gd name="connsiteY87" fmla="*/ 104775 h 4486275"/>
              <a:gd name="connsiteX88" fmla="*/ 3714750 w 3752850"/>
              <a:gd name="connsiteY88" fmla="*/ 133350 h 4486275"/>
              <a:gd name="connsiteX89" fmla="*/ 3705225 w 3752850"/>
              <a:gd name="connsiteY89" fmla="*/ 209550 h 4486275"/>
              <a:gd name="connsiteX90" fmla="*/ 3695700 w 3752850"/>
              <a:gd name="connsiteY90" fmla="*/ 238125 h 4486275"/>
              <a:gd name="connsiteX91" fmla="*/ 3686175 w 3752850"/>
              <a:gd name="connsiteY91" fmla="*/ 276225 h 4486275"/>
              <a:gd name="connsiteX92" fmla="*/ 3676650 w 3752850"/>
              <a:gd name="connsiteY92" fmla="*/ 361950 h 4486275"/>
              <a:gd name="connsiteX93" fmla="*/ 3657600 w 3752850"/>
              <a:gd name="connsiteY93" fmla="*/ 428625 h 4486275"/>
              <a:gd name="connsiteX94" fmla="*/ 3648075 w 3752850"/>
              <a:gd name="connsiteY94" fmla="*/ 466725 h 4486275"/>
              <a:gd name="connsiteX95" fmla="*/ 3629025 w 3752850"/>
              <a:gd name="connsiteY95" fmla="*/ 504825 h 4486275"/>
              <a:gd name="connsiteX96" fmla="*/ 3619500 w 3752850"/>
              <a:gd name="connsiteY96" fmla="*/ 533400 h 4486275"/>
              <a:gd name="connsiteX97" fmla="*/ 3581400 w 3752850"/>
              <a:gd name="connsiteY97" fmla="*/ 561975 h 4486275"/>
              <a:gd name="connsiteX98" fmla="*/ 3543300 w 3752850"/>
              <a:gd name="connsiteY98" fmla="*/ 628650 h 4486275"/>
              <a:gd name="connsiteX99" fmla="*/ 3533775 w 3752850"/>
              <a:gd name="connsiteY99" fmla="*/ 657225 h 4486275"/>
              <a:gd name="connsiteX100" fmla="*/ 3505200 w 3752850"/>
              <a:gd name="connsiteY100" fmla="*/ 685800 h 4486275"/>
              <a:gd name="connsiteX101" fmla="*/ 3438525 w 3752850"/>
              <a:gd name="connsiteY101" fmla="*/ 771525 h 4486275"/>
              <a:gd name="connsiteX102" fmla="*/ 3409950 w 3752850"/>
              <a:gd name="connsiteY102" fmla="*/ 790575 h 4486275"/>
              <a:gd name="connsiteX103" fmla="*/ 3314700 w 3752850"/>
              <a:gd name="connsiteY103" fmla="*/ 809625 h 4486275"/>
              <a:gd name="connsiteX104" fmla="*/ 3257550 w 3752850"/>
              <a:gd name="connsiteY104" fmla="*/ 828675 h 4486275"/>
              <a:gd name="connsiteX105" fmla="*/ 3228975 w 3752850"/>
              <a:gd name="connsiteY105" fmla="*/ 847725 h 4486275"/>
              <a:gd name="connsiteX106" fmla="*/ 3181350 w 3752850"/>
              <a:gd name="connsiteY106" fmla="*/ 857250 h 4486275"/>
              <a:gd name="connsiteX107" fmla="*/ 3143250 w 3752850"/>
              <a:gd name="connsiteY107" fmla="*/ 885825 h 4486275"/>
              <a:gd name="connsiteX108" fmla="*/ 3114675 w 3752850"/>
              <a:gd name="connsiteY108" fmla="*/ 923925 h 4486275"/>
              <a:gd name="connsiteX109" fmla="*/ 3076575 w 3752850"/>
              <a:gd name="connsiteY109" fmla="*/ 990600 h 4486275"/>
              <a:gd name="connsiteX110" fmla="*/ 3057525 w 3752850"/>
              <a:gd name="connsiteY110" fmla="*/ 1047750 h 4486275"/>
              <a:gd name="connsiteX111" fmla="*/ 3048000 w 3752850"/>
              <a:gd name="connsiteY111" fmla="*/ 1076325 h 4486275"/>
              <a:gd name="connsiteX112" fmla="*/ 3038475 w 3752850"/>
              <a:gd name="connsiteY112" fmla="*/ 1114425 h 4486275"/>
              <a:gd name="connsiteX113" fmla="*/ 3019425 w 3752850"/>
              <a:gd name="connsiteY113" fmla="*/ 1143000 h 4486275"/>
              <a:gd name="connsiteX114" fmla="*/ 3000375 w 3752850"/>
              <a:gd name="connsiteY114" fmla="*/ 1181100 h 4486275"/>
              <a:gd name="connsiteX115" fmla="*/ 2971800 w 3752850"/>
              <a:gd name="connsiteY115" fmla="*/ 1200150 h 4486275"/>
              <a:gd name="connsiteX116" fmla="*/ 2962275 w 3752850"/>
              <a:gd name="connsiteY116" fmla="*/ 1228725 h 4486275"/>
              <a:gd name="connsiteX117" fmla="*/ 2914650 w 3752850"/>
              <a:gd name="connsiteY117" fmla="*/ 1295400 h 4486275"/>
              <a:gd name="connsiteX118" fmla="*/ 2867025 w 3752850"/>
              <a:gd name="connsiteY118" fmla="*/ 1362075 h 4486275"/>
              <a:gd name="connsiteX119" fmla="*/ 2838450 w 3752850"/>
              <a:gd name="connsiteY119" fmla="*/ 1390650 h 4486275"/>
              <a:gd name="connsiteX120" fmla="*/ 2828925 w 3752850"/>
              <a:gd name="connsiteY120" fmla="*/ 1419225 h 4486275"/>
              <a:gd name="connsiteX121" fmla="*/ 2781300 w 3752850"/>
              <a:gd name="connsiteY121" fmla="*/ 1504950 h 4486275"/>
              <a:gd name="connsiteX122" fmla="*/ 2752725 w 3752850"/>
              <a:gd name="connsiteY122" fmla="*/ 1619250 h 4486275"/>
              <a:gd name="connsiteX123" fmla="*/ 2667000 w 3752850"/>
              <a:gd name="connsiteY123" fmla="*/ 1704975 h 4486275"/>
              <a:gd name="connsiteX124" fmla="*/ 2638425 w 3752850"/>
              <a:gd name="connsiteY124" fmla="*/ 1733550 h 4486275"/>
              <a:gd name="connsiteX125" fmla="*/ 2581275 w 3752850"/>
              <a:gd name="connsiteY125" fmla="*/ 1762125 h 4486275"/>
              <a:gd name="connsiteX126" fmla="*/ 2562225 w 3752850"/>
              <a:gd name="connsiteY126" fmla="*/ 1790700 h 4486275"/>
              <a:gd name="connsiteX127" fmla="*/ 2505075 w 3752850"/>
              <a:gd name="connsiteY127" fmla="*/ 1819275 h 4486275"/>
              <a:gd name="connsiteX128" fmla="*/ 2438400 w 3752850"/>
              <a:gd name="connsiteY128" fmla="*/ 1857375 h 4486275"/>
              <a:gd name="connsiteX129" fmla="*/ 2409825 w 3752850"/>
              <a:gd name="connsiteY129" fmla="*/ 1866900 h 4486275"/>
              <a:gd name="connsiteX130" fmla="*/ 2381250 w 3752850"/>
              <a:gd name="connsiteY130" fmla="*/ 1885950 h 4486275"/>
              <a:gd name="connsiteX131" fmla="*/ 2324100 w 3752850"/>
              <a:gd name="connsiteY131" fmla="*/ 1962150 h 4486275"/>
              <a:gd name="connsiteX132" fmla="*/ 2228850 w 3752850"/>
              <a:gd name="connsiteY132" fmla="*/ 1971675 h 4486275"/>
              <a:gd name="connsiteX133" fmla="*/ 2171700 w 3752850"/>
              <a:gd name="connsiteY133" fmla="*/ 2019300 h 4486275"/>
              <a:gd name="connsiteX134" fmla="*/ 2152650 w 3752850"/>
              <a:gd name="connsiteY134" fmla="*/ 2047875 h 4486275"/>
              <a:gd name="connsiteX135" fmla="*/ 2114550 w 3752850"/>
              <a:gd name="connsiteY135" fmla="*/ 2085975 h 4486275"/>
              <a:gd name="connsiteX136" fmla="*/ 2095500 w 3752850"/>
              <a:gd name="connsiteY136" fmla="*/ 2124075 h 4486275"/>
              <a:gd name="connsiteX137" fmla="*/ 2057400 w 3752850"/>
              <a:gd name="connsiteY137" fmla="*/ 2181225 h 4486275"/>
              <a:gd name="connsiteX138" fmla="*/ 2038350 w 3752850"/>
              <a:gd name="connsiteY138" fmla="*/ 2209800 h 4486275"/>
              <a:gd name="connsiteX139" fmla="*/ 2009775 w 3752850"/>
              <a:gd name="connsiteY139" fmla="*/ 2228850 h 4486275"/>
              <a:gd name="connsiteX140" fmla="*/ 2000250 w 3752850"/>
              <a:gd name="connsiteY140" fmla="*/ 2266950 h 4486275"/>
              <a:gd name="connsiteX141" fmla="*/ 1971675 w 3752850"/>
              <a:gd name="connsiteY141" fmla="*/ 2286000 h 4486275"/>
              <a:gd name="connsiteX142" fmla="*/ 1952625 w 3752850"/>
              <a:gd name="connsiteY142" fmla="*/ 2314575 h 4486275"/>
              <a:gd name="connsiteX143" fmla="*/ 1924050 w 3752850"/>
              <a:gd name="connsiteY143" fmla="*/ 2333625 h 4486275"/>
              <a:gd name="connsiteX144" fmla="*/ 1866900 w 3752850"/>
              <a:gd name="connsiteY144" fmla="*/ 2371725 h 4486275"/>
              <a:gd name="connsiteX145" fmla="*/ 1838325 w 3752850"/>
              <a:gd name="connsiteY145" fmla="*/ 2400300 h 4486275"/>
              <a:gd name="connsiteX146" fmla="*/ 1809750 w 3752850"/>
              <a:gd name="connsiteY146" fmla="*/ 2419350 h 4486275"/>
              <a:gd name="connsiteX147" fmla="*/ 1781175 w 3752850"/>
              <a:gd name="connsiteY147" fmla="*/ 2457450 h 4486275"/>
              <a:gd name="connsiteX148" fmla="*/ 1752600 w 3752850"/>
              <a:gd name="connsiteY148" fmla="*/ 2486025 h 4486275"/>
              <a:gd name="connsiteX149" fmla="*/ 1733550 w 3752850"/>
              <a:gd name="connsiteY149" fmla="*/ 2514600 h 4486275"/>
              <a:gd name="connsiteX150" fmla="*/ 1704975 w 3752850"/>
              <a:gd name="connsiteY150" fmla="*/ 2552700 h 4486275"/>
              <a:gd name="connsiteX151" fmla="*/ 1666875 w 3752850"/>
              <a:gd name="connsiteY151" fmla="*/ 2609850 h 4486275"/>
              <a:gd name="connsiteX152" fmla="*/ 1647825 w 3752850"/>
              <a:gd name="connsiteY152" fmla="*/ 2638425 h 4486275"/>
              <a:gd name="connsiteX153" fmla="*/ 1619250 w 3752850"/>
              <a:gd name="connsiteY153" fmla="*/ 2647950 h 4486275"/>
              <a:gd name="connsiteX154" fmla="*/ 1562100 w 3752850"/>
              <a:gd name="connsiteY154" fmla="*/ 2705100 h 4486275"/>
              <a:gd name="connsiteX155" fmla="*/ 1543050 w 3752850"/>
              <a:gd name="connsiteY155" fmla="*/ 2733675 h 4486275"/>
              <a:gd name="connsiteX156" fmla="*/ 1457325 w 3752850"/>
              <a:gd name="connsiteY156" fmla="*/ 2809875 h 4486275"/>
              <a:gd name="connsiteX157" fmla="*/ 1419225 w 3752850"/>
              <a:gd name="connsiteY157" fmla="*/ 2876550 h 4486275"/>
              <a:gd name="connsiteX158" fmla="*/ 1400175 w 3752850"/>
              <a:gd name="connsiteY158" fmla="*/ 2962275 h 4486275"/>
              <a:gd name="connsiteX159" fmla="*/ 1381125 w 3752850"/>
              <a:gd name="connsiteY159" fmla="*/ 2990850 h 4486275"/>
              <a:gd name="connsiteX160" fmla="*/ 1362075 w 3752850"/>
              <a:gd name="connsiteY160" fmla="*/ 3057525 h 4486275"/>
              <a:gd name="connsiteX161" fmla="*/ 1343025 w 3752850"/>
              <a:gd name="connsiteY161" fmla="*/ 3095625 h 4486275"/>
              <a:gd name="connsiteX162" fmla="*/ 1323975 w 3752850"/>
              <a:gd name="connsiteY162" fmla="*/ 3143250 h 4486275"/>
              <a:gd name="connsiteX163" fmla="*/ 1304925 w 3752850"/>
              <a:gd name="connsiteY163" fmla="*/ 3209925 h 4486275"/>
              <a:gd name="connsiteX164" fmla="*/ 1247775 w 3752850"/>
              <a:gd name="connsiteY164" fmla="*/ 3305175 h 4486275"/>
              <a:gd name="connsiteX165" fmla="*/ 1228725 w 3752850"/>
              <a:gd name="connsiteY165" fmla="*/ 3362325 h 4486275"/>
              <a:gd name="connsiteX166" fmla="*/ 1219200 w 3752850"/>
              <a:gd name="connsiteY166" fmla="*/ 3390900 h 4486275"/>
              <a:gd name="connsiteX167" fmla="*/ 1209675 w 3752850"/>
              <a:gd name="connsiteY167" fmla="*/ 3419475 h 4486275"/>
              <a:gd name="connsiteX168" fmla="*/ 1190625 w 3752850"/>
              <a:gd name="connsiteY168" fmla="*/ 3448050 h 4486275"/>
              <a:gd name="connsiteX169" fmla="*/ 1181100 w 3752850"/>
              <a:gd name="connsiteY169" fmla="*/ 3533775 h 4486275"/>
              <a:gd name="connsiteX170" fmla="*/ 1171575 w 3752850"/>
              <a:gd name="connsiteY170" fmla="*/ 3562350 h 4486275"/>
              <a:gd name="connsiteX171" fmla="*/ 1162050 w 3752850"/>
              <a:gd name="connsiteY171" fmla="*/ 3609975 h 4486275"/>
              <a:gd name="connsiteX172" fmla="*/ 1152525 w 3752850"/>
              <a:gd name="connsiteY172" fmla="*/ 3648075 h 4486275"/>
              <a:gd name="connsiteX173" fmla="*/ 1123950 w 3752850"/>
              <a:gd name="connsiteY173" fmla="*/ 3676650 h 4486275"/>
              <a:gd name="connsiteX174" fmla="*/ 1085850 w 3752850"/>
              <a:gd name="connsiteY174" fmla="*/ 3733800 h 4486275"/>
              <a:gd name="connsiteX175" fmla="*/ 1028700 w 3752850"/>
              <a:gd name="connsiteY175" fmla="*/ 3771900 h 4486275"/>
              <a:gd name="connsiteX176" fmla="*/ 990600 w 3752850"/>
              <a:gd name="connsiteY176" fmla="*/ 3857625 h 4486275"/>
              <a:gd name="connsiteX177" fmla="*/ 981075 w 3752850"/>
              <a:gd name="connsiteY177" fmla="*/ 3895725 h 4486275"/>
              <a:gd name="connsiteX178" fmla="*/ 962025 w 3752850"/>
              <a:gd name="connsiteY178" fmla="*/ 3924300 h 4486275"/>
              <a:gd name="connsiteX179" fmla="*/ 952500 w 3752850"/>
              <a:gd name="connsiteY179" fmla="*/ 3952875 h 4486275"/>
              <a:gd name="connsiteX180" fmla="*/ 857250 w 3752850"/>
              <a:gd name="connsiteY180" fmla="*/ 4029075 h 4486275"/>
              <a:gd name="connsiteX181" fmla="*/ 762000 w 3752850"/>
              <a:gd name="connsiteY181" fmla="*/ 4095750 h 4486275"/>
              <a:gd name="connsiteX182" fmla="*/ 704850 w 3752850"/>
              <a:gd name="connsiteY182" fmla="*/ 4114800 h 4486275"/>
              <a:gd name="connsiteX183" fmla="*/ 676275 w 3752850"/>
              <a:gd name="connsiteY183" fmla="*/ 4124325 h 4486275"/>
              <a:gd name="connsiteX184" fmla="*/ 638175 w 3752850"/>
              <a:gd name="connsiteY184" fmla="*/ 4133850 h 4486275"/>
              <a:gd name="connsiteX185" fmla="*/ 600075 w 3752850"/>
              <a:gd name="connsiteY185" fmla="*/ 4152900 h 4486275"/>
              <a:gd name="connsiteX186" fmla="*/ 571500 w 3752850"/>
              <a:gd name="connsiteY186" fmla="*/ 4162425 h 4486275"/>
              <a:gd name="connsiteX187" fmla="*/ 514350 w 3752850"/>
              <a:gd name="connsiteY187" fmla="*/ 4210050 h 4486275"/>
              <a:gd name="connsiteX188" fmla="*/ 495300 w 3752850"/>
              <a:gd name="connsiteY188" fmla="*/ 4238625 h 4486275"/>
              <a:gd name="connsiteX189" fmla="*/ 466725 w 3752850"/>
              <a:gd name="connsiteY189" fmla="*/ 4267200 h 4486275"/>
              <a:gd name="connsiteX190" fmla="*/ 428625 w 3752850"/>
              <a:gd name="connsiteY190" fmla="*/ 4324350 h 4486275"/>
              <a:gd name="connsiteX191" fmla="*/ 371475 w 3752850"/>
              <a:gd name="connsiteY191" fmla="*/ 4371975 h 4486275"/>
              <a:gd name="connsiteX192" fmla="*/ 342900 w 3752850"/>
              <a:gd name="connsiteY192" fmla="*/ 4391025 h 4486275"/>
              <a:gd name="connsiteX193" fmla="*/ 257175 w 3752850"/>
              <a:gd name="connsiteY193" fmla="*/ 4457700 h 4486275"/>
              <a:gd name="connsiteX194" fmla="*/ 228600 w 3752850"/>
              <a:gd name="connsiteY194" fmla="*/ 4467225 h 4486275"/>
              <a:gd name="connsiteX195" fmla="*/ 161925 w 3752850"/>
              <a:gd name="connsiteY195" fmla="*/ 4486275 h 4486275"/>
              <a:gd name="connsiteX196" fmla="*/ 95250 w 3752850"/>
              <a:gd name="connsiteY196" fmla="*/ 4476750 h 4486275"/>
              <a:gd name="connsiteX197" fmla="*/ 76200 w 3752850"/>
              <a:gd name="connsiteY197" fmla="*/ 4438650 h 4486275"/>
              <a:gd name="connsiteX198" fmla="*/ 38100 w 3752850"/>
              <a:gd name="connsiteY198" fmla="*/ 4419600 h 4486275"/>
              <a:gd name="connsiteX199" fmla="*/ 0 w 3752850"/>
              <a:gd name="connsiteY199" fmla="*/ 4295775 h 4486275"/>
              <a:gd name="connsiteX200" fmla="*/ 9525 w 3752850"/>
              <a:gd name="connsiteY200" fmla="*/ 4048125 h 4486275"/>
              <a:gd name="connsiteX201" fmla="*/ 38100 w 3752850"/>
              <a:gd name="connsiteY201" fmla="*/ 3990975 h 4486275"/>
              <a:gd name="connsiteX202" fmla="*/ 57150 w 3752850"/>
              <a:gd name="connsiteY202" fmla="*/ 3952875 h 4486275"/>
              <a:gd name="connsiteX203" fmla="*/ 114300 w 3752850"/>
              <a:gd name="connsiteY203" fmla="*/ 3886200 h 4486275"/>
              <a:gd name="connsiteX204" fmla="*/ 142875 w 3752850"/>
              <a:gd name="connsiteY204" fmla="*/ 3829050 h 4486275"/>
              <a:gd name="connsiteX205" fmla="*/ 171450 w 3752850"/>
              <a:gd name="connsiteY205" fmla="*/ 3800475 h 4486275"/>
              <a:gd name="connsiteX206" fmla="*/ 180975 w 3752850"/>
              <a:gd name="connsiteY206" fmla="*/ 3762375 h 4486275"/>
              <a:gd name="connsiteX207" fmla="*/ 228600 w 3752850"/>
              <a:gd name="connsiteY207" fmla="*/ 3857625 h 44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52850" h="4486275">
                <a:moveTo>
                  <a:pt x="228600" y="3857625"/>
                </a:moveTo>
                <a:lnTo>
                  <a:pt x="228600" y="3857625"/>
                </a:lnTo>
                <a:cubicBezTo>
                  <a:pt x="187180" y="3705752"/>
                  <a:pt x="185556" y="3741727"/>
                  <a:pt x="209550" y="3533775"/>
                </a:cubicBezTo>
                <a:cubicBezTo>
                  <a:pt x="210862" y="3522403"/>
                  <a:pt x="223480" y="3515439"/>
                  <a:pt x="228600" y="3505200"/>
                </a:cubicBezTo>
                <a:cubicBezTo>
                  <a:pt x="233090" y="3496220"/>
                  <a:pt x="233635" y="3485605"/>
                  <a:pt x="238125" y="3476625"/>
                </a:cubicBezTo>
                <a:cubicBezTo>
                  <a:pt x="243245" y="3466386"/>
                  <a:pt x="251108" y="3457758"/>
                  <a:pt x="257175" y="3448050"/>
                </a:cubicBezTo>
                <a:cubicBezTo>
                  <a:pt x="266987" y="3432351"/>
                  <a:pt x="277471" y="3416984"/>
                  <a:pt x="285750" y="3400425"/>
                </a:cubicBezTo>
                <a:cubicBezTo>
                  <a:pt x="325185" y="3321555"/>
                  <a:pt x="259730" y="3425167"/>
                  <a:pt x="314325" y="3343275"/>
                </a:cubicBezTo>
                <a:cubicBezTo>
                  <a:pt x="320675" y="3311525"/>
                  <a:pt x="326591" y="3279685"/>
                  <a:pt x="333375" y="3248025"/>
                </a:cubicBezTo>
                <a:cubicBezTo>
                  <a:pt x="336118" y="3235225"/>
                  <a:pt x="338303" y="3222182"/>
                  <a:pt x="342900" y="3209925"/>
                </a:cubicBezTo>
                <a:cubicBezTo>
                  <a:pt x="361001" y="3161657"/>
                  <a:pt x="362430" y="3178678"/>
                  <a:pt x="390525" y="3133725"/>
                </a:cubicBezTo>
                <a:cubicBezTo>
                  <a:pt x="398050" y="3121684"/>
                  <a:pt x="403225" y="3108325"/>
                  <a:pt x="409575" y="3095625"/>
                </a:cubicBezTo>
                <a:cubicBezTo>
                  <a:pt x="415925" y="2994025"/>
                  <a:pt x="418496" y="2892118"/>
                  <a:pt x="428625" y="2790825"/>
                </a:cubicBezTo>
                <a:cubicBezTo>
                  <a:pt x="431230" y="2764773"/>
                  <a:pt x="440482" y="2739799"/>
                  <a:pt x="447675" y="2714625"/>
                </a:cubicBezTo>
                <a:cubicBezTo>
                  <a:pt x="453192" y="2695317"/>
                  <a:pt x="461855" y="2676956"/>
                  <a:pt x="466725" y="2657475"/>
                </a:cubicBezTo>
                <a:cubicBezTo>
                  <a:pt x="469900" y="2644775"/>
                  <a:pt x="472654" y="2631962"/>
                  <a:pt x="476250" y="2619375"/>
                </a:cubicBezTo>
                <a:cubicBezTo>
                  <a:pt x="479008" y="2609721"/>
                  <a:pt x="483340" y="2600540"/>
                  <a:pt x="485775" y="2590800"/>
                </a:cubicBezTo>
                <a:cubicBezTo>
                  <a:pt x="502780" y="2522779"/>
                  <a:pt x="489402" y="2551801"/>
                  <a:pt x="504825" y="2466975"/>
                </a:cubicBezTo>
                <a:cubicBezTo>
                  <a:pt x="506621" y="2457097"/>
                  <a:pt x="511592" y="2448054"/>
                  <a:pt x="514350" y="2438400"/>
                </a:cubicBezTo>
                <a:cubicBezTo>
                  <a:pt x="523846" y="2405163"/>
                  <a:pt x="521787" y="2391793"/>
                  <a:pt x="542925" y="2362200"/>
                </a:cubicBezTo>
                <a:cubicBezTo>
                  <a:pt x="559593" y="2338865"/>
                  <a:pt x="577290" y="2329765"/>
                  <a:pt x="600075" y="2314575"/>
                </a:cubicBezTo>
                <a:cubicBezTo>
                  <a:pt x="612775" y="2295525"/>
                  <a:pt x="630935" y="2279145"/>
                  <a:pt x="638175" y="2257425"/>
                </a:cubicBezTo>
                <a:cubicBezTo>
                  <a:pt x="652720" y="2213790"/>
                  <a:pt x="641676" y="2236882"/>
                  <a:pt x="676275" y="2190750"/>
                </a:cubicBezTo>
                <a:cubicBezTo>
                  <a:pt x="688640" y="2104196"/>
                  <a:pt x="678700" y="2145374"/>
                  <a:pt x="704850" y="2066925"/>
                </a:cubicBezTo>
                <a:cubicBezTo>
                  <a:pt x="715536" y="2034867"/>
                  <a:pt x="714593" y="2033206"/>
                  <a:pt x="733425" y="2000250"/>
                </a:cubicBezTo>
                <a:cubicBezTo>
                  <a:pt x="739105" y="1990311"/>
                  <a:pt x="745025" y="1980367"/>
                  <a:pt x="752475" y="1971675"/>
                </a:cubicBezTo>
                <a:cubicBezTo>
                  <a:pt x="764164" y="1958038"/>
                  <a:pt x="778886" y="1947212"/>
                  <a:pt x="790575" y="1933575"/>
                </a:cubicBezTo>
                <a:cubicBezTo>
                  <a:pt x="798025" y="1924883"/>
                  <a:pt x="803945" y="1914939"/>
                  <a:pt x="809625" y="1905000"/>
                </a:cubicBezTo>
                <a:cubicBezTo>
                  <a:pt x="816670" y="1892672"/>
                  <a:pt x="819585" y="1877808"/>
                  <a:pt x="828675" y="1866900"/>
                </a:cubicBezTo>
                <a:cubicBezTo>
                  <a:pt x="841909" y="1851019"/>
                  <a:pt x="880693" y="1839269"/>
                  <a:pt x="895350" y="1828800"/>
                </a:cubicBezTo>
                <a:cubicBezTo>
                  <a:pt x="906311" y="1820970"/>
                  <a:pt x="913698" y="1808991"/>
                  <a:pt x="923925" y="1800225"/>
                </a:cubicBezTo>
                <a:cubicBezTo>
                  <a:pt x="935978" y="1789894"/>
                  <a:pt x="949107" y="1780877"/>
                  <a:pt x="962025" y="1771650"/>
                </a:cubicBezTo>
                <a:cubicBezTo>
                  <a:pt x="971340" y="1764996"/>
                  <a:pt x="981806" y="1759929"/>
                  <a:pt x="990600" y="1752600"/>
                </a:cubicBezTo>
                <a:cubicBezTo>
                  <a:pt x="1000948" y="1743976"/>
                  <a:pt x="1008827" y="1732649"/>
                  <a:pt x="1019175" y="1724025"/>
                </a:cubicBezTo>
                <a:cubicBezTo>
                  <a:pt x="1044491" y="1702928"/>
                  <a:pt x="1056207" y="1702864"/>
                  <a:pt x="1085850" y="1685925"/>
                </a:cubicBezTo>
                <a:cubicBezTo>
                  <a:pt x="1095789" y="1680245"/>
                  <a:pt x="1104900" y="1673225"/>
                  <a:pt x="1114425" y="1666875"/>
                </a:cubicBezTo>
                <a:cubicBezTo>
                  <a:pt x="1138366" y="1595051"/>
                  <a:pt x="1106071" y="1683583"/>
                  <a:pt x="1143000" y="1609725"/>
                </a:cubicBezTo>
                <a:cubicBezTo>
                  <a:pt x="1164479" y="1566767"/>
                  <a:pt x="1137453" y="1593521"/>
                  <a:pt x="1171575" y="1552575"/>
                </a:cubicBezTo>
                <a:cubicBezTo>
                  <a:pt x="1180199" y="1542227"/>
                  <a:pt x="1189517" y="1532270"/>
                  <a:pt x="1200150" y="1524000"/>
                </a:cubicBezTo>
                <a:cubicBezTo>
                  <a:pt x="1231803" y="1499381"/>
                  <a:pt x="1262706" y="1489762"/>
                  <a:pt x="1285875" y="1457325"/>
                </a:cubicBezTo>
                <a:cubicBezTo>
                  <a:pt x="1294128" y="1445771"/>
                  <a:pt x="1298575" y="1431925"/>
                  <a:pt x="1304925" y="1419225"/>
                </a:cubicBezTo>
                <a:cubicBezTo>
                  <a:pt x="1308100" y="1403350"/>
                  <a:pt x="1307751" y="1386338"/>
                  <a:pt x="1314450" y="1371600"/>
                </a:cubicBezTo>
                <a:cubicBezTo>
                  <a:pt x="1322677" y="1353500"/>
                  <a:pt x="1358332" y="1301070"/>
                  <a:pt x="1381125" y="1285875"/>
                </a:cubicBezTo>
                <a:cubicBezTo>
                  <a:pt x="1389479" y="1280306"/>
                  <a:pt x="1400175" y="1279525"/>
                  <a:pt x="1409700" y="1276350"/>
                </a:cubicBezTo>
                <a:cubicBezTo>
                  <a:pt x="1416050" y="1266825"/>
                  <a:pt x="1420655" y="1255870"/>
                  <a:pt x="1428750" y="1247775"/>
                </a:cubicBezTo>
                <a:cubicBezTo>
                  <a:pt x="1456047" y="1220478"/>
                  <a:pt x="1454912" y="1234694"/>
                  <a:pt x="1485900" y="1219200"/>
                </a:cubicBezTo>
                <a:cubicBezTo>
                  <a:pt x="1496139" y="1214080"/>
                  <a:pt x="1504425" y="1205632"/>
                  <a:pt x="1514475" y="1200150"/>
                </a:cubicBezTo>
                <a:cubicBezTo>
                  <a:pt x="1539406" y="1186552"/>
                  <a:pt x="1590675" y="1162050"/>
                  <a:pt x="1590675" y="1162050"/>
                </a:cubicBezTo>
                <a:cubicBezTo>
                  <a:pt x="1641475" y="1085850"/>
                  <a:pt x="1574800" y="1177925"/>
                  <a:pt x="1638300" y="1114425"/>
                </a:cubicBezTo>
                <a:cubicBezTo>
                  <a:pt x="1646395" y="1106330"/>
                  <a:pt x="1650021" y="1094644"/>
                  <a:pt x="1657350" y="1085850"/>
                </a:cubicBezTo>
                <a:cubicBezTo>
                  <a:pt x="1665974" y="1075502"/>
                  <a:pt x="1677301" y="1067623"/>
                  <a:pt x="1685925" y="1057275"/>
                </a:cubicBezTo>
                <a:cubicBezTo>
                  <a:pt x="1765837" y="961381"/>
                  <a:pt x="1623987" y="1118627"/>
                  <a:pt x="1724025" y="981075"/>
                </a:cubicBezTo>
                <a:cubicBezTo>
                  <a:pt x="1777288" y="907838"/>
                  <a:pt x="1764419" y="939160"/>
                  <a:pt x="1819275" y="904875"/>
                </a:cubicBezTo>
                <a:cubicBezTo>
                  <a:pt x="1832737" y="896461"/>
                  <a:pt x="1844675" y="885825"/>
                  <a:pt x="1857375" y="876300"/>
                </a:cubicBezTo>
                <a:cubicBezTo>
                  <a:pt x="1863725" y="863600"/>
                  <a:pt x="1869380" y="850528"/>
                  <a:pt x="1876425" y="838200"/>
                </a:cubicBezTo>
                <a:cubicBezTo>
                  <a:pt x="1882105" y="828261"/>
                  <a:pt x="1890355" y="819864"/>
                  <a:pt x="1895475" y="809625"/>
                </a:cubicBezTo>
                <a:cubicBezTo>
                  <a:pt x="1899965" y="800645"/>
                  <a:pt x="1900510" y="790030"/>
                  <a:pt x="1905000" y="781050"/>
                </a:cubicBezTo>
                <a:cubicBezTo>
                  <a:pt x="1910120" y="770811"/>
                  <a:pt x="1918370" y="762414"/>
                  <a:pt x="1924050" y="752475"/>
                </a:cubicBezTo>
                <a:cubicBezTo>
                  <a:pt x="1931095" y="740147"/>
                  <a:pt x="1935795" y="726551"/>
                  <a:pt x="1943100" y="714375"/>
                </a:cubicBezTo>
                <a:cubicBezTo>
                  <a:pt x="1954880" y="694742"/>
                  <a:pt x="1970961" y="677703"/>
                  <a:pt x="1981200" y="657225"/>
                </a:cubicBezTo>
                <a:cubicBezTo>
                  <a:pt x="2010489" y="598647"/>
                  <a:pt x="1992374" y="630939"/>
                  <a:pt x="2038350" y="561975"/>
                </a:cubicBezTo>
                <a:cubicBezTo>
                  <a:pt x="2044700" y="552450"/>
                  <a:pt x="2049305" y="541495"/>
                  <a:pt x="2057400" y="533400"/>
                </a:cubicBezTo>
                <a:lnTo>
                  <a:pt x="2085975" y="504825"/>
                </a:lnTo>
                <a:cubicBezTo>
                  <a:pt x="2089150" y="495300"/>
                  <a:pt x="2092742" y="485904"/>
                  <a:pt x="2095500" y="476250"/>
                </a:cubicBezTo>
                <a:cubicBezTo>
                  <a:pt x="2099096" y="463663"/>
                  <a:pt x="2099171" y="449859"/>
                  <a:pt x="2105025" y="438150"/>
                </a:cubicBezTo>
                <a:cubicBezTo>
                  <a:pt x="2111627" y="424945"/>
                  <a:pt x="2147877" y="381007"/>
                  <a:pt x="2162175" y="371475"/>
                </a:cubicBezTo>
                <a:cubicBezTo>
                  <a:pt x="2170529" y="365906"/>
                  <a:pt x="2181225" y="365125"/>
                  <a:pt x="2190750" y="361950"/>
                </a:cubicBezTo>
                <a:cubicBezTo>
                  <a:pt x="2202063" y="350637"/>
                  <a:pt x="2229666" y="319298"/>
                  <a:pt x="2247900" y="314325"/>
                </a:cubicBezTo>
                <a:cubicBezTo>
                  <a:pt x="2272596" y="307590"/>
                  <a:pt x="2298800" y="308692"/>
                  <a:pt x="2324100" y="304800"/>
                </a:cubicBezTo>
                <a:cubicBezTo>
                  <a:pt x="2340101" y="302338"/>
                  <a:pt x="2356019" y="299202"/>
                  <a:pt x="2371725" y="295275"/>
                </a:cubicBezTo>
                <a:cubicBezTo>
                  <a:pt x="2412606" y="285055"/>
                  <a:pt x="2392967" y="284873"/>
                  <a:pt x="2438400" y="266700"/>
                </a:cubicBezTo>
                <a:cubicBezTo>
                  <a:pt x="2457044" y="259242"/>
                  <a:pt x="2478842" y="258789"/>
                  <a:pt x="2495550" y="247650"/>
                </a:cubicBezTo>
                <a:cubicBezTo>
                  <a:pt x="2509216" y="238540"/>
                  <a:pt x="2547033" y="211622"/>
                  <a:pt x="2562225" y="209550"/>
                </a:cubicBezTo>
                <a:cubicBezTo>
                  <a:pt x="2618938" y="201816"/>
                  <a:pt x="2676525" y="203200"/>
                  <a:pt x="2733675" y="200025"/>
                </a:cubicBezTo>
                <a:cubicBezTo>
                  <a:pt x="2884203" y="174937"/>
                  <a:pt x="2709746" y="201569"/>
                  <a:pt x="3028950" y="180975"/>
                </a:cubicBezTo>
                <a:cubicBezTo>
                  <a:pt x="3048223" y="179732"/>
                  <a:pt x="3067050" y="174625"/>
                  <a:pt x="3086100" y="171450"/>
                </a:cubicBezTo>
                <a:cubicBezTo>
                  <a:pt x="3176510" y="135286"/>
                  <a:pt x="3092154" y="163924"/>
                  <a:pt x="3228975" y="142875"/>
                </a:cubicBezTo>
                <a:cubicBezTo>
                  <a:pt x="3238898" y="141348"/>
                  <a:pt x="3247749" y="135528"/>
                  <a:pt x="3257550" y="133350"/>
                </a:cubicBezTo>
                <a:cubicBezTo>
                  <a:pt x="3276403" y="129160"/>
                  <a:pt x="3295847" y="128015"/>
                  <a:pt x="3314700" y="123825"/>
                </a:cubicBezTo>
                <a:cubicBezTo>
                  <a:pt x="3324501" y="121647"/>
                  <a:pt x="3333535" y="116735"/>
                  <a:pt x="3343275" y="114300"/>
                </a:cubicBezTo>
                <a:cubicBezTo>
                  <a:pt x="3358981" y="110373"/>
                  <a:pt x="3375025" y="107950"/>
                  <a:pt x="3390900" y="104775"/>
                </a:cubicBezTo>
                <a:cubicBezTo>
                  <a:pt x="3456292" y="117853"/>
                  <a:pt x="3458406" y="122967"/>
                  <a:pt x="3543300" y="104775"/>
                </a:cubicBezTo>
                <a:cubicBezTo>
                  <a:pt x="3566262" y="99854"/>
                  <a:pt x="3583573" y="68401"/>
                  <a:pt x="3600450" y="57150"/>
                </a:cubicBezTo>
                <a:cubicBezTo>
                  <a:pt x="3608804" y="51581"/>
                  <a:pt x="3620045" y="52115"/>
                  <a:pt x="3629025" y="47625"/>
                </a:cubicBezTo>
                <a:cubicBezTo>
                  <a:pt x="3639264" y="42505"/>
                  <a:pt x="3647139" y="33224"/>
                  <a:pt x="3657600" y="28575"/>
                </a:cubicBezTo>
                <a:cubicBezTo>
                  <a:pt x="3687415" y="15324"/>
                  <a:pt x="3721185" y="7916"/>
                  <a:pt x="3752850" y="0"/>
                </a:cubicBezTo>
                <a:cubicBezTo>
                  <a:pt x="3746500" y="9525"/>
                  <a:pt x="3736812" y="17531"/>
                  <a:pt x="3733800" y="28575"/>
                </a:cubicBezTo>
                <a:cubicBezTo>
                  <a:pt x="3727065" y="53271"/>
                  <a:pt x="3728854" y="79590"/>
                  <a:pt x="3724275" y="104775"/>
                </a:cubicBezTo>
                <a:cubicBezTo>
                  <a:pt x="3722479" y="114653"/>
                  <a:pt x="3717925" y="123825"/>
                  <a:pt x="3714750" y="133350"/>
                </a:cubicBezTo>
                <a:cubicBezTo>
                  <a:pt x="3711575" y="158750"/>
                  <a:pt x="3709804" y="184365"/>
                  <a:pt x="3705225" y="209550"/>
                </a:cubicBezTo>
                <a:cubicBezTo>
                  <a:pt x="3703429" y="219428"/>
                  <a:pt x="3698458" y="228471"/>
                  <a:pt x="3695700" y="238125"/>
                </a:cubicBezTo>
                <a:cubicBezTo>
                  <a:pt x="3692104" y="250712"/>
                  <a:pt x="3689350" y="263525"/>
                  <a:pt x="3686175" y="276225"/>
                </a:cubicBezTo>
                <a:cubicBezTo>
                  <a:pt x="3683000" y="304800"/>
                  <a:pt x="3681022" y="333533"/>
                  <a:pt x="3676650" y="361950"/>
                </a:cubicBezTo>
                <a:cubicBezTo>
                  <a:pt x="3671687" y="394208"/>
                  <a:pt x="3665898" y="399582"/>
                  <a:pt x="3657600" y="428625"/>
                </a:cubicBezTo>
                <a:cubicBezTo>
                  <a:pt x="3654004" y="441212"/>
                  <a:pt x="3652672" y="454468"/>
                  <a:pt x="3648075" y="466725"/>
                </a:cubicBezTo>
                <a:cubicBezTo>
                  <a:pt x="3643089" y="480020"/>
                  <a:pt x="3634618" y="491774"/>
                  <a:pt x="3629025" y="504825"/>
                </a:cubicBezTo>
                <a:cubicBezTo>
                  <a:pt x="3625070" y="514053"/>
                  <a:pt x="3625928" y="525687"/>
                  <a:pt x="3619500" y="533400"/>
                </a:cubicBezTo>
                <a:cubicBezTo>
                  <a:pt x="3609337" y="545596"/>
                  <a:pt x="3594100" y="552450"/>
                  <a:pt x="3581400" y="561975"/>
                </a:cubicBezTo>
                <a:cubicBezTo>
                  <a:pt x="3561255" y="642556"/>
                  <a:pt x="3588698" y="560553"/>
                  <a:pt x="3543300" y="628650"/>
                </a:cubicBezTo>
                <a:cubicBezTo>
                  <a:pt x="3537731" y="637004"/>
                  <a:pt x="3539344" y="648871"/>
                  <a:pt x="3533775" y="657225"/>
                </a:cubicBezTo>
                <a:cubicBezTo>
                  <a:pt x="3526303" y="668433"/>
                  <a:pt x="3513470" y="675167"/>
                  <a:pt x="3505200" y="685800"/>
                </a:cubicBezTo>
                <a:cubicBezTo>
                  <a:pt x="3466072" y="736107"/>
                  <a:pt x="3479498" y="737381"/>
                  <a:pt x="3438525" y="771525"/>
                </a:cubicBezTo>
                <a:cubicBezTo>
                  <a:pt x="3429731" y="778854"/>
                  <a:pt x="3420891" y="787208"/>
                  <a:pt x="3409950" y="790575"/>
                </a:cubicBezTo>
                <a:cubicBezTo>
                  <a:pt x="3379003" y="800097"/>
                  <a:pt x="3345417" y="799386"/>
                  <a:pt x="3314700" y="809625"/>
                </a:cubicBezTo>
                <a:cubicBezTo>
                  <a:pt x="3295650" y="815975"/>
                  <a:pt x="3274258" y="817536"/>
                  <a:pt x="3257550" y="828675"/>
                </a:cubicBezTo>
                <a:cubicBezTo>
                  <a:pt x="3248025" y="835025"/>
                  <a:pt x="3239694" y="843705"/>
                  <a:pt x="3228975" y="847725"/>
                </a:cubicBezTo>
                <a:cubicBezTo>
                  <a:pt x="3213816" y="853409"/>
                  <a:pt x="3197225" y="854075"/>
                  <a:pt x="3181350" y="857250"/>
                </a:cubicBezTo>
                <a:cubicBezTo>
                  <a:pt x="3168650" y="866775"/>
                  <a:pt x="3154475" y="874600"/>
                  <a:pt x="3143250" y="885825"/>
                </a:cubicBezTo>
                <a:cubicBezTo>
                  <a:pt x="3132025" y="897050"/>
                  <a:pt x="3123902" y="911007"/>
                  <a:pt x="3114675" y="923925"/>
                </a:cubicBezTo>
                <a:cubicBezTo>
                  <a:pt x="3099054" y="945794"/>
                  <a:pt x="3086722" y="965232"/>
                  <a:pt x="3076575" y="990600"/>
                </a:cubicBezTo>
                <a:cubicBezTo>
                  <a:pt x="3069117" y="1009244"/>
                  <a:pt x="3063875" y="1028700"/>
                  <a:pt x="3057525" y="1047750"/>
                </a:cubicBezTo>
                <a:cubicBezTo>
                  <a:pt x="3054350" y="1057275"/>
                  <a:pt x="3050435" y="1066585"/>
                  <a:pt x="3048000" y="1076325"/>
                </a:cubicBezTo>
                <a:cubicBezTo>
                  <a:pt x="3044825" y="1089025"/>
                  <a:pt x="3043632" y="1102393"/>
                  <a:pt x="3038475" y="1114425"/>
                </a:cubicBezTo>
                <a:cubicBezTo>
                  <a:pt x="3033966" y="1124947"/>
                  <a:pt x="3025105" y="1133061"/>
                  <a:pt x="3019425" y="1143000"/>
                </a:cubicBezTo>
                <a:cubicBezTo>
                  <a:pt x="3012380" y="1155328"/>
                  <a:pt x="3009465" y="1170192"/>
                  <a:pt x="3000375" y="1181100"/>
                </a:cubicBezTo>
                <a:cubicBezTo>
                  <a:pt x="2993046" y="1189894"/>
                  <a:pt x="2981325" y="1193800"/>
                  <a:pt x="2971800" y="1200150"/>
                </a:cubicBezTo>
                <a:cubicBezTo>
                  <a:pt x="2968625" y="1209675"/>
                  <a:pt x="2966765" y="1219745"/>
                  <a:pt x="2962275" y="1228725"/>
                </a:cubicBezTo>
                <a:cubicBezTo>
                  <a:pt x="2954792" y="1243690"/>
                  <a:pt x="2921841" y="1285333"/>
                  <a:pt x="2914650" y="1295400"/>
                </a:cubicBezTo>
                <a:cubicBezTo>
                  <a:pt x="2893112" y="1325553"/>
                  <a:pt x="2893707" y="1330946"/>
                  <a:pt x="2867025" y="1362075"/>
                </a:cubicBezTo>
                <a:cubicBezTo>
                  <a:pt x="2858259" y="1372302"/>
                  <a:pt x="2847975" y="1381125"/>
                  <a:pt x="2838450" y="1390650"/>
                </a:cubicBezTo>
                <a:cubicBezTo>
                  <a:pt x="2835275" y="1400175"/>
                  <a:pt x="2833801" y="1410448"/>
                  <a:pt x="2828925" y="1419225"/>
                </a:cubicBezTo>
                <a:cubicBezTo>
                  <a:pt x="2774338" y="1517481"/>
                  <a:pt x="2802853" y="1440292"/>
                  <a:pt x="2781300" y="1504950"/>
                </a:cubicBezTo>
                <a:cubicBezTo>
                  <a:pt x="2776549" y="1538204"/>
                  <a:pt x="2774635" y="1589123"/>
                  <a:pt x="2752725" y="1619250"/>
                </a:cubicBezTo>
                <a:lnTo>
                  <a:pt x="2667000" y="1704975"/>
                </a:lnTo>
                <a:cubicBezTo>
                  <a:pt x="2657475" y="1714500"/>
                  <a:pt x="2651204" y="1729290"/>
                  <a:pt x="2638425" y="1733550"/>
                </a:cubicBezTo>
                <a:cubicBezTo>
                  <a:pt x="2598990" y="1746695"/>
                  <a:pt x="2618204" y="1737506"/>
                  <a:pt x="2581275" y="1762125"/>
                </a:cubicBezTo>
                <a:cubicBezTo>
                  <a:pt x="2574925" y="1771650"/>
                  <a:pt x="2570320" y="1782605"/>
                  <a:pt x="2562225" y="1790700"/>
                </a:cubicBezTo>
                <a:cubicBezTo>
                  <a:pt x="2534928" y="1817997"/>
                  <a:pt x="2536063" y="1803781"/>
                  <a:pt x="2505075" y="1819275"/>
                </a:cubicBezTo>
                <a:cubicBezTo>
                  <a:pt x="2409416" y="1867104"/>
                  <a:pt x="2555292" y="1807278"/>
                  <a:pt x="2438400" y="1857375"/>
                </a:cubicBezTo>
                <a:cubicBezTo>
                  <a:pt x="2429172" y="1861330"/>
                  <a:pt x="2418805" y="1862410"/>
                  <a:pt x="2409825" y="1866900"/>
                </a:cubicBezTo>
                <a:cubicBezTo>
                  <a:pt x="2399586" y="1872020"/>
                  <a:pt x="2388908" y="1877441"/>
                  <a:pt x="2381250" y="1885950"/>
                </a:cubicBezTo>
                <a:cubicBezTo>
                  <a:pt x="2360010" y="1909550"/>
                  <a:pt x="2355692" y="1958991"/>
                  <a:pt x="2324100" y="1962150"/>
                </a:cubicBezTo>
                <a:lnTo>
                  <a:pt x="2228850" y="1971675"/>
                </a:lnTo>
                <a:cubicBezTo>
                  <a:pt x="2200753" y="1990406"/>
                  <a:pt x="2194619" y="1991798"/>
                  <a:pt x="2171700" y="2019300"/>
                </a:cubicBezTo>
                <a:cubicBezTo>
                  <a:pt x="2164371" y="2028094"/>
                  <a:pt x="2160100" y="2039183"/>
                  <a:pt x="2152650" y="2047875"/>
                </a:cubicBezTo>
                <a:cubicBezTo>
                  <a:pt x="2140961" y="2061512"/>
                  <a:pt x="2125326" y="2071607"/>
                  <a:pt x="2114550" y="2085975"/>
                </a:cubicBezTo>
                <a:cubicBezTo>
                  <a:pt x="2106031" y="2097334"/>
                  <a:pt x="2102805" y="2111899"/>
                  <a:pt x="2095500" y="2124075"/>
                </a:cubicBezTo>
                <a:cubicBezTo>
                  <a:pt x="2083720" y="2143708"/>
                  <a:pt x="2070100" y="2162175"/>
                  <a:pt x="2057400" y="2181225"/>
                </a:cubicBezTo>
                <a:cubicBezTo>
                  <a:pt x="2051050" y="2190750"/>
                  <a:pt x="2047875" y="2203450"/>
                  <a:pt x="2038350" y="2209800"/>
                </a:cubicBezTo>
                <a:lnTo>
                  <a:pt x="2009775" y="2228850"/>
                </a:lnTo>
                <a:cubicBezTo>
                  <a:pt x="2006600" y="2241550"/>
                  <a:pt x="2007512" y="2256058"/>
                  <a:pt x="2000250" y="2266950"/>
                </a:cubicBezTo>
                <a:cubicBezTo>
                  <a:pt x="1993900" y="2276475"/>
                  <a:pt x="1979770" y="2277905"/>
                  <a:pt x="1971675" y="2286000"/>
                </a:cubicBezTo>
                <a:cubicBezTo>
                  <a:pt x="1963580" y="2294095"/>
                  <a:pt x="1960720" y="2306480"/>
                  <a:pt x="1952625" y="2314575"/>
                </a:cubicBezTo>
                <a:cubicBezTo>
                  <a:pt x="1944530" y="2322670"/>
                  <a:pt x="1932844" y="2326296"/>
                  <a:pt x="1924050" y="2333625"/>
                </a:cubicBezTo>
                <a:cubicBezTo>
                  <a:pt x="1876484" y="2373263"/>
                  <a:pt x="1917118" y="2354986"/>
                  <a:pt x="1866900" y="2371725"/>
                </a:cubicBezTo>
                <a:cubicBezTo>
                  <a:pt x="1857375" y="2381250"/>
                  <a:pt x="1848673" y="2391676"/>
                  <a:pt x="1838325" y="2400300"/>
                </a:cubicBezTo>
                <a:cubicBezTo>
                  <a:pt x="1829531" y="2407629"/>
                  <a:pt x="1817845" y="2411255"/>
                  <a:pt x="1809750" y="2419350"/>
                </a:cubicBezTo>
                <a:cubicBezTo>
                  <a:pt x="1798525" y="2430575"/>
                  <a:pt x="1791506" y="2445397"/>
                  <a:pt x="1781175" y="2457450"/>
                </a:cubicBezTo>
                <a:cubicBezTo>
                  <a:pt x="1772409" y="2467677"/>
                  <a:pt x="1761224" y="2475677"/>
                  <a:pt x="1752600" y="2486025"/>
                </a:cubicBezTo>
                <a:cubicBezTo>
                  <a:pt x="1745271" y="2494819"/>
                  <a:pt x="1740204" y="2505285"/>
                  <a:pt x="1733550" y="2514600"/>
                </a:cubicBezTo>
                <a:cubicBezTo>
                  <a:pt x="1724323" y="2527518"/>
                  <a:pt x="1714079" y="2539695"/>
                  <a:pt x="1704975" y="2552700"/>
                </a:cubicBezTo>
                <a:cubicBezTo>
                  <a:pt x="1691845" y="2571457"/>
                  <a:pt x="1679575" y="2590800"/>
                  <a:pt x="1666875" y="2609850"/>
                </a:cubicBezTo>
                <a:cubicBezTo>
                  <a:pt x="1660525" y="2619375"/>
                  <a:pt x="1658685" y="2634805"/>
                  <a:pt x="1647825" y="2638425"/>
                </a:cubicBezTo>
                <a:lnTo>
                  <a:pt x="1619250" y="2647950"/>
                </a:lnTo>
                <a:cubicBezTo>
                  <a:pt x="1525863" y="2772466"/>
                  <a:pt x="1645668" y="2621532"/>
                  <a:pt x="1562100" y="2705100"/>
                </a:cubicBezTo>
                <a:cubicBezTo>
                  <a:pt x="1554005" y="2713195"/>
                  <a:pt x="1551145" y="2725580"/>
                  <a:pt x="1543050" y="2733675"/>
                </a:cubicBezTo>
                <a:cubicBezTo>
                  <a:pt x="1502786" y="2773939"/>
                  <a:pt x="1497326" y="2729874"/>
                  <a:pt x="1457325" y="2809875"/>
                </a:cubicBezTo>
                <a:cubicBezTo>
                  <a:pt x="1433155" y="2858214"/>
                  <a:pt x="1446151" y="2836161"/>
                  <a:pt x="1419225" y="2876550"/>
                </a:cubicBezTo>
                <a:cubicBezTo>
                  <a:pt x="1417530" y="2885026"/>
                  <a:pt x="1405219" y="2950505"/>
                  <a:pt x="1400175" y="2962275"/>
                </a:cubicBezTo>
                <a:cubicBezTo>
                  <a:pt x="1395666" y="2972797"/>
                  <a:pt x="1387475" y="2981325"/>
                  <a:pt x="1381125" y="2990850"/>
                </a:cubicBezTo>
                <a:cubicBezTo>
                  <a:pt x="1374775" y="3013075"/>
                  <a:pt x="1369974" y="3035802"/>
                  <a:pt x="1362075" y="3057525"/>
                </a:cubicBezTo>
                <a:cubicBezTo>
                  <a:pt x="1357223" y="3070869"/>
                  <a:pt x="1348792" y="3082650"/>
                  <a:pt x="1343025" y="3095625"/>
                </a:cubicBezTo>
                <a:cubicBezTo>
                  <a:pt x="1336081" y="3111249"/>
                  <a:pt x="1329382" y="3127030"/>
                  <a:pt x="1323975" y="3143250"/>
                </a:cubicBezTo>
                <a:cubicBezTo>
                  <a:pt x="1319865" y="3155581"/>
                  <a:pt x="1312569" y="3196166"/>
                  <a:pt x="1304925" y="3209925"/>
                </a:cubicBezTo>
                <a:cubicBezTo>
                  <a:pt x="1272978" y="3267429"/>
                  <a:pt x="1268363" y="3253704"/>
                  <a:pt x="1247775" y="3305175"/>
                </a:cubicBezTo>
                <a:cubicBezTo>
                  <a:pt x="1240317" y="3323819"/>
                  <a:pt x="1235075" y="3343275"/>
                  <a:pt x="1228725" y="3362325"/>
                </a:cubicBezTo>
                <a:lnTo>
                  <a:pt x="1219200" y="3390900"/>
                </a:lnTo>
                <a:cubicBezTo>
                  <a:pt x="1216025" y="3400425"/>
                  <a:pt x="1215244" y="3411121"/>
                  <a:pt x="1209675" y="3419475"/>
                </a:cubicBezTo>
                <a:lnTo>
                  <a:pt x="1190625" y="3448050"/>
                </a:lnTo>
                <a:cubicBezTo>
                  <a:pt x="1187450" y="3476625"/>
                  <a:pt x="1185827" y="3505415"/>
                  <a:pt x="1181100" y="3533775"/>
                </a:cubicBezTo>
                <a:cubicBezTo>
                  <a:pt x="1179449" y="3543679"/>
                  <a:pt x="1174010" y="3552610"/>
                  <a:pt x="1171575" y="3562350"/>
                </a:cubicBezTo>
                <a:cubicBezTo>
                  <a:pt x="1167648" y="3578056"/>
                  <a:pt x="1165562" y="3594171"/>
                  <a:pt x="1162050" y="3609975"/>
                </a:cubicBezTo>
                <a:cubicBezTo>
                  <a:pt x="1159210" y="3622754"/>
                  <a:pt x="1159020" y="3636709"/>
                  <a:pt x="1152525" y="3648075"/>
                </a:cubicBezTo>
                <a:cubicBezTo>
                  <a:pt x="1145842" y="3659771"/>
                  <a:pt x="1133475" y="3667125"/>
                  <a:pt x="1123950" y="3676650"/>
                </a:cubicBezTo>
                <a:cubicBezTo>
                  <a:pt x="1112824" y="3710027"/>
                  <a:pt x="1117957" y="3708828"/>
                  <a:pt x="1085850" y="3733800"/>
                </a:cubicBezTo>
                <a:cubicBezTo>
                  <a:pt x="1067778" y="3747856"/>
                  <a:pt x="1028700" y="3771900"/>
                  <a:pt x="1028700" y="3771900"/>
                </a:cubicBezTo>
                <a:cubicBezTo>
                  <a:pt x="1003681" y="3809429"/>
                  <a:pt x="1004202" y="3803217"/>
                  <a:pt x="990600" y="3857625"/>
                </a:cubicBezTo>
                <a:cubicBezTo>
                  <a:pt x="987425" y="3870325"/>
                  <a:pt x="986232" y="3883693"/>
                  <a:pt x="981075" y="3895725"/>
                </a:cubicBezTo>
                <a:cubicBezTo>
                  <a:pt x="976566" y="3906247"/>
                  <a:pt x="967145" y="3914061"/>
                  <a:pt x="962025" y="3924300"/>
                </a:cubicBezTo>
                <a:cubicBezTo>
                  <a:pt x="957535" y="3933280"/>
                  <a:pt x="958664" y="3944950"/>
                  <a:pt x="952500" y="3952875"/>
                </a:cubicBezTo>
                <a:cubicBezTo>
                  <a:pt x="892039" y="4030611"/>
                  <a:pt x="915900" y="3992419"/>
                  <a:pt x="857250" y="4029075"/>
                </a:cubicBezTo>
                <a:cubicBezTo>
                  <a:pt x="832410" y="4044600"/>
                  <a:pt x="786819" y="4087477"/>
                  <a:pt x="762000" y="4095750"/>
                </a:cubicBezTo>
                <a:lnTo>
                  <a:pt x="704850" y="4114800"/>
                </a:lnTo>
                <a:cubicBezTo>
                  <a:pt x="695325" y="4117975"/>
                  <a:pt x="686015" y="4121890"/>
                  <a:pt x="676275" y="4124325"/>
                </a:cubicBezTo>
                <a:cubicBezTo>
                  <a:pt x="663575" y="4127500"/>
                  <a:pt x="650432" y="4129253"/>
                  <a:pt x="638175" y="4133850"/>
                </a:cubicBezTo>
                <a:cubicBezTo>
                  <a:pt x="624880" y="4138836"/>
                  <a:pt x="613126" y="4147307"/>
                  <a:pt x="600075" y="4152900"/>
                </a:cubicBezTo>
                <a:cubicBezTo>
                  <a:pt x="590847" y="4156855"/>
                  <a:pt x="581025" y="4159250"/>
                  <a:pt x="571500" y="4162425"/>
                </a:cubicBezTo>
                <a:cubicBezTo>
                  <a:pt x="525088" y="4232043"/>
                  <a:pt x="586859" y="4149626"/>
                  <a:pt x="514350" y="4210050"/>
                </a:cubicBezTo>
                <a:cubicBezTo>
                  <a:pt x="505556" y="4217379"/>
                  <a:pt x="502629" y="4229831"/>
                  <a:pt x="495300" y="4238625"/>
                </a:cubicBezTo>
                <a:cubicBezTo>
                  <a:pt x="486676" y="4248973"/>
                  <a:pt x="474995" y="4256567"/>
                  <a:pt x="466725" y="4267200"/>
                </a:cubicBezTo>
                <a:cubicBezTo>
                  <a:pt x="452669" y="4285272"/>
                  <a:pt x="447675" y="4311650"/>
                  <a:pt x="428625" y="4324350"/>
                </a:cubicBezTo>
                <a:cubicBezTo>
                  <a:pt x="357679" y="4371648"/>
                  <a:pt x="444814" y="4310859"/>
                  <a:pt x="371475" y="4371975"/>
                </a:cubicBezTo>
                <a:cubicBezTo>
                  <a:pt x="362681" y="4379304"/>
                  <a:pt x="351694" y="4383696"/>
                  <a:pt x="342900" y="4391025"/>
                </a:cubicBezTo>
                <a:cubicBezTo>
                  <a:pt x="310026" y="4418420"/>
                  <a:pt x="305323" y="4441651"/>
                  <a:pt x="257175" y="4457700"/>
                </a:cubicBezTo>
                <a:cubicBezTo>
                  <a:pt x="247650" y="4460875"/>
                  <a:pt x="238254" y="4464467"/>
                  <a:pt x="228600" y="4467225"/>
                </a:cubicBezTo>
                <a:cubicBezTo>
                  <a:pt x="144879" y="4491145"/>
                  <a:pt x="230438" y="4463437"/>
                  <a:pt x="161925" y="4486275"/>
                </a:cubicBezTo>
                <a:cubicBezTo>
                  <a:pt x="139700" y="4483100"/>
                  <a:pt x="114875" y="4487653"/>
                  <a:pt x="95250" y="4476750"/>
                </a:cubicBezTo>
                <a:cubicBezTo>
                  <a:pt x="82838" y="4469854"/>
                  <a:pt x="86240" y="4448690"/>
                  <a:pt x="76200" y="4438650"/>
                </a:cubicBezTo>
                <a:cubicBezTo>
                  <a:pt x="66160" y="4428610"/>
                  <a:pt x="50800" y="4425950"/>
                  <a:pt x="38100" y="4419600"/>
                </a:cubicBezTo>
                <a:cubicBezTo>
                  <a:pt x="14903" y="4326813"/>
                  <a:pt x="28774" y="4367709"/>
                  <a:pt x="0" y="4295775"/>
                </a:cubicBezTo>
                <a:cubicBezTo>
                  <a:pt x="3175" y="4213225"/>
                  <a:pt x="3841" y="4130540"/>
                  <a:pt x="9525" y="4048125"/>
                </a:cubicBezTo>
                <a:cubicBezTo>
                  <a:pt x="11237" y="4023299"/>
                  <a:pt x="26516" y="4011247"/>
                  <a:pt x="38100" y="3990975"/>
                </a:cubicBezTo>
                <a:cubicBezTo>
                  <a:pt x="45145" y="3978647"/>
                  <a:pt x="49625" y="3964916"/>
                  <a:pt x="57150" y="3952875"/>
                </a:cubicBezTo>
                <a:cubicBezTo>
                  <a:pt x="92822" y="3895800"/>
                  <a:pt x="75336" y="3932957"/>
                  <a:pt x="114300" y="3886200"/>
                </a:cubicBezTo>
                <a:cubicBezTo>
                  <a:pt x="189238" y="3796274"/>
                  <a:pt x="85597" y="3914967"/>
                  <a:pt x="142875" y="3829050"/>
                </a:cubicBezTo>
                <a:cubicBezTo>
                  <a:pt x="150347" y="3817842"/>
                  <a:pt x="161925" y="3810000"/>
                  <a:pt x="171450" y="3800475"/>
                </a:cubicBezTo>
                <a:cubicBezTo>
                  <a:pt x="181979" y="3768888"/>
                  <a:pt x="180975" y="3781940"/>
                  <a:pt x="180975" y="3762375"/>
                </a:cubicBezTo>
                <a:lnTo>
                  <a:pt x="228600" y="3857625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819100" y="3380803"/>
            <a:ext cx="905040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с. Глебовское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058116" y="1522442"/>
            <a:ext cx="2401177" cy="642838"/>
          </a:xfrm>
          <a:prstGeom prst="wedgeRectCallout">
            <a:avLst>
              <a:gd name="adj1" fmla="val 52269"/>
              <a:gd name="adj2" fmla="val 103891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Озерейка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192149"/>
            <a:ext cx="3834077" cy="15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15" y="2906486"/>
            <a:ext cx="3511551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4944256"/>
            <a:ext cx="386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149" y="2855731"/>
            <a:ext cx="353695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5134314"/>
            <a:ext cx="359198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4946787"/>
            <a:ext cx="3591983" cy="30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3" name="Прямоугольник 442"/>
          <p:cNvSpPr/>
          <p:nvPr/>
        </p:nvSpPr>
        <p:spPr>
          <a:xfrm>
            <a:off x="0" y="947672"/>
            <a:ext cx="3587791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93" y="1169332"/>
            <a:ext cx="3591983" cy="1832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2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207"/>
            <a:ext cx="12192000" cy="59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191375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1347"/>
            <a:ext cx="12192000" cy="9073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подтопление в с. </a:t>
            </a:r>
            <a:r>
              <a:rPr lang="ru-RU" alt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Дивноморское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Геленджик Краснодарского края</a:t>
            </a: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6846950" y="3934294"/>
            <a:ext cx="1049310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с. </a:t>
            </a:r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Дивноморское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7722750" y="3696121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54"/>
          <p:cNvSpPr>
            <a:spLocks noChangeArrowheads="1"/>
          </p:cNvSpPr>
          <p:nvPr/>
        </p:nvSpPr>
        <p:spPr bwMode="auto">
          <a:xfrm>
            <a:off x="3577154" y="1570206"/>
            <a:ext cx="2226535" cy="764843"/>
          </a:xfrm>
          <a:prstGeom prst="wedgeRectCallout">
            <a:avLst>
              <a:gd name="adj1" fmla="val 69779"/>
              <a:gd name="adj2" fmla="val 9227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Мезыбь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8647478" y="908720"/>
            <a:ext cx="3477717" cy="1136240"/>
            <a:chOff x="6428209" y="4986230"/>
            <a:chExt cx="2608288" cy="1130579"/>
          </a:xfrm>
        </p:grpSpPr>
        <p:sp>
          <p:nvSpPr>
            <p:cNvPr id="6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817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1,91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автомобильный мост;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железнодорожных мостов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647479" y="2087617"/>
            <a:ext cx="3477717" cy="632358"/>
            <a:chOff x="6428209" y="4993020"/>
            <a:chExt cx="2608288" cy="629207"/>
          </a:xfrm>
        </p:grpSpPr>
        <p:sp>
          <p:nvSpPr>
            <p:cNvPr id="75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с.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Дивноморское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6113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501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>
                  <a:latin typeface="Times New Roman" pitchFamily="18" charset="0"/>
                  <a:cs typeface="Times New Roman" pitchFamily="18" charset="0"/>
                </a:rPr>
                <a:t>ПОО</a:t>
              </a:r>
              <a:r>
                <a:rPr lang="ru-RU" sz="100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650409" y="4828957"/>
            <a:ext cx="3477716" cy="1965164"/>
            <a:chOff x="6487806" y="4828956"/>
            <a:chExt cx="2608287" cy="2007477"/>
          </a:xfrm>
        </p:grpSpPr>
        <p:sp>
          <p:nvSpPr>
            <p:cNvPr id="55" name="Text Box 830"/>
            <p:cNvSpPr txBox="1">
              <a:spLocks noChangeArrowheads="1"/>
            </p:cNvSpPr>
            <p:nvPr/>
          </p:nvSpPr>
          <p:spPr bwMode="auto">
            <a:xfrm>
              <a:off x="6487806" y="5073827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8736053" y="6029413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8736053" y="5204408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Полилиния 58"/>
            <p:cNvSpPr/>
            <p:nvPr/>
          </p:nvSpPr>
          <p:spPr>
            <a:xfrm rot="16200000">
              <a:off x="8760776" y="5759375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8736053" y="5331250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Равнобедренный треугольник 61"/>
            <p:cNvSpPr/>
            <p:nvPr/>
          </p:nvSpPr>
          <p:spPr>
            <a:xfrm>
              <a:off x="8791219" y="6401332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>
              <a:off x="8791219" y="6591852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Равнобедренный треугольник 63"/>
            <p:cNvSpPr/>
            <p:nvPr/>
          </p:nvSpPr>
          <p:spPr>
            <a:xfrm>
              <a:off x="8789990" y="6232997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Rectangle 84"/>
            <p:cNvSpPr>
              <a:spLocks noChangeArrowheads="1"/>
            </p:cNvSpPr>
            <p:nvPr/>
          </p:nvSpPr>
          <p:spPr bwMode="auto">
            <a:xfrm>
              <a:off x="6487806" y="4828956"/>
              <a:ext cx="2606090" cy="2527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69" name="Group 56"/>
            <p:cNvGrpSpPr>
              <a:grpSpLocks/>
            </p:cNvGrpSpPr>
            <p:nvPr/>
          </p:nvGrpSpPr>
          <p:grpSpPr bwMode="auto">
            <a:xfrm>
              <a:off x="8723250" y="5734934"/>
              <a:ext cx="302928" cy="45971"/>
              <a:chOff x="639" y="6436"/>
              <a:chExt cx="1701" cy="118"/>
            </a:xfrm>
          </p:grpSpPr>
          <p:sp>
            <p:nvSpPr>
              <p:cNvPr id="70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78" name="Group 5"/>
          <p:cNvGrpSpPr>
            <a:grpSpLocks/>
          </p:cNvGrpSpPr>
          <p:nvPr/>
        </p:nvGrpSpPr>
        <p:grpSpPr bwMode="auto">
          <a:xfrm>
            <a:off x="11719979" y="5463877"/>
            <a:ext cx="260924" cy="138676"/>
            <a:chOff x="4321" y="-14272"/>
            <a:chExt cx="15679" cy="14775"/>
          </a:xfrm>
        </p:grpSpPr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4321" y="-14272"/>
              <a:ext cx="15679" cy="3708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4321" y="-3205"/>
              <a:ext cx="15679" cy="3708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77" y="3171798"/>
            <a:ext cx="3471564" cy="15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389" y="5018530"/>
            <a:ext cx="3593951" cy="17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389" y="4828958"/>
            <a:ext cx="3593951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" y="5071173"/>
            <a:ext cx="3648360" cy="166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" y="4828957"/>
            <a:ext cx="3680648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577" y="2852937"/>
            <a:ext cx="3494617" cy="37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" name="Прямоугольник 445"/>
          <p:cNvSpPr/>
          <p:nvPr/>
        </p:nvSpPr>
        <p:spPr>
          <a:xfrm>
            <a:off x="0" y="939205"/>
            <a:ext cx="3587791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58748"/>
            <a:ext cx="3587791" cy="2013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8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2742" y="563340"/>
            <a:ext cx="12195649" cy="6294660"/>
            <a:chOff x="1141530" y="563340"/>
            <a:chExt cx="6853204" cy="6285240"/>
          </a:xfrm>
        </p:grpSpPr>
        <p:pic>
          <p:nvPicPr>
            <p:cNvPr id="136" name="Picture 2" descr="C:\Users\user\Desktop\open 10.jpg">
              <a:extLst>
                <a:ext uri="{FF2B5EF4-FFF2-40B4-BE49-F238E27FC236}">
                  <a16:creationId xmlns:a16="http://schemas.microsoft.com/office/drawing/2014/main" xmlns="" id="{DB6F7C1B-4E11-49F8-8727-D56485DA5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9" r="13573" b="3549"/>
            <a:stretch/>
          </p:blipFill>
          <p:spPr bwMode="auto">
            <a:xfrm>
              <a:off x="1141530" y="563340"/>
              <a:ext cx="6853204" cy="628524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234" name="Freeform 258"/>
            <p:cNvSpPr>
              <a:spLocks/>
            </p:cNvSpPr>
            <p:nvPr/>
          </p:nvSpPr>
          <p:spPr bwMode="auto">
            <a:xfrm>
              <a:off x="4247966" y="3051344"/>
              <a:ext cx="550139" cy="783077"/>
            </a:xfrm>
            <a:custGeom>
              <a:avLst/>
              <a:gdLst>
                <a:gd name="T0" fmla="*/ 132 w 163"/>
                <a:gd name="T1" fmla="*/ 0 h 212"/>
                <a:gd name="T2" fmla="*/ 132 w 163"/>
                <a:gd name="T3" fmla="*/ 14 h 212"/>
                <a:gd name="T4" fmla="*/ 131 w 163"/>
                <a:gd name="T5" fmla="*/ 23 h 212"/>
                <a:gd name="T6" fmla="*/ 131 w 163"/>
                <a:gd name="T7" fmla="*/ 24 h 212"/>
                <a:gd name="T8" fmla="*/ 126 w 163"/>
                <a:gd name="T9" fmla="*/ 26 h 212"/>
                <a:gd name="T10" fmla="*/ 128 w 163"/>
                <a:gd name="T11" fmla="*/ 30 h 212"/>
                <a:gd name="T12" fmla="*/ 125 w 163"/>
                <a:gd name="T13" fmla="*/ 33 h 212"/>
                <a:gd name="T14" fmla="*/ 139 w 163"/>
                <a:gd name="T15" fmla="*/ 77 h 212"/>
                <a:gd name="T16" fmla="*/ 142 w 163"/>
                <a:gd name="T17" fmla="*/ 82 h 212"/>
                <a:gd name="T18" fmla="*/ 145 w 163"/>
                <a:gd name="T19" fmla="*/ 126 h 212"/>
                <a:gd name="T20" fmla="*/ 163 w 163"/>
                <a:gd name="T21" fmla="*/ 126 h 212"/>
                <a:gd name="T22" fmla="*/ 160 w 163"/>
                <a:gd name="T23" fmla="*/ 142 h 212"/>
                <a:gd name="T24" fmla="*/ 160 w 163"/>
                <a:gd name="T25" fmla="*/ 158 h 212"/>
                <a:gd name="T26" fmla="*/ 144 w 163"/>
                <a:gd name="T27" fmla="*/ 187 h 212"/>
                <a:gd name="T28" fmla="*/ 138 w 163"/>
                <a:gd name="T29" fmla="*/ 183 h 212"/>
                <a:gd name="T30" fmla="*/ 135 w 163"/>
                <a:gd name="T31" fmla="*/ 186 h 212"/>
                <a:gd name="T32" fmla="*/ 132 w 163"/>
                <a:gd name="T33" fmla="*/ 189 h 212"/>
                <a:gd name="T34" fmla="*/ 113 w 163"/>
                <a:gd name="T35" fmla="*/ 189 h 212"/>
                <a:gd name="T36" fmla="*/ 100 w 163"/>
                <a:gd name="T37" fmla="*/ 208 h 212"/>
                <a:gd name="T38" fmla="*/ 84 w 163"/>
                <a:gd name="T39" fmla="*/ 211 h 212"/>
                <a:gd name="T40" fmla="*/ 32 w 163"/>
                <a:gd name="T41" fmla="*/ 196 h 212"/>
                <a:gd name="T42" fmla="*/ 27 w 163"/>
                <a:gd name="T43" fmla="*/ 183 h 212"/>
                <a:gd name="T44" fmla="*/ 18 w 163"/>
                <a:gd name="T45" fmla="*/ 181 h 212"/>
                <a:gd name="T46" fmla="*/ 3 w 163"/>
                <a:gd name="T47" fmla="*/ 170 h 212"/>
                <a:gd name="T48" fmla="*/ 0 w 163"/>
                <a:gd name="T49" fmla="*/ 124 h 212"/>
                <a:gd name="T50" fmla="*/ 9 w 163"/>
                <a:gd name="T51" fmla="*/ 87 h 212"/>
                <a:gd name="T52" fmla="*/ 12 w 163"/>
                <a:gd name="T53" fmla="*/ 87 h 212"/>
                <a:gd name="T54" fmla="*/ 16 w 163"/>
                <a:gd name="T55" fmla="*/ 87 h 212"/>
                <a:gd name="T56" fmla="*/ 15 w 163"/>
                <a:gd name="T57" fmla="*/ 80 h 212"/>
                <a:gd name="T58" fmla="*/ 18 w 163"/>
                <a:gd name="T59" fmla="*/ 74 h 212"/>
                <a:gd name="T60" fmla="*/ 21 w 163"/>
                <a:gd name="T61" fmla="*/ 74 h 212"/>
                <a:gd name="T62" fmla="*/ 22 w 163"/>
                <a:gd name="T63" fmla="*/ 77 h 212"/>
                <a:gd name="T64" fmla="*/ 27 w 163"/>
                <a:gd name="T65" fmla="*/ 74 h 212"/>
                <a:gd name="T66" fmla="*/ 31 w 163"/>
                <a:gd name="T67" fmla="*/ 71 h 212"/>
                <a:gd name="T68" fmla="*/ 32 w 163"/>
                <a:gd name="T69" fmla="*/ 70 h 212"/>
                <a:gd name="T70" fmla="*/ 37 w 163"/>
                <a:gd name="T71" fmla="*/ 68 h 212"/>
                <a:gd name="T72" fmla="*/ 41 w 163"/>
                <a:gd name="T73" fmla="*/ 64 h 212"/>
                <a:gd name="T74" fmla="*/ 43 w 163"/>
                <a:gd name="T75" fmla="*/ 58 h 212"/>
                <a:gd name="T76" fmla="*/ 65 w 163"/>
                <a:gd name="T77" fmla="*/ 61 h 212"/>
                <a:gd name="T78" fmla="*/ 76 w 163"/>
                <a:gd name="T79" fmla="*/ 64 h 212"/>
                <a:gd name="T80" fmla="*/ 87 w 163"/>
                <a:gd name="T81" fmla="*/ 57 h 212"/>
                <a:gd name="T82" fmla="*/ 84 w 163"/>
                <a:gd name="T83" fmla="*/ 49 h 212"/>
                <a:gd name="T84" fmla="*/ 87 w 163"/>
                <a:gd name="T85" fmla="*/ 35 h 212"/>
                <a:gd name="T86" fmla="*/ 75 w 163"/>
                <a:gd name="T87" fmla="*/ 29 h 212"/>
                <a:gd name="T88" fmla="*/ 66 w 163"/>
                <a:gd name="T89" fmla="*/ 17 h 212"/>
                <a:gd name="T90" fmla="*/ 104 w 163"/>
                <a:gd name="T91" fmla="*/ 11 h 212"/>
                <a:gd name="T92" fmla="*/ 107 w 163"/>
                <a:gd name="T93" fmla="*/ 10 h 212"/>
                <a:gd name="T94" fmla="*/ 110 w 163"/>
                <a:gd name="T95" fmla="*/ 7 h 212"/>
                <a:gd name="T96" fmla="*/ 112 w 163"/>
                <a:gd name="T97" fmla="*/ 10 h 212"/>
                <a:gd name="T98" fmla="*/ 119 w 163"/>
                <a:gd name="T99" fmla="*/ 10 h 212"/>
                <a:gd name="T100" fmla="*/ 126 w 163"/>
                <a:gd name="T101" fmla="*/ 11 h 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3"/>
                <a:gd name="T154" fmla="*/ 0 h 212"/>
                <a:gd name="T155" fmla="*/ 163 w 163"/>
                <a:gd name="T156" fmla="*/ 212 h 2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3" h="212">
                  <a:moveTo>
                    <a:pt x="126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8" y="30"/>
                  </a:lnTo>
                  <a:lnTo>
                    <a:pt x="129" y="32"/>
                  </a:lnTo>
                  <a:lnTo>
                    <a:pt x="125" y="33"/>
                  </a:lnTo>
                  <a:lnTo>
                    <a:pt x="123" y="76"/>
                  </a:lnTo>
                  <a:lnTo>
                    <a:pt x="139" y="77"/>
                  </a:lnTo>
                  <a:lnTo>
                    <a:pt x="139" y="80"/>
                  </a:lnTo>
                  <a:lnTo>
                    <a:pt x="142" y="82"/>
                  </a:lnTo>
                  <a:lnTo>
                    <a:pt x="141" y="126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63" y="126"/>
                  </a:lnTo>
                  <a:lnTo>
                    <a:pt x="163" y="142"/>
                  </a:lnTo>
                  <a:lnTo>
                    <a:pt x="160" y="142"/>
                  </a:lnTo>
                  <a:lnTo>
                    <a:pt x="160" y="146"/>
                  </a:lnTo>
                  <a:lnTo>
                    <a:pt x="160" y="158"/>
                  </a:lnTo>
                  <a:lnTo>
                    <a:pt x="145" y="158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8" y="183"/>
                  </a:lnTo>
                  <a:lnTo>
                    <a:pt x="136" y="184"/>
                  </a:lnTo>
                  <a:lnTo>
                    <a:pt x="135" y="186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90"/>
                  </a:lnTo>
                  <a:lnTo>
                    <a:pt x="113" y="189"/>
                  </a:lnTo>
                  <a:lnTo>
                    <a:pt x="112" y="208"/>
                  </a:lnTo>
                  <a:lnTo>
                    <a:pt x="100" y="208"/>
                  </a:lnTo>
                  <a:lnTo>
                    <a:pt x="98" y="212"/>
                  </a:lnTo>
                  <a:lnTo>
                    <a:pt x="84" y="211"/>
                  </a:lnTo>
                  <a:lnTo>
                    <a:pt x="84" y="199"/>
                  </a:lnTo>
                  <a:lnTo>
                    <a:pt x="32" y="196"/>
                  </a:lnTo>
                  <a:lnTo>
                    <a:pt x="32" y="180"/>
                  </a:lnTo>
                  <a:lnTo>
                    <a:pt x="27" y="183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9" y="171"/>
                  </a:lnTo>
                  <a:lnTo>
                    <a:pt x="3" y="170"/>
                  </a:lnTo>
                  <a:lnTo>
                    <a:pt x="6" y="126"/>
                  </a:lnTo>
                  <a:lnTo>
                    <a:pt x="0" y="124"/>
                  </a:lnTo>
                  <a:lnTo>
                    <a:pt x="3" y="86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9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5" y="80"/>
                  </a:lnTo>
                  <a:lnTo>
                    <a:pt x="16" y="79"/>
                  </a:lnTo>
                  <a:lnTo>
                    <a:pt x="18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41" y="64"/>
                  </a:lnTo>
                  <a:lnTo>
                    <a:pt x="43" y="64"/>
                  </a:lnTo>
                  <a:lnTo>
                    <a:pt x="43" y="58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87" y="6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4" y="49"/>
                  </a:lnTo>
                  <a:lnTo>
                    <a:pt x="88" y="49"/>
                  </a:lnTo>
                  <a:lnTo>
                    <a:pt x="87" y="35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66" y="27"/>
                  </a:lnTo>
                  <a:lnTo>
                    <a:pt x="66" y="17"/>
                  </a:lnTo>
                  <a:lnTo>
                    <a:pt x="104" y="19"/>
                  </a:lnTo>
                  <a:lnTo>
                    <a:pt x="104" y="11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19" y="10"/>
                  </a:lnTo>
                  <a:lnTo>
                    <a:pt x="122" y="11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4" name="Freeform 251"/>
            <p:cNvSpPr>
              <a:spLocks/>
            </p:cNvSpPr>
            <p:nvPr/>
          </p:nvSpPr>
          <p:spPr bwMode="auto">
            <a:xfrm rot="21334256">
              <a:off x="4656096" y="2881949"/>
              <a:ext cx="581842" cy="755552"/>
            </a:xfrm>
            <a:custGeom>
              <a:avLst/>
              <a:gdLst>
                <a:gd name="T0" fmla="*/ 2147483647 w 189"/>
                <a:gd name="T1" fmla="*/ 2147483647 h 208"/>
                <a:gd name="T2" fmla="*/ 2147483647 w 189"/>
                <a:gd name="T3" fmla="*/ 2147483647 h 208"/>
                <a:gd name="T4" fmla="*/ 2147483647 w 189"/>
                <a:gd name="T5" fmla="*/ 2147483647 h 208"/>
                <a:gd name="T6" fmla="*/ 2147483647 w 189"/>
                <a:gd name="T7" fmla="*/ 2147483647 h 208"/>
                <a:gd name="T8" fmla="*/ 2147483647 w 189"/>
                <a:gd name="T9" fmla="*/ 2147483647 h 208"/>
                <a:gd name="T10" fmla="*/ 2147483647 w 189"/>
                <a:gd name="T11" fmla="*/ 2147483647 h 208"/>
                <a:gd name="T12" fmla="*/ 2147483647 w 189"/>
                <a:gd name="T13" fmla="*/ 2147483647 h 208"/>
                <a:gd name="T14" fmla="*/ 2147483647 w 189"/>
                <a:gd name="T15" fmla="*/ 2147483647 h 208"/>
                <a:gd name="T16" fmla="*/ 2147483647 w 189"/>
                <a:gd name="T17" fmla="*/ 2147483647 h 208"/>
                <a:gd name="T18" fmla="*/ 2147483647 w 189"/>
                <a:gd name="T19" fmla="*/ 2147483647 h 208"/>
                <a:gd name="T20" fmla="*/ 2147483647 w 189"/>
                <a:gd name="T21" fmla="*/ 2147483647 h 208"/>
                <a:gd name="T22" fmla="*/ 2147483647 w 189"/>
                <a:gd name="T23" fmla="*/ 2147483647 h 208"/>
                <a:gd name="T24" fmla="*/ 2147483647 w 189"/>
                <a:gd name="T25" fmla="*/ 2147483647 h 208"/>
                <a:gd name="T26" fmla="*/ 2147483647 w 189"/>
                <a:gd name="T27" fmla="*/ 2147483647 h 208"/>
                <a:gd name="T28" fmla="*/ 2147483647 w 189"/>
                <a:gd name="T29" fmla="*/ 2147483647 h 208"/>
                <a:gd name="T30" fmla="*/ 2147483647 w 189"/>
                <a:gd name="T31" fmla="*/ 2147483647 h 208"/>
                <a:gd name="T32" fmla="*/ 2147483647 w 189"/>
                <a:gd name="T33" fmla="*/ 2147483647 h 208"/>
                <a:gd name="T34" fmla="*/ 2147483647 w 189"/>
                <a:gd name="T35" fmla="*/ 2147483647 h 208"/>
                <a:gd name="T36" fmla="*/ 2147483647 w 189"/>
                <a:gd name="T37" fmla="*/ 2147483647 h 208"/>
                <a:gd name="T38" fmla="*/ 2147483647 w 189"/>
                <a:gd name="T39" fmla="*/ 2147483647 h 208"/>
                <a:gd name="T40" fmla="*/ 2147483647 w 189"/>
                <a:gd name="T41" fmla="*/ 2147483647 h 208"/>
                <a:gd name="T42" fmla="*/ 2147483647 w 189"/>
                <a:gd name="T43" fmla="*/ 2147483647 h 208"/>
                <a:gd name="T44" fmla="*/ 2147483647 w 189"/>
                <a:gd name="T45" fmla="*/ 2147483647 h 208"/>
                <a:gd name="T46" fmla="*/ 2147483647 w 189"/>
                <a:gd name="T47" fmla="*/ 2147483647 h 208"/>
                <a:gd name="T48" fmla="*/ 2147483647 w 189"/>
                <a:gd name="T49" fmla="*/ 2147483647 h 208"/>
                <a:gd name="T50" fmla="*/ 2147483647 w 189"/>
                <a:gd name="T51" fmla="*/ 2147483647 h 208"/>
                <a:gd name="T52" fmla="*/ 2147483647 w 189"/>
                <a:gd name="T53" fmla="*/ 2147483647 h 208"/>
                <a:gd name="T54" fmla="*/ 2147483647 w 189"/>
                <a:gd name="T55" fmla="*/ 2147483647 h 208"/>
                <a:gd name="T56" fmla="*/ 0 w 189"/>
                <a:gd name="T57" fmla="*/ 2147483647 h 208"/>
                <a:gd name="T58" fmla="*/ 2147483647 w 189"/>
                <a:gd name="T59" fmla="*/ 2147483647 h 208"/>
                <a:gd name="T60" fmla="*/ 2147483647 w 189"/>
                <a:gd name="T61" fmla="*/ 2147483647 h 208"/>
                <a:gd name="T62" fmla="*/ 2147483647 w 189"/>
                <a:gd name="T63" fmla="*/ 2147483647 h 208"/>
                <a:gd name="T64" fmla="*/ 2147483647 w 189"/>
                <a:gd name="T65" fmla="*/ 2147483647 h 208"/>
                <a:gd name="T66" fmla="*/ 2147483647 w 189"/>
                <a:gd name="T67" fmla="*/ 2147483647 h 208"/>
                <a:gd name="T68" fmla="*/ 2147483647 w 189"/>
                <a:gd name="T69" fmla="*/ 2147483647 h 208"/>
                <a:gd name="T70" fmla="*/ 2147483647 w 189"/>
                <a:gd name="T71" fmla="*/ 2147483647 h 208"/>
                <a:gd name="T72" fmla="*/ 2147483647 w 189"/>
                <a:gd name="T73" fmla="*/ 2147483647 h 208"/>
                <a:gd name="T74" fmla="*/ 2147483647 w 189"/>
                <a:gd name="T75" fmla="*/ 2147483647 h 208"/>
                <a:gd name="T76" fmla="*/ 2147483647 w 189"/>
                <a:gd name="T77" fmla="*/ 2147483647 h 208"/>
                <a:gd name="T78" fmla="*/ 2147483647 w 189"/>
                <a:gd name="T79" fmla="*/ 2147483647 h 208"/>
                <a:gd name="T80" fmla="*/ 2147483647 w 189"/>
                <a:gd name="T81" fmla="*/ 2147483647 h 208"/>
                <a:gd name="T82" fmla="*/ 2147483647 w 189"/>
                <a:gd name="T83" fmla="*/ 2147483647 h 208"/>
                <a:gd name="T84" fmla="*/ 2147483647 w 189"/>
                <a:gd name="T85" fmla="*/ 2147483647 h 208"/>
                <a:gd name="T86" fmla="*/ 2147483647 w 189"/>
                <a:gd name="T87" fmla="*/ 2147483647 h 208"/>
                <a:gd name="T88" fmla="*/ 2147483647 w 189"/>
                <a:gd name="T89" fmla="*/ 2147483647 h 208"/>
                <a:gd name="T90" fmla="*/ 2147483647 w 189"/>
                <a:gd name="T91" fmla="*/ 2147483647 h 208"/>
                <a:gd name="T92" fmla="*/ 2147483647 w 189"/>
                <a:gd name="T93" fmla="*/ 2147483647 h 208"/>
                <a:gd name="T94" fmla="*/ 2147483647 w 189"/>
                <a:gd name="T95" fmla="*/ 2147483647 h 2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08"/>
                <a:gd name="T146" fmla="*/ 189 w 189"/>
                <a:gd name="T147" fmla="*/ 208 h 2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08">
                  <a:moveTo>
                    <a:pt x="93" y="15"/>
                  </a:moveTo>
                  <a:lnTo>
                    <a:pt x="109" y="23"/>
                  </a:lnTo>
                  <a:lnTo>
                    <a:pt x="100" y="39"/>
                  </a:lnTo>
                  <a:lnTo>
                    <a:pt x="134" y="60"/>
                  </a:lnTo>
                  <a:lnTo>
                    <a:pt x="144" y="44"/>
                  </a:lnTo>
                  <a:lnTo>
                    <a:pt x="147" y="42"/>
                  </a:lnTo>
                  <a:lnTo>
                    <a:pt x="147" y="54"/>
                  </a:lnTo>
                  <a:lnTo>
                    <a:pt x="159" y="56"/>
                  </a:lnTo>
                  <a:lnTo>
                    <a:pt x="157" y="79"/>
                  </a:lnTo>
                  <a:lnTo>
                    <a:pt x="189" y="82"/>
                  </a:lnTo>
                  <a:lnTo>
                    <a:pt x="188" y="114"/>
                  </a:lnTo>
                  <a:lnTo>
                    <a:pt x="156" y="113"/>
                  </a:lnTo>
                  <a:lnTo>
                    <a:pt x="154" y="127"/>
                  </a:lnTo>
                  <a:lnTo>
                    <a:pt x="151" y="127"/>
                  </a:lnTo>
                  <a:lnTo>
                    <a:pt x="150" y="141"/>
                  </a:lnTo>
                  <a:lnTo>
                    <a:pt x="153" y="141"/>
                  </a:lnTo>
                  <a:lnTo>
                    <a:pt x="154" y="141"/>
                  </a:lnTo>
                  <a:lnTo>
                    <a:pt x="159" y="139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6"/>
                  </a:lnTo>
                  <a:lnTo>
                    <a:pt x="170" y="146"/>
                  </a:lnTo>
                  <a:lnTo>
                    <a:pt x="170" y="149"/>
                  </a:lnTo>
                  <a:lnTo>
                    <a:pt x="150" y="148"/>
                  </a:lnTo>
                  <a:lnTo>
                    <a:pt x="141" y="144"/>
                  </a:lnTo>
                  <a:lnTo>
                    <a:pt x="139" y="145"/>
                  </a:lnTo>
                  <a:lnTo>
                    <a:pt x="139" y="149"/>
                  </a:lnTo>
                  <a:lnTo>
                    <a:pt x="142" y="152"/>
                  </a:lnTo>
                  <a:lnTo>
                    <a:pt x="138" y="157"/>
                  </a:lnTo>
                  <a:lnTo>
                    <a:pt x="138" y="165"/>
                  </a:lnTo>
                  <a:lnTo>
                    <a:pt x="110" y="164"/>
                  </a:lnTo>
                  <a:lnTo>
                    <a:pt x="110" y="180"/>
                  </a:lnTo>
                  <a:lnTo>
                    <a:pt x="128" y="182"/>
                  </a:lnTo>
                  <a:lnTo>
                    <a:pt x="128" y="193"/>
                  </a:lnTo>
                  <a:lnTo>
                    <a:pt x="137" y="193"/>
                  </a:lnTo>
                  <a:lnTo>
                    <a:pt x="138" y="196"/>
                  </a:lnTo>
                  <a:lnTo>
                    <a:pt x="134" y="198"/>
                  </a:lnTo>
                  <a:lnTo>
                    <a:pt x="129" y="196"/>
                  </a:lnTo>
                  <a:lnTo>
                    <a:pt x="128" y="201"/>
                  </a:lnTo>
                  <a:lnTo>
                    <a:pt x="126" y="205"/>
                  </a:lnTo>
                  <a:lnTo>
                    <a:pt x="103" y="204"/>
                  </a:lnTo>
                  <a:lnTo>
                    <a:pt x="101" y="208"/>
                  </a:lnTo>
                  <a:lnTo>
                    <a:pt x="94" y="208"/>
                  </a:lnTo>
                  <a:lnTo>
                    <a:pt x="94" y="204"/>
                  </a:lnTo>
                  <a:lnTo>
                    <a:pt x="68" y="201"/>
                  </a:lnTo>
                  <a:lnTo>
                    <a:pt x="68" y="198"/>
                  </a:lnTo>
                  <a:lnTo>
                    <a:pt x="37" y="195"/>
                  </a:lnTo>
                  <a:lnTo>
                    <a:pt x="37" y="183"/>
                  </a:lnTo>
                  <a:lnTo>
                    <a:pt x="37" y="179"/>
                  </a:lnTo>
                  <a:lnTo>
                    <a:pt x="40" y="179"/>
                  </a:lnTo>
                  <a:lnTo>
                    <a:pt x="40" y="163"/>
                  </a:lnTo>
                  <a:lnTo>
                    <a:pt x="22" y="161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19" y="119"/>
                  </a:lnTo>
                  <a:lnTo>
                    <a:pt x="16" y="117"/>
                  </a:lnTo>
                  <a:lnTo>
                    <a:pt x="16" y="114"/>
                  </a:lnTo>
                  <a:lnTo>
                    <a:pt x="0" y="113"/>
                  </a:lnTo>
                  <a:lnTo>
                    <a:pt x="2" y="70"/>
                  </a:lnTo>
                  <a:lnTo>
                    <a:pt x="6" y="69"/>
                  </a:lnTo>
                  <a:lnTo>
                    <a:pt x="5" y="67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9" y="59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9" y="37"/>
                  </a:lnTo>
                  <a:lnTo>
                    <a:pt x="3" y="37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1" y="12"/>
                  </a:lnTo>
                  <a:lnTo>
                    <a:pt x="31" y="3"/>
                  </a:lnTo>
                  <a:lnTo>
                    <a:pt x="32" y="0"/>
                  </a:lnTo>
                  <a:lnTo>
                    <a:pt x="59" y="1"/>
                  </a:lnTo>
                  <a:lnTo>
                    <a:pt x="54" y="10"/>
                  </a:lnTo>
                  <a:lnTo>
                    <a:pt x="72" y="12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84" y="15"/>
                  </a:lnTo>
                  <a:lnTo>
                    <a:pt x="87" y="12"/>
                  </a:lnTo>
                  <a:lnTo>
                    <a:pt x="93" y="1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2" name="Rectangle 760"/>
            <p:cNvSpPr>
              <a:spLocks noChangeArrowheads="1"/>
            </p:cNvSpPr>
            <p:nvPr/>
          </p:nvSpPr>
          <p:spPr bwMode="auto">
            <a:xfrm rot="21334256">
              <a:off x="3556031" y="4390003"/>
              <a:ext cx="17295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3" name="Полилиния 4"/>
            <p:cNvSpPr>
              <a:spLocks/>
            </p:cNvSpPr>
            <p:nvPr/>
          </p:nvSpPr>
          <p:spPr bwMode="auto">
            <a:xfrm rot="21334256">
              <a:off x="3612161" y="4115484"/>
              <a:ext cx="624483" cy="932280"/>
            </a:xfrm>
            <a:custGeom>
              <a:avLst/>
              <a:gdLst>
                <a:gd name="T0" fmla="*/ 377645 w 720031"/>
                <a:gd name="T1" fmla="*/ 238270 h 912280"/>
                <a:gd name="T2" fmla="*/ 393476 w 720031"/>
                <a:gd name="T3" fmla="*/ 106466 h 912280"/>
                <a:gd name="T4" fmla="*/ 438352 w 720031"/>
                <a:gd name="T5" fmla="*/ 63371 h 912280"/>
                <a:gd name="T6" fmla="*/ 382917 w 720031"/>
                <a:gd name="T7" fmla="*/ 50689 h 912280"/>
                <a:gd name="T8" fmla="*/ 316924 w 720031"/>
                <a:gd name="T9" fmla="*/ 15218 h 912280"/>
                <a:gd name="T10" fmla="*/ 293166 w 720031"/>
                <a:gd name="T11" fmla="*/ 55762 h 912280"/>
                <a:gd name="T12" fmla="*/ 235089 w 720031"/>
                <a:gd name="T13" fmla="*/ 93788 h 912280"/>
                <a:gd name="T14" fmla="*/ 195490 w 720031"/>
                <a:gd name="T15" fmla="*/ 70971 h 912280"/>
                <a:gd name="T16" fmla="*/ 132136 w 720031"/>
                <a:gd name="T17" fmla="*/ 98855 h 912280"/>
                <a:gd name="T18" fmla="*/ 87259 w 720031"/>
                <a:gd name="T19" fmla="*/ 172365 h 912280"/>
                <a:gd name="T20" fmla="*/ 145335 w 720031"/>
                <a:gd name="T21" fmla="*/ 207851 h 912280"/>
                <a:gd name="T22" fmla="*/ 174373 w 720031"/>
                <a:gd name="T23" fmla="*/ 230664 h 912280"/>
                <a:gd name="T24" fmla="*/ 147976 w 720031"/>
                <a:gd name="T25" fmla="*/ 276294 h 912280"/>
                <a:gd name="T26" fmla="*/ 100460 w 720031"/>
                <a:gd name="T27" fmla="*/ 357404 h 912280"/>
                <a:gd name="T28" fmla="*/ 87259 w 720031"/>
                <a:gd name="T29" fmla="*/ 400494 h 912280"/>
                <a:gd name="T30" fmla="*/ 118939 w 720031"/>
                <a:gd name="T31" fmla="*/ 441051 h 912280"/>
                <a:gd name="T32" fmla="*/ 55581 w 720031"/>
                <a:gd name="T33" fmla="*/ 463863 h 912280"/>
                <a:gd name="T34" fmla="*/ 42382 w 720031"/>
                <a:gd name="T35" fmla="*/ 527233 h 912280"/>
                <a:gd name="T36" fmla="*/ 23905 w 720031"/>
                <a:gd name="T37" fmla="*/ 608344 h 912280"/>
                <a:gd name="T38" fmla="*/ 15979 w 720031"/>
                <a:gd name="T39" fmla="*/ 648903 h 912280"/>
                <a:gd name="T40" fmla="*/ 50301 w 720031"/>
                <a:gd name="T41" fmla="*/ 656507 h 912280"/>
                <a:gd name="T42" fmla="*/ 15979 w 720031"/>
                <a:gd name="T43" fmla="*/ 691992 h 912280"/>
                <a:gd name="T44" fmla="*/ 68780 w 720031"/>
                <a:gd name="T45" fmla="*/ 722412 h 912280"/>
                <a:gd name="T46" fmla="*/ 134778 w 720031"/>
                <a:gd name="T47" fmla="*/ 768044 h 912280"/>
                <a:gd name="T48" fmla="*/ 132136 w 720031"/>
                <a:gd name="T49" fmla="*/ 765504 h 912280"/>
                <a:gd name="T50" fmla="*/ 161173 w 720031"/>
                <a:gd name="T51" fmla="*/ 811128 h 912280"/>
                <a:gd name="T52" fmla="*/ 184937 w 720031"/>
                <a:gd name="T53" fmla="*/ 864357 h 912280"/>
                <a:gd name="T54" fmla="*/ 237729 w 720031"/>
                <a:gd name="T55" fmla="*/ 922657 h 912280"/>
                <a:gd name="T56" fmla="*/ 311644 w 720031"/>
                <a:gd name="T57" fmla="*/ 965749 h 912280"/>
                <a:gd name="T58" fmla="*/ 372358 w 720031"/>
                <a:gd name="T59" fmla="*/ 953074 h 912280"/>
                <a:gd name="T60" fmla="*/ 454193 w 720031"/>
                <a:gd name="T61" fmla="*/ 950539 h 912280"/>
                <a:gd name="T62" fmla="*/ 501711 w 720031"/>
                <a:gd name="T63" fmla="*/ 965749 h 912280"/>
                <a:gd name="T64" fmla="*/ 543946 w 720031"/>
                <a:gd name="T65" fmla="*/ 970818 h 912280"/>
                <a:gd name="T66" fmla="*/ 599384 w 720031"/>
                <a:gd name="T67" fmla="*/ 909983 h 912280"/>
                <a:gd name="T68" fmla="*/ 633702 w 720031"/>
                <a:gd name="T69" fmla="*/ 844080 h 912280"/>
                <a:gd name="T70" fmla="*/ 654821 w 720031"/>
                <a:gd name="T71" fmla="*/ 803523 h 912280"/>
                <a:gd name="T72" fmla="*/ 694417 w 720031"/>
                <a:gd name="T73" fmla="*/ 760434 h 912280"/>
                <a:gd name="T74" fmla="*/ 728733 w 720031"/>
                <a:gd name="T75" fmla="*/ 732550 h 912280"/>
                <a:gd name="T76" fmla="*/ 773609 w 720031"/>
                <a:gd name="T77" fmla="*/ 747763 h 912280"/>
                <a:gd name="T78" fmla="*/ 770972 w 720031"/>
                <a:gd name="T79" fmla="*/ 719876 h 912280"/>
                <a:gd name="T80" fmla="*/ 726093 w 720031"/>
                <a:gd name="T81" fmla="*/ 697063 h 912280"/>
                <a:gd name="T82" fmla="*/ 739294 w 720031"/>
                <a:gd name="T83" fmla="*/ 626089 h 912280"/>
                <a:gd name="T84" fmla="*/ 715537 w 720031"/>
                <a:gd name="T85" fmla="*/ 557649 h 912280"/>
                <a:gd name="T86" fmla="*/ 728733 w 720031"/>
                <a:gd name="T87" fmla="*/ 466399 h 912280"/>
                <a:gd name="T88" fmla="*/ 686499 w 720031"/>
                <a:gd name="T89" fmla="*/ 392891 h 912280"/>
                <a:gd name="T90" fmla="*/ 594110 w 720031"/>
                <a:gd name="T91" fmla="*/ 344729 h 912280"/>
                <a:gd name="T92" fmla="*/ 572984 w 720031"/>
                <a:gd name="T93" fmla="*/ 296568 h 912280"/>
                <a:gd name="T94" fmla="*/ 514910 w 720031"/>
                <a:gd name="T95" fmla="*/ 256014 h 9122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20031" h="912280">
                  <a:moveTo>
                    <a:pt x="438282" y="219075"/>
                  </a:moveTo>
                  <a:cubicBezTo>
                    <a:pt x="431138" y="219472"/>
                    <a:pt x="415962" y="219803"/>
                    <a:pt x="404944" y="221456"/>
                  </a:cubicBezTo>
                  <a:cubicBezTo>
                    <a:pt x="399980" y="222201"/>
                    <a:pt x="390657" y="226219"/>
                    <a:pt x="390657" y="226219"/>
                  </a:cubicBezTo>
                  <a:cubicBezTo>
                    <a:pt x="373988" y="225425"/>
                    <a:pt x="354960" y="232424"/>
                    <a:pt x="340651" y="223838"/>
                  </a:cubicBezTo>
                  <a:cubicBezTo>
                    <a:pt x="334351" y="220058"/>
                    <a:pt x="345491" y="190264"/>
                    <a:pt x="347794" y="183356"/>
                  </a:cubicBezTo>
                  <a:lnTo>
                    <a:pt x="350176" y="176213"/>
                  </a:lnTo>
                  <a:cubicBezTo>
                    <a:pt x="350970" y="155575"/>
                    <a:pt x="351269" y="134913"/>
                    <a:pt x="352557" y="114300"/>
                  </a:cubicBezTo>
                  <a:cubicBezTo>
                    <a:pt x="352858" y="109481"/>
                    <a:pt x="353767" y="104697"/>
                    <a:pt x="354938" y="100013"/>
                  </a:cubicBezTo>
                  <a:cubicBezTo>
                    <a:pt x="356156" y="95143"/>
                    <a:pt x="359701" y="85725"/>
                    <a:pt x="359701" y="85725"/>
                  </a:cubicBezTo>
                  <a:cubicBezTo>
                    <a:pt x="360495" y="80963"/>
                    <a:pt x="359923" y="75756"/>
                    <a:pt x="362082" y="71438"/>
                  </a:cubicBezTo>
                  <a:cubicBezTo>
                    <a:pt x="365684" y="64233"/>
                    <a:pt x="386210" y="64552"/>
                    <a:pt x="388276" y="64294"/>
                  </a:cubicBezTo>
                  <a:cubicBezTo>
                    <a:pt x="390657" y="62706"/>
                    <a:pt x="394858" y="62337"/>
                    <a:pt x="395419" y="59531"/>
                  </a:cubicBezTo>
                  <a:cubicBezTo>
                    <a:pt x="395980" y="56725"/>
                    <a:pt x="393084" y="53905"/>
                    <a:pt x="390657" y="52388"/>
                  </a:cubicBezTo>
                  <a:cubicBezTo>
                    <a:pt x="386790" y="49971"/>
                    <a:pt x="372422" y="46638"/>
                    <a:pt x="366844" y="45244"/>
                  </a:cubicBezTo>
                  <a:cubicBezTo>
                    <a:pt x="364463" y="42863"/>
                    <a:pt x="362939" y="39025"/>
                    <a:pt x="359701" y="38100"/>
                  </a:cubicBezTo>
                  <a:cubicBezTo>
                    <a:pt x="350317" y="35418"/>
                    <a:pt x="349440" y="42792"/>
                    <a:pt x="345413" y="47625"/>
                  </a:cubicBezTo>
                  <a:cubicBezTo>
                    <a:pt x="339683" y="54501"/>
                    <a:pt x="338150" y="54848"/>
                    <a:pt x="331126" y="59531"/>
                  </a:cubicBezTo>
                  <a:cubicBezTo>
                    <a:pt x="322659" y="58322"/>
                    <a:pt x="313501" y="59459"/>
                    <a:pt x="307313" y="52388"/>
                  </a:cubicBezTo>
                  <a:cubicBezTo>
                    <a:pt x="303544" y="48080"/>
                    <a:pt x="297788" y="38100"/>
                    <a:pt x="297788" y="38100"/>
                  </a:cubicBezTo>
                  <a:cubicBezTo>
                    <a:pt x="290992" y="17711"/>
                    <a:pt x="296654" y="29676"/>
                    <a:pt x="285882" y="14288"/>
                  </a:cubicBezTo>
                  <a:cubicBezTo>
                    <a:pt x="282600" y="9599"/>
                    <a:pt x="276357" y="0"/>
                    <a:pt x="276357" y="0"/>
                  </a:cubicBezTo>
                  <a:cubicBezTo>
                    <a:pt x="273976" y="794"/>
                    <a:pt x="269662" y="-89"/>
                    <a:pt x="269213" y="2381"/>
                  </a:cubicBezTo>
                  <a:cubicBezTo>
                    <a:pt x="267046" y="14301"/>
                    <a:pt x="270581" y="23155"/>
                    <a:pt x="273976" y="33338"/>
                  </a:cubicBezTo>
                  <a:cubicBezTo>
                    <a:pt x="257836" y="38717"/>
                    <a:pt x="275396" y="30498"/>
                    <a:pt x="264451" y="52388"/>
                  </a:cubicBezTo>
                  <a:cubicBezTo>
                    <a:pt x="263328" y="54633"/>
                    <a:pt x="259798" y="54458"/>
                    <a:pt x="257307" y="54769"/>
                  </a:cubicBezTo>
                  <a:cubicBezTo>
                    <a:pt x="247038" y="56053"/>
                    <a:pt x="236670" y="56356"/>
                    <a:pt x="226351" y="57150"/>
                  </a:cubicBezTo>
                  <a:cubicBezTo>
                    <a:pt x="223970" y="66675"/>
                    <a:pt x="223322" y="76811"/>
                    <a:pt x="219207" y="85725"/>
                  </a:cubicBezTo>
                  <a:cubicBezTo>
                    <a:pt x="218155" y="88004"/>
                    <a:pt x="214257" y="89325"/>
                    <a:pt x="212063" y="88106"/>
                  </a:cubicBezTo>
                  <a:cubicBezTo>
                    <a:pt x="206176" y="84835"/>
                    <a:pt x="202538" y="78581"/>
                    <a:pt x="197776" y="73819"/>
                  </a:cubicBezTo>
                  <a:cubicBezTo>
                    <a:pt x="195395" y="71438"/>
                    <a:pt x="193827" y="67740"/>
                    <a:pt x="190632" y="66675"/>
                  </a:cubicBezTo>
                  <a:lnTo>
                    <a:pt x="183488" y="64294"/>
                  </a:lnTo>
                  <a:cubicBezTo>
                    <a:pt x="181107" y="65088"/>
                    <a:pt x="178854" y="66675"/>
                    <a:pt x="176344" y="66675"/>
                  </a:cubicBezTo>
                  <a:cubicBezTo>
                    <a:pt x="169085" y="66675"/>
                    <a:pt x="163869" y="63792"/>
                    <a:pt x="157294" y="61913"/>
                  </a:cubicBezTo>
                  <a:cubicBezTo>
                    <a:pt x="154147" y="61014"/>
                    <a:pt x="150944" y="60325"/>
                    <a:pt x="147769" y="59531"/>
                  </a:cubicBezTo>
                  <a:cubicBezTo>
                    <a:pt x="139038" y="60325"/>
                    <a:pt x="130148" y="60076"/>
                    <a:pt x="121576" y="61913"/>
                  </a:cubicBezTo>
                  <a:cubicBezTo>
                    <a:pt x="106051" y="65240"/>
                    <a:pt x="116759" y="83129"/>
                    <a:pt x="119194" y="92869"/>
                  </a:cubicBezTo>
                  <a:cubicBezTo>
                    <a:pt x="120176" y="96795"/>
                    <a:pt x="120782" y="100806"/>
                    <a:pt x="121576" y="104775"/>
                  </a:cubicBezTo>
                  <a:cubicBezTo>
                    <a:pt x="120782" y="111125"/>
                    <a:pt x="123446" y="119042"/>
                    <a:pt x="119194" y="123825"/>
                  </a:cubicBezTo>
                  <a:cubicBezTo>
                    <a:pt x="115465" y="128020"/>
                    <a:pt x="105167" y="121254"/>
                    <a:pt x="102526" y="126206"/>
                  </a:cubicBezTo>
                  <a:cubicBezTo>
                    <a:pt x="79744" y="168923"/>
                    <a:pt x="124048" y="156888"/>
                    <a:pt x="78713" y="161925"/>
                  </a:cubicBezTo>
                  <a:cubicBezTo>
                    <a:pt x="79507" y="164306"/>
                    <a:pt x="79875" y="166875"/>
                    <a:pt x="81094" y="169069"/>
                  </a:cubicBezTo>
                  <a:cubicBezTo>
                    <a:pt x="86696" y="179152"/>
                    <a:pt x="94223" y="189921"/>
                    <a:pt x="104907" y="195263"/>
                  </a:cubicBezTo>
                  <a:cubicBezTo>
                    <a:pt x="107152" y="196386"/>
                    <a:pt x="109670" y="196850"/>
                    <a:pt x="112051" y="197644"/>
                  </a:cubicBezTo>
                  <a:cubicBezTo>
                    <a:pt x="118401" y="196850"/>
                    <a:pt x="124805" y="196408"/>
                    <a:pt x="131101" y="195263"/>
                  </a:cubicBezTo>
                  <a:cubicBezTo>
                    <a:pt x="133570" y="194814"/>
                    <a:pt x="135734" y="192881"/>
                    <a:pt x="138244" y="192881"/>
                  </a:cubicBezTo>
                  <a:cubicBezTo>
                    <a:pt x="141517" y="192881"/>
                    <a:pt x="144594" y="194469"/>
                    <a:pt x="147769" y="195263"/>
                  </a:cubicBezTo>
                  <a:cubicBezTo>
                    <a:pt x="153759" y="213227"/>
                    <a:pt x="145677" y="191075"/>
                    <a:pt x="154913" y="209550"/>
                  </a:cubicBezTo>
                  <a:cubicBezTo>
                    <a:pt x="156035" y="211795"/>
                    <a:pt x="156500" y="214313"/>
                    <a:pt x="157294" y="216694"/>
                  </a:cubicBezTo>
                  <a:cubicBezTo>
                    <a:pt x="156500" y="220663"/>
                    <a:pt x="155978" y="224695"/>
                    <a:pt x="154913" y="228600"/>
                  </a:cubicBezTo>
                  <a:cubicBezTo>
                    <a:pt x="153592" y="233443"/>
                    <a:pt x="151369" y="238018"/>
                    <a:pt x="150151" y="242888"/>
                  </a:cubicBezTo>
                  <a:cubicBezTo>
                    <a:pt x="149357" y="246063"/>
                    <a:pt x="149584" y="249690"/>
                    <a:pt x="147769" y="252413"/>
                  </a:cubicBezTo>
                  <a:cubicBezTo>
                    <a:pt x="145131" y="256370"/>
                    <a:pt x="137557" y="258198"/>
                    <a:pt x="133482" y="259556"/>
                  </a:cubicBezTo>
                  <a:cubicBezTo>
                    <a:pt x="138051" y="286977"/>
                    <a:pt x="138562" y="283901"/>
                    <a:pt x="133482" y="326231"/>
                  </a:cubicBezTo>
                  <a:cubicBezTo>
                    <a:pt x="133141" y="329073"/>
                    <a:pt x="130954" y="331587"/>
                    <a:pt x="128719" y="333375"/>
                  </a:cubicBezTo>
                  <a:cubicBezTo>
                    <a:pt x="126759" y="334943"/>
                    <a:pt x="123957" y="334962"/>
                    <a:pt x="121576" y="335756"/>
                  </a:cubicBezTo>
                  <a:cubicBezTo>
                    <a:pt x="115456" y="334991"/>
                    <a:pt x="98083" y="330780"/>
                    <a:pt x="90619" y="335756"/>
                  </a:cubicBezTo>
                  <a:cubicBezTo>
                    <a:pt x="88530" y="337148"/>
                    <a:pt x="88847" y="340465"/>
                    <a:pt x="88238" y="342900"/>
                  </a:cubicBezTo>
                  <a:cubicBezTo>
                    <a:pt x="87256" y="346826"/>
                    <a:pt x="86922" y="350901"/>
                    <a:pt x="85857" y="354806"/>
                  </a:cubicBezTo>
                  <a:cubicBezTo>
                    <a:pt x="84536" y="359649"/>
                    <a:pt x="82682" y="364331"/>
                    <a:pt x="81094" y="369094"/>
                  </a:cubicBezTo>
                  <a:cubicBezTo>
                    <a:pt x="80300" y="371475"/>
                    <a:pt x="80488" y="374463"/>
                    <a:pt x="78713" y="376238"/>
                  </a:cubicBezTo>
                  <a:lnTo>
                    <a:pt x="69188" y="385763"/>
                  </a:lnTo>
                  <a:cubicBezTo>
                    <a:pt x="89991" y="422167"/>
                    <a:pt x="62454" y="385554"/>
                    <a:pt x="116813" y="400050"/>
                  </a:cubicBezTo>
                  <a:cubicBezTo>
                    <a:pt x="120724" y="401093"/>
                    <a:pt x="116677" y="408588"/>
                    <a:pt x="114432" y="411956"/>
                  </a:cubicBezTo>
                  <a:cubicBezTo>
                    <a:pt x="113040" y="414045"/>
                    <a:pt x="109723" y="413729"/>
                    <a:pt x="107288" y="414338"/>
                  </a:cubicBezTo>
                  <a:cubicBezTo>
                    <a:pt x="93233" y="417852"/>
                    <a:pt x="85445" y="417622"/>
                    <a:pt x="69188" y="419100"/>
                  </a:cubicBezTo>
                  <a:cubicBezTo>
                    <a:pt x="66807" y="420688"/>
                    <a:pt x="64529" y="422443"/>
                    <a:pt x="62044" y="423863"/>
                  </a:cubicBezTo>
                  <a:cubicBezTo>
                    <a:pt x="58962" y="425624"/>
                    <a:pt x="55029" y="426115"/>
                    <a:pt x="52519" y="428625"/>
                  </a:cubicBezTo>
                  <a:cubicBezTo>
                    <a:pt x="50744" y="430400"/>
                    <a:pt x="50932" y="433388"/>
                    <a:pt x="50138" y="435769"/>
                  </a:cubicBezTo>
                  <a:cubicBezTo>
                    <a:pt x="49344" y="442913"/>
                    <a:pt x="48850" y="450096"/>
                    <a:pt x="47757" y="457200"/>
                  </a:cubicBezTo>
                  <a:cubicBezTo>
                    <a:pt x="46902" y="462758"/>
                    <a:pt x="44774" y="468531"/>
                    <a:pt x="42994" y="473869"/>
                  </a:cubicBezTo>
                  <a:cubicBezTo>
                    <a:pt x="42200" y="478631"/>
                    <a:pt x="41660" y="483443"/>
                    <a:pt x="40613" y="488156"/>
                  </a:cubicBezTo>
                  <a:cubicBezTo>
                    <a:pt x="40069" y="490606"/>
                    <a:pt x="38470" y="492801"/>
                    <a:pt x="38232" y="495300"/>
                  </a:cubicBezTo>
                  <a:cubicBezTo>
                    <a:pt x="36875" y="509545"/>
                    <a:pt x="38411" y="524084"/>
                    <a:pt x="35851" y="538163"/>
                  </a:cubicBezTo>
                  <a:cubicBezTo>
                    <a:pt x="35141" y="542068"/>
                    <a:pt x="31014" y="544459"/>
                    <a:pt x="28707" y="547688"/>
                  </a:cubicBezTo>
                  <a:cubicBezTo>
                    <a:pt x="27043" y="550017"/>
                    <a:pt x="25532" y="552450"/>
                    <a:pt x="23944" y="554831"/>
                  </a:cubicBezTo>
                  <a:cubicBezTo>
                    <a:pt x="23150" y="560387"/>
                    <a:pt x="26130" y="568237"/>
                    <a:pt x="21563" y="571500"/>
                  </a:cubicBezTo>
                  <a:cubicBezTo>
                    <a:pt x="17478" y="574418"/>
                    <a:pt x="7276" y="566738"/>
                    <a:pt x="7276" y="566738"/>
                  </a:cubicBezTo>
                  <a:cubicBezTo>
                    <a:pt x="4895" y="567532"/>
                    <a:pt x="359" y="566619"/>
                    <a:pt x="132" y="569119"/>
                  </a:cubicBezTo>
                  <a:cubicBezTo>
                    <a:pt x="-885" y="580305"/>
                    <a:pt x="4114" y="592755"/>
                    <a:pt x="9657" y="602456"/>
                  </a:cubicBezTo>
                  <a:cubicBezTo>
                    <a:pt x="11077" y="604941"/>
                    <a:pt x="12832" y="607219"/>
                    <a:pt x="14419" y="609600"/>
                  </a:cubicBezTo>
                  <a:cubicBezTo>
                    <a:pt x="19182" y="608806"/>
                    <a:pt x="24126" y="608746"/>
                    <a:pt x="28707" y="607219"/>
                  </a:cubicBezTo>
                  <a:cubicBezTo>
                    <a:pt x="31422" y="606314"/>
                    <a:pt x="32989" y="602456"/>
                    <a:pt x="35851" y="602456"/>
                  </a:cubicBezTo>
                  <a:cubicBezTo>
                    <a:pt x="38713" y="602456"/>
                    <a:pt x="40613" y="605631"/>
                    <a:pt x="42994" y="607219"/>
                  </a:cubicBezTo>
                  <a:cubicBezTo>
                    <a:pt x="43788" y="610394"/>
                    <a:pt x="46316" y="613609"/>
                    <a:pt x="45376" y="616744"/>
                  </a:cubicBezTo>
                  <a:cubicBezTo>
                    <a:pt x="41726" y="628911"/>
                    <a:pt x="38094" y="631066"/>
                    <a:pt x="28707" y="633413"/>
                  </a:cubicBezTo>
                  <a:cubicBezTo>
                    <a:pt x="24781" y="634395"/>
                    <a:pt x="20770" y="635000"/>
                    <a:pt x="16801" y="635794"/>
                  </a:cubicBezTo>
                  <a:cubicBezTo>
                    <a:pt x="15213" y="638175"/>
                    <a:pt x="12509" y="640115"/>
                    <a:pt x="12038" y="642938"/>
                  </a:cubicBezTo>
                  <a:cubicBezTo>
                    <a:pt x="11625" y="645414"/>
                    <a:pt x="13729" y="647668"/>
                    <a:pt x="14419" y="650081"/>
                  </a:cubicBezTo>
                  <a:cubicBezTo>
                    <a:pt x="17100" y="659463"/>
                    <a:pt x="15020" y="660800"/>
                    <a:pt x="23944" y="666750"/>
                  </a:cubicBezTo>
                  <a:cubicBezTo>
                    <a:pt x="28476" y="669772"/>
                    <a:pt x="46350" y="671312"/>
                    <a:pt x="47757" y="671513"/>
                  </a:cubicBezTo>
                  <a:cubicBezTo>
                    <a:pt x="50138" y="672307"/>
                    <a:pt x="52656" y="672772"/>
                    <a:pt x="54901" y="673894"/>
                  </a:cubicBezTo>
                  <a:cubicBezTo>
                    <a:pt x="57461" y="675174"/>
                    <a:pt x="59283" y="677903"/>
                    <a:pt x="62044" y="678656"/>
                  </a:cubicBezTo>
                  <a:cubicBezTo>
                    <a:pt x="68218" y="680340"/>
                    <a:pt x="74744" y="680244"/>
                    <a:pt x="81094" y="681038"/>
                  </a:cubicBezTo>
                  <a:cubicBezTo>
                    <a:pt x="83117" y="683061"/>
                    <a:pt x="95850" y="697660"/>
                    <a:pt x="102526" y="700088"/>
                  </a:cubicBezTo>
                  <a:cubicBezTo>
                    <a:pt x="108677" y="702325"/>
                    <a:pt x="121576" y="704850"/>
                    <a:pt x="121576" y="704850"/>
                  </a:cubicBezTo>
                  <a:cubicBezTo>
                    <a:pt x="127285" y="721979"/>
                    <a:pt x="121576" y="700588"/>
                    <a:pt x="121576" y="721519"/>
                  </a:cubicBezTo>
                  <a:cubicBezTo>
                    <a:pt x="121576" y="727918"/>
                    <a:pt x="123163" y="734219"/>
                    <a:pt x="123957" y="740569"/>
                  </a:cubicBezTo>
                  <a:cubicBezTo>
                    <a:pt x="127926" y="739775"/>
                    <a:pt x="133001" y="741050"/>
                    <a:pt x="135863" y="738188"/>
                  </a:cubicBezTo>
                  <a:cubicBezTo>
                    <a:pt x="137638" y="736413"/>
                    <a:pt x="134874" y="733133"/>
                    <a:pt x="133482" y="731044"/>
                  </a:cubicBezTo>
                  <a:cubicBezTo>
                    <a:pt x="129815" y="725543"/>
                    <a:pt x="124466" y="722652"/>
                    <a:pt x="119194" y="719138"/>
                  </a:cubicBezTo>
                  <a:cubicBezTo>
                    <a:pt x="119988" y="723900"/>
                    <a:pt x="120529" y="728712"/>
                    <a:pt x="121576" y="733425"/>
                  </a:cubicBezTo>
                  <a:cubicBezTo>
                    <a:pt x="122121" y="735875"/>
                    <a:pt x="122350" y="738641"/>
                    <a:pt x="123957" y="740569"/>
                  </a:cubicBezTo>
                  <a:cubicBezTo>
                    <a:pt x="126498" y="743618"/>
                    <a:pt x="130469" y="745130"/>
                    <a:pt x="133482" y="747713"/>
                  </a:cubicBezTo>
                  <a:cubicBezTo>
                    <a:pt x="140615" y="753826"/>
                    <a:pt x="140488" y="754649"/>
                    <a:pt x="145388" y="762000"/>
                  </a:cubicBezTo>
                  <a:cubicBezTo>
                    <a:pt x="144594" y="764381"/>
                    <a:pt x="144130" y="766899"/>
                    <a:pt x="143007" y="769144"/>
                  </a:cubicBezTo>
                  <a:cubicBezTo>
                    <a:pt x="133773" y="787611"/>
                    <a:pt x="141848" y="765475"/>
                    <a:pt x="135863" y="783431"/>
                  </a:cubicBezTo>
                  <a:cubicBezTo>
                    <a:pt x="136657" y="792162"/>
                    <a:pt x="131802" y="803678"/>
                    <a:pt x="138244" y="809625"/>
                  </a:cubicBezTo>
                  <a:cubicBezTo>
                    <a:pt x="145267" y="816108"/>
                    <a:pt x="157447" y="810131"/>
                    <a:pt x="166819" y="812006"/>
                  </a:cubicBezTo>
                  <a:cubicBezTo>
                    <a:pt x="169625" y="812567"/>
                    <a:pt x="171764" y="814937"/>
                    <a:pt x="173963" y="816769"/>
                  </a:cubicBezTo>
                  <a:cubicBezTo>
                    <a:pt x="183756" y="824930"/>
                    <a:pt x="190840" y="837321"/>
                    <a:pt x="197776" y="847725"/>
                  </a:cubicBezTo>
                  <a:lnTo>
                    <a:pt x="207301" y="862013"/>
                  </a:lnTo>
                  <a:cubicBezTo>
                    <a:pt x="209682" y="863600"/>
                    <a:pt x="211829" y="865613"/>
                    <a:pt x="214444" y="866775"/>
                  </a:cubicBezTo>
                  <a:cubicBezTo>
                    <a:pt x="231960" y="874560"/>
                    <a:pt x="224340" y="867950"/>
                    <a:pt x="238257" y="876300"/>
                  </a:cubicBezTo>
                  <a:cubicBezTo>
                    <a:pt x="247107" y="881610"/>
                    <a:pt x="253344" y="885357"/>
                    <a:pt x="259688" y="892969"/>
                  </a:cubicBezTo>
                  <a:cubicBezTo>
                    <a:pt x="261520" y="895168"/>
                    <a:pt x="262427" y="898089"/>
                    <a:pt x="264451" y="900113"/>
                  </a:cubicBezTo>
                  <a:cubicBezTo>
                    <a:pt x="270251" y="905913"/>
                    <a:pt x="273468" y="905070"/>
                    <a:pt x="281119" y="907256"/>
                  </a:cubicBezTo>
                  <a:cubicBezTo>
                    <a:pt x="283533" y="907946"/>
                    <a:pt x="285882" y="908844"/>
                    <a:pt x="288263" y="909638"/>
                  </a:cubicBezTo>
                  <a:cubicBezTo>
                    <a:pt x="300169" y="908844"/>
                    <a:pt x="312366" y="909989"/>
                    <a:pt x="323982" y="907256"/>
                  </a:cubicBezTo>
                  <a:cubicBezTo>
                    <a:pt x="326768" y="906601"/>
                    <a:pt x="326721" y="902136"/>
                    <a:pt x="328744" y="900113"/>
                  </a:cubicBezTo>
                  <a:cubicBezTo>
                    <a:pt x="330768" y="898089"/>
                    <a:pt x="333507" y="896938"/>
                    <a:pt x="335888" y="895350"/>
                  </a:cubicBezTo>
                  <a:cubicBezTo>
                    <a:pt x="349382" y="896144"/>
                    <a:pt x="362919" y="896386"/>
                    <a:pt x="376369" y="897731"/>
                  </a:cubicBezTo>
                  <a:cubicBezTo>
                    <a:pt x="378867" y="897981"/>
                    <a:pt x="381003" y="900113"/>
                    <a:pt x="383513" y="900113"/>
                  </a:cubicBezTo>
                  <a:cubicBezTo>
                    <a:pt x="389912" y="900113"/>
                    <a:pt x="396213" y="898525"/>
                    <a:pt x="402563" y="897731"/>
                  </a:cubicBezTo>
                  <a:cubicBezTo>
                    <a:pt x="404944" y="896144"/>
                    <a:pt x="406855" y="893207"/>
                    <a:pt x="409707" y="892969"/>
                  </a:cubicBezTo>
                  <a:cubicBezTo>
                    <a:pt x="416870" y="892372"/>
                    <a:pt x="424464" y="892681"/>
                    <a:pt x="431138" y="895350"/>
                  </a:cubicBezTo>
                  <a:cubicBezTo>
                    <a:pt x="433469" y="896282"/>
                    <a:pt x="432396" y="900249"/>
                    <a:pt x="433519" y="902494"/>
                  </a:cubicBezTo>
                  <a:cubicBezTo>
                    <a:pt x="437827" y="911111"/>
                    <a:pt x="437187" y="909273"/>
                    <a:pt x="445426" y="912019"/>
                  </a:cubicBezTo>
                  <a:cubicBezTo>
                    <a:pt x="447807" y="910431"/>
                    <a:pt x="450545" y="909280"/>
                    <a:pt x="452569" y="907256"/>
                  </a:cubicBezTo>
                  <a:cubicBezTo>
                    <a:pt x="454593" y="905232"/>
                    <a:pt x="454526" y="900674"/>
                    <a:pt x="457332" y="900113"/>
                  </a:cubicBezTo>
                  <a:cubicBezTo>
                    <a:pt x="463607" y="898858"/>
                    <a:pt x="470032" y="901700"/>
                    <a:pt x="476382" y="902494"/>
                  </a:cubicBezTo>
                  <a:cubicBezTo>
                    <a:pt x="478763" y="903288"/>
                    <a:pt x="481437" y="903483"/>
                    <a:pt x="483526" y="904875"/>
                  </a:cubicBezTo>
                  <a:cubicBezTo>
                    <a:pt x="486328" y="906743"/>
                    <a:pt x="487367" y="911359"/>
                    <a:pt x="490669" y="912019"/>
                  </a:cubicBezTo>
                  <a:cubicBezTo>
                    <a:pt x="496173" y="913120"/>
                    <a:pt x="501782" y="910432"/>
                    <a:pt x="507338" y="909638"/>
                  </a:cubicBezTo>
                  <a:cubicBezTo>
                    <a:pt x="508132" y="895350"/>
                    <a:pt x="502549" y="879159"/>
                    <a:pt x="509719" y="866775"/>
                  </a:cubicBezTo>
                  <a:cubicBezTo>
                    <a:pt x="513716" y="859871"/>
                    <a:pt x="526086" y="867258"/>
                    <a:pt x="533532" y="864394"/>
                  </a:cubicBezTo>
                  <a:cubicBezTo>
                    <a:pt x="537236" y="862969"/>
                    <a:pt x="537870" y="857675"/>
                    <a:pt x="540676" y="854869"/>
                  </a:cubicBezTo>
                  <a:cubicBezTo>
                    <a:pt x="548880" y="846665"/>
                    <a:pt x="557332" y="849049"/>
                    <a:pt x="569251" y="847725"/>
                  </a:cubicBezTo>
                  <a:cubicBezTo>
                    <a:pt x="567663" y="841375"/>
                    <a:pt x="565772" y="835093"/>
                    <a:pt x="564488" y="828675"/>
                  </a:cubicBezTo>
                  <a:cubicBezTo>
                    <a:pt x="561615" y="814308"/>
                    <a:pt x="563387" y="820609"/>
                    <a:pt x="559726" y="809625"/>
                  </a:cubicBezTo>
                  <a:cubicBezTo>
                    <a:pt x="562380" y="788390"/>
                    <a:pt x="555967" y="788480"/>
                    <a:pt x="571632" y="792956"/>
                  </a:cubicBezTo>
                  <a:cubicBezTo>
                    <a:pt x="574046" y="793646"/>
                    <a:pt x="576395" y="794544"/>
                    <a:pt x="578776" y="795338"/>
                  </a:cubicBezTo>
                  <a:cubicBezTo>
                    <a:pt x="581157" y="793750"/>
                    <a:pt x="584131" y="792810"/>
                    <a:pt x="585919" y="790575"/>
                  </a:cubicBezTo>
                  <a:cubicBezTo>
                    <a:pt x="587487" y="788615"/>
                    <a:pt x="587969" y="785919"/>
                    <a:pt x="588301" y="783431"/>
                  </a:cubicBezTo>
                  <a:cubicBezTo>
                    <a:pt x="589564" y="773957"/>
                    <a:pt x="589419" y="764330"/>
                    <a:pt x="590682" y="754856"/>
                  </a:cubicBezTo>
                  <a:cubicBezTo>
                    <a:pt x="591742" y="746904"/>
                    <a:pt x="594490" y="746286"/>
                    <a:pt x="600207" y="740569"/>
                  </a:cubicBezTo>
                  <a:cubicBezTo>
                    <a:pt x="603931" y="733120"/>
                    <a:pt x="604872" y="728727"/>
                    <a:pt x="612113" y="723900"/>
                  </a:cubicBezTo>
                  <a:cubicBezTo>
                    <a:pt x="614202" y="722508"/>
                    <a:pt x="616876" y="722313"/>
                    <a:pt x="619257" y="721519"/>
                  </a:cubicBezTo>
                  <a:cubicBezTo>
                    <a:pt x="621638" y="719138"/>
                    <a:pt x="623844" y="716567"/>
                    <a:pt x="626401" y="714375"/>
                  </a:cubicBezTo>
                  <a:cubicBezTo>
                    <a:pt x="629414" y="711792"/>
                    <a:pt x="633385" y="710280"/>
                    <a:pt x="635926" y="707231"/>
                  </a:cubicBezTo>
                  <a:cubicBezTo>
                    <a:pt x="637533" y="705303"/>
                    <a:pt x="637088" y="702282"/>
                    <a:pt x="638307" y="700088"/>
                  </a:cubicBezTo>
                  <a:cubicBezTo>
                    <a:pt x="641087" y="695084"/>
                    <a:pt x="647832" y="685800"/>
                    <a:pt x="647832" y="685800"/>
                  </a:cubicBezTo>
                  <a:cubicBezTo>
                    <a:pt x="651007" y="686594"/>
                    <a:pt x="655227" y="685696"/>
                    <a:pt x="657357" y="688181"/>
                  </a:cubicBezTo>
                  <a:cubicBezTo>
                    <a:pt x="660624" y="691993"/>
                    <a:pt x="659334" y="698292"/>
                    <a:pt x="662119" y="702469"/>
                  </a:cubicBezTo>
                  <a:lnTo>
                    <a:pt x="666882" y="709613"/>
                  </a:lnTo>
                  <a:cubicBezTo>
                    <a:pt x="678105" y="707742"/>
                    <a:pt x="680750" y="707691"/>
                    <a:pt x="690694" y="704850"/>
                  </a:cubicBezTo>
                  <a:cubicBezTo>
                    <a:pt x="693108" y="704160"/>
                    <a:pt x="695388" y="703013"/>
                    <a:pt x="697838" y="702469"/>
                  </a:cubicBezTo>
                  <a:cubicBezTo>
                    <a:pt x="702551" y="701422"/>
                    <a:pt x="707363" y="700882"/>
                    <a:pt x="712126" y="700088"/>
                  </a:cubicBezTo>
                  <a:cubicBezTo>
                    <a:pt x="714507" y="698500"/>
                    <a:pt x="718364" y="698040"/>
                    <a:pt x="719269" y="695325"/>
                  </a:cubicBezTo>
                  <a:cubicBezTo>
                    <a:pt x="723569" y="682425"/>
                    <a:pt x="708533" y="684408"/>
                    <a:pt x="702601" y="683419"/>
                  </a:cubicBezTo>
                  <a:cubicBezTo>
                    <a:pt x="700220" y="681038"/>
                    <a:pt x="697613" y="678862"/>
                    <a:pt x="695457" y="676275"/>
                  </a:cubicBezTo>
                  <a:cubicBezTo>
                    <a:pt x="693625" y="674076"/>
                    <a:pt x="692718" y="671155"/>
                    <a:pt x="690694" y="669131"/>
                  </a:cubicBezTo>
                  <a:cubicBezTo>
                    <a:pt x="688671" y="667108"/>
                    <a:pt x="686036" y="665789"/>
                    <a:pt x="683551" y="664369"/>
                  </a:cubicBezTo>
                  <a:cubicBezTo>
                    <a:pt x="678248" y="661338"/>
                    <a:pt x="672821" y="658710"/>
                    <a:pt x="666882" y="657225"/>
                  </a:cubicBezTo>
                  <a:cubicBezTo>
                    <a:pt x="662956" y="656243"/>
                    <a:pt x="658945" y="655638"/>
                    <a:pt x="654976" y="654844"/>
                  </a:cubicBezTo>
                  <a:cubicBezTo>
                    <a:pt x="655770" y="650875"/>
                    <a:pt x="655349" y="646452"/>
                    <a:pt x="657357" y="642938"/>
                  </a:cubicBezTo>
                  <a:cubicBezTo>
                    <a:pt x="658777" y="640453"/>
                    <a:pt x="662477" y="640199"/>
                    <a:pt x="664501" y="638175"/>
                  </a:cubicBezTo>
                  <a:cubicBezTo>
                    <a:pt x="669116" y="633560"/>
                    <a:pt x="669708" y="629697"/>
                    <a:pt x="671644" y="623888"/>
                  </a:cubicBezTo>
                  <a:cubicBezTo>
                    <a:pt x="671475" y="621865"/>
                    <a:pt x="671649" y="596751"/>
                    <a:pt x="666882" y="588169"/>
                  </a:cubicBezTo>
                  <a:cubicBezTo>
                    <a:pt x="658819" y="573656"/>
                    <a:pt x="657915" y="578494"/>
                    <a:pt x="654976" y="566738"/>
                  </a:cubicBezTo>
                  <a:cubicBezTo>
                    <a:pt x="653994" y="562811"/>
                    <a:pt x="653166" y="558838"/>
                    <a:pt x="652594" y="554831"/>
                  </a:cubicBezTo>
                  <a:cubicBezTo>
                    <a:pt x="651577" y="547716"/>
                    <a:pt x="651829" y="540404"/>
                    <a:pt x="650213" y="533400"/>
                  </a:cubicBezTo>
                  <a:cubicBezTo>
                    <a:pt x="649415" y="529941"/>
                    <a:pt x="647038" y="527050"/>
                    <a:pt x="645451" y="523875"/>
                  </a:cubicBezTo>
                  <a:cubicBezTo>
                    <a:pt x="646245" y="503238"/>
                    <a:pt x="646411" y="482567"/>
                    <a:pt x="647832" y="461963"/>
                  </a:cubicBezTo>
                  <a:cubicBezTo>
                    <a:pt x="648005" y="459459"/>
                    <a:pt x="649090" y="457064"/>
                    <a:pt x="650213" y="454819"/>
                  </a:cubicBezTo>
                  <a:cubicBezTo>
                    <a:pt x="651493" y="452259"/>
                    <a:pt x="653388" y="450056"/>
                    <a:pt x="654976" y="447675"/>
                  </a:cubicBezTo>
                  <a:cubicBezTo>
                    <a:pt x="655770" y="444500"/>
                    <a:pt x="656894" y="441390"/>
                    <a:pt x="657357" y="438150"/>
                  </a:cubicBezTo>
                  <a:cubicBezTo>
                    <a:pt x="661961" y="405920"/>
                    <a:pt x="656595" y="423769"/>
                    <a:pt x="662119" y="407194"/>
                  </a:cubicBezTo>
                  <a:cubicBezTo>
                    <a:pt x="660667" y="397030"/>
                    <a:pt x="660589" y="384233"/>
                    <a:pt x="652594" y="376238"/>
                  </a:cubicBezTo>
                  <a:cubicBezTo>
                    <a:pt x="650570" y="374214"/>
                    <a:pt x="648249" y="372075"/>
                    <a:pt x="645451" y="371475"/>
                  </a:cubicBezTo>
                  <a:cubicBezTo>
                    <a:pt x="636878" y="369638"/>
                    <a:pt x="627988" y="369888"/>
                    <a:pt x="619257" y="369094"/>
                  </a:cubicBezTo>
                  <a:cubicBezTo>
                    <a:pt x="599362" y="355831"/>
                    <a:pt x="609020" y="363619"/>
                    <a:pt x="590682" y="345281"/>
                  </a:cubicBezTo>
                  <a:cubicBezTo>
                    <a:pt x="588301" y="342900"/>
                    <a:pt x="586733" y="339203"/>
                    <a:pt x="583538" y="338138"/>
                  </a:cubicBezTo>
                  <a:cubicBezTo>
                    <a:pt x="570323" y="333732"/>
                    <a:pt x="578885" y="336067"/>
                    <a:pt x="557344" y="333375"/>
                  </a:cubicBezTo>
                  <a:cubicBezTo>
                    <a:pt x="546959" y="329914"/>
                    <a:pt x="543461" y="330140"/>
                    <a:pt x="535913" y="323850"/>
                  </a:cubicBezTo>
                  <a:cubicBezTo>
                    <a:pt x="533326" y="321694"/>
                    <a:pt x="531150" y="319087"/>
                    <a:pt x="528769" y="316706"/>
                  </a:cubicBezTo>
                  <a:cubicBezTo>
                    <a:pt x="527975" y="314325"/>
                    <a:pt x="526880" y="312024"/>
                    <a:pt x="526388" y="309563"/>
                  </a:cubicBezTo>
                  <a:cubicBezTo>
                    <a:pt x="524926" y="302254"/>
                    <a:pt x="525212" y="292922"/>
                    <a:pt x="521626" y="285750"/>
                  </a:cubicBezTo>
                  <a:cubicBezTo>
                    <a:pt x="520346" y="283190"/>
                    <a:pt x="518451" y="280987"/>
                    <a:pt x="516863" y="278606"/>
                  </a:cubicBezTo>
                  <a:cubicBezTo>
                    <a:pt x="513869" y="269623"/>
                    <a:pt x="513145" y="265363"/>
                    <a:pt x="504957" y="257175"/>
                  </a:cubicBezTo>
                  <a:cubicBezTo>
                    <a:pt x="502576" y="254794"/>
                    <a:pt x="501051" y="250956"/>
                    <a:pt x="497813" y="250031"/>
                  </a:cubicBezTo>
                  <a:cubicBezTo>
                    <a:pt x="489383" y="247622"/>
                    <a:pt x="480350" y="248444"/>
                    <a:pt x="471619" y="247650"/>
                  </a:cubicBezTo>
                  <a:cubicBezTo>
                    <a:pt x="469238" y="245269"/>
                    <a:pt x="466147" y="243430"/>
                    <a:pt x="464476" y="240506"/>
                  </a:cubicBezTo>
                  <a:cubicBezTo>
                    <a:pt x="462852" y="237664"/>
                    <a:pt x="463718" y="233823"/>
                    <a:pt x="462094" y="230981"/>
                  </a:cubicBezTo>
                  <a:cubicBezTo>
                    <a:pt x="461040" y="229137"/>
                    <a:pt x="450857" y="219482"/>
                    <a:pt x="447807" y="219075"/>
                  </a:cubicBezTo>
                  <a:cubicBezTo>
                    <a:pt x="438366" y="217816"/>
                    <a:pt x="445426" y="218678"/>
                    <a:pt x="438282" y="21907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4" name="Полилиния 2"/>
            <p:cNvSpPr>
              <a:spLocks/>
            </p:cNvSpPr>
            <p:nvPr/>
          </p:nvSpPr>
          <p:spPr bwMode="auto">
            <a:xfrm rot="21334256">
              <a:off x="3915363" y="3935129"/>
              <a:ext cx="624483" cy="392368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5" name="Freeform 245"/>
            <p:cNvSpPr>
              <a:spLocks/>
            </p:cNvSpPr>
            <p:nvPr/>
          </p:nvSpPr>
          <p:spPr bwMode="auto">
            <a:xfrm rot="21334256">
              <a:off x="3233884" y="3990463"/>
              <a:ext cx="601099" cy="932280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6" name="Freeform 246"/>
            <p:cNvSpPr>
              <a:spLocks noEditPoints="1"/>
            </p:cNvSpPr>
            <p:nvPr/>
          </p:nvSpPr>
          <p:spPr bwMode="auto">
            <a:xfrm rot="21334256">
              <a:off x="2272641" y="3984790"/>
              <a:ext cx="687757" cy="708535"/>
            </a:xfrm>
            <a:custGeom>
              <a:avLst/>
              <a:gdLst>
                <a:gd name="T0" fmla="*/ 2147483647 w 223"/>
                <a:gd name="T1" fmla="*/ 2147483647 h 195"/>
                <a:gd name="T2" fmla="*/ 2147483647 w 223"/>
                <a:gd name="T3" fmla="*/ 2147483647 h 195"/>
                <a:gd name="T4" fmla="*/ 2147483647 w 223"/>
                <a:gd name="T5" fmla="*/ 2147483647 h 195"/>
                <a:gd name="T6" fmla="*/ 2147483647 w 223"/>
                <a:gd name="T7" fmla="*/ 2147483647 h 195"/>
                <a:gd name="T8" fmla="*/ 2147483647 w 223"/>
                <a:gd name="T9" fmla="*/ 2147483647 h 195"/>
                <a:gd name="T10" fmla="*/ 2147483647 w 223"/>
                <a:gd name="T11" fmla="*/ 2147483647 h 195"/>
                <a:gd name="T12" fmla="*/ 2147483647 w 223"/>
                <a:gd name="T13" fmla="*/ 0 h 195"/>
                <a:gd name="T14" fmla="*/ 2147483647 w 223"/>
                <a:gd name="T15" fmla="*/ 2147483647 h 195"/>
                <a:gd name="T16" fmla="*/ 2147483647 w 223"/>
                <a:gd name="T17" fmla="*/ 2147483647 h 195"/>
                <a:gd name="T18" fmla="*/ 2147483647 w 223"/>
                <a:gd name="T19" fmla="*/ 2147483647 h 195"/>
                <a:gd name="T20" fmla="*/ 2147483647 w 223"/>
                <a:gd name="T21" fmla="*/ 2147483647 h 195"/>
                <a:gd name="T22" fmla="*/ 2147483647 w 223"/>
                <a:gd name="T23" fmla="*/ 2147483647 h 195"/>
                <a:gd name="T24" fmla="*/ 2147483647 w 223"/>
                <a:gd name="T25" fmla="*/ 2147483647 h 195"/>
                <a:gd name="T26" fmla="*/ 2147483647 w 223"/>
                <a:gd name="T27" fmla="*/ 2147483647 h 195"/>
                <a:gd name="T28" fmla="*/ 2147483647 w 223"/>
                <a:gd name="T29" fmla="*/ 2147483647 h 195"/>
                <a:gd name="T30" fmla="*/ 2147483647 w 223"/>
                <a:gd name="T31" fmla="*/ 2147483647 h 195"/>
                <a:gd name="T32" fmla="*/ 2147483647 w 223"/>
                <a:gd name="T33" fmla="*/ 2147483647 h 195"/>
                <a:gd name="T34" fmla="*/ 2147483647 w 223"/>
                <a:gd name="T35" fmla="*/ 2147483647 h 195"/>
                <a:gd name="T36" fmla="*/ 2147483647 w 223"/>
                <a:gd name="T37" fmla="*/ 2147483647 h 195"/>
                <a:gd name="T38" fmla="*/ 2147483647 w 223"/>
                <a:gd name="T39" fmla="*/ 2147483647 h 195"/>
                <a:gd name="T40" fmla="*/ 2147483647 w 223"/>
                <a:gd name="T41" fmla="*/ 2147483647 h 195"/>
                <a:gd name="T42" fmla="*/ 2147483647 w 223"/>
                <a:gd name="T43" fmla="*/ 2147483647 h 195"/>
                <a:gd name="T44" fmla="*/ 2147483647 w 223"/>
                <a:gd name="T45" fmla="*/ 2147483647 h 195"/>
                <a:gd name="T46" fmla="*/ 2147483647 w 223"/>
                <a:gd name="T47" fmla="*/ 2147483647 h 195"/>
                <a:gd name="T48" fmla="*/ 2147483647 w 223"/>
                <a:gd name="T49" fmla="*/ 2147483647 h 195"/>
                <a:gd name="T50" fmla="*/ 2147483647 w 223"/>
                <a:gd name="T51" fmla="*/ 2147483647 h 195"/>
                <a:gd name="T52" fmla="*/ 2147483647 w 223"/>
                <a:gd name="T53" fmla="*/ 2147483647 h 195"/>
                <a:gd name="T54" fmla="*/ 2147483647 w 223"/>
                <a:gd name="T55" fmla="*/ 2147483647 h 195"/>
                <a:gd name="T56" fmla="*/ 2147483647 w 223"/>
                <a:gd name="T57" fmla="*/ 2147483647 h 195"/>
                <a:gd name="T58" fmla="*/ 2147483647 w 223"/>
                <a:gd name="T59" fmla="*/ 2147483647 h 195"/>
                <a:gd name="T60" fmla="*/ 2147483647 w 223"/>
                <a:gd name="T61" fmla="*/ 2147483647 h 195"/>
                <a:gd name="T62" fmla="*/ 2147483647 w 223"/>
                <a:gd name="T63" fmla="*/ 2147483647 h 195"/>
                <a:gd name="T64" fmla="*/ 2147483647 w 223"/>
                <a:gd name="T65" fmla="*/ 2147483647 h 195"/>
                <a:gd name="T66" fmla="*/ 2147483647 w 223"/>
                <a:gd name="T67" fmla="*/ 2147483647 h 195"/>
                <a:gd name="T68" fmla="*/ 2147483647 w 223"/>
                <a:gd name="T69" fmla="*/ 2147483647 h 195"/>
                <a:gd name="T70" fmla="*/ 2147483647 w 223"/>
                <a:gd name="T71" fmla="*/ 2147483647 h 195"/>
                <a:gd name="T72" fmla="*/ 2147483647 w 223"/>
                <a:gd name="T73" fmla="*/ 2147483647 h 195"/>
                <a:gd name="T74" fmla="*/ 2147483647 w 223"/>
                <a:gd name="T75" fmla="*/ 2147483647 h 195"/>
                <a:gd name="T76" fmla="*/ 2147483647 w 223"/>
                <a:gd name="T77" fmla="*/ 2147483647 h 195"/>
                <a:gd name="T78" fmla="*/ 2147483647 w 223"/>
                <a:gd name="T79" fmla="*/ 2147483647 h 195"/>
                <a:gd name="T80" fmla="*/ 2147483647 w 223"/>
                <a:gd name="T81" fmla="*/ 2147483647 h 195"/>
                <a:gd name="T82" fmla="*/ 2147483647 w 223"/>
                <a:gd name="T83" fmla="*/ 2147483647 h 195"/>
                <a:gd name="T84" fmla="*/ 2147483647 w 223"/>
                <a:gd name="T85" fmla="*/ 2147483647 h 195"/>
                <a:gd name="T86" fmla="*/ 2147483647 w 223"/>
                <a:gd name="T87" fmla="*/ 2147483647 h 195"/>
                <a:gd name="T88" fmla="*/ 2147483647 w 223"/>
                <a:gd name="T89" fmla="*/ 2147483647 h 195"/>
                <a:gd name="T90" fmla="*/ 2147483647 w 223"/>
                <a:gd name="T91" fmla="*/ 2147483647 h 195"/>
                <a:gd name="T92" fmla="*/ 2147483647 w 223"/>
                <a:gd name="T93" fmla="*/ 2147483647 h 195"/>
                <a:gd name="T94" fmla="*/ 2147483647 w 223"/>
                <a:gd name="T95" fmla="*/ 2147483647 h 195"/>
                <a:gd name="T96" fmla="*/ 2147483647 w 223"/>
                <a:gd name="T97" fmla="*/ 2147483647 h 195"/>
                <a:gd name="T98" fmla="*/ 2147483647 w 223"/>
                <a:gd name="T99" fmla="*/ 2147483647 h 1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95"/>
                <a:gd name="T152" fmla="*/ 223 w 223"/>
                <a:gd name="T153" fmla="*/ 195 h 19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95">
                  <a:moveTo>
                    <a:pt x="92" y="40"/>
                  </a:moveTo>
                  <a:lnTo>
                    <a:pt x="97" y="38"/>
                  </a:lnTo>
                  <a:lnTo>
                    <a:pt x="100" y="37"/>
                  </a:lnTo>
                  <a:lnTo>
                    <a:pt x="101" y="31"/>
                  </a:lnTo>
                  <a:lnTo>
                    <a:pt x="102" y="28"/>
                  </a:lnTo>
                  <a:lnTo>
                    <a:pt x="104" y="26"/>
                  </a:lnTo>
                  <a:lnTo>
                    <a:pt x="105" y="28"/>
                  </a:lnTo>
                  <a:lnTo>
                    <a:pt x="110" y="25"/>
                  </a:lnTo>
                  <a:lnTo>
                    <a:pt x="117" y="19"/>
                  </a:lnTo>
                  <a:lnTo>
                    <a:pt x="123" y="19"/>
                  </a:lnTo>
                  <a:lnTo>
                    <a:pt x="130" y="16"/>
                  </a:lnTo>
                  <a:lnTo>
                    <a:pt x="136" y="12"/>
                  </a:lnTo>
                  <a:lnTo>
                    <a:pt x="138" y="9"/>
                  </a:lnTo>
                  <a:lnTo>
                    <a:pt x="139" y="9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8" y="4"/>
                  </a:lnTo>
                  <a:lnTo>
                    <a:pt x="160" y="2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3" y="4"/>
                  </a:lnTo>
                  <a:lnTo>
                    <a:pt x="176" y="4"/>
                  </a:lnTo>
                  <a:lnTo>
                    <a:pt x="177" y="9"/>
                  </a:lnTo>
                  <a:lnTo>
                    <a:pt x="174" y="10"/>
                  </a:lnTo>
                  <a:lnTo>
                    <a:pt x="171" y="12"/>
                  </a:lnTo>
                  <a:lnTo>
                    <a:pt x="168" y="15"/>
                  </a:lnTo>
                  <a:lnTo>
                    <a:pt x="168" y="16"/>
                  </a:lnTo>
                  <a:lnTo>
                    <a:pt x="170" y="18"/>
                  </a:lnTo>
                  <a:lnTo>
                    <a:pt x="174" y="18"/>
                  </a:lnTo>
                  <a:lnTo>
                    <a:pt x="185" y="19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6" y="38"/>
                  </a:lnTo>
                  <a:lnTo>
                    <a:pt x="186" y="46"/>
                  </a:lnTo>
                  <a:lnTo>
                    <a:pt x="186" y="54"/>
                  </a:lnTo>
                  <a:lnTo>
                    <a:pt x="189" y="59"/>
                  </a:lnTo>
                  <a:lnTo>
                    <a:pt x="193" y="60"/>
                  </a:lnTo>
                  <a:lnTo>
                    <a:pt x="208" y="72"/>
                  </a:lnTo>
                  <a:lnTo>
                    <a:pt x="208" y="75"/>
                  </a:lnTo>
                  <a:lnTo>
                    <a:pt x="211" y="78"/>
                  </a:lnTo>
                  <a:lnTo>
                    <a:pt x="215" y="79"/>
                  </a:lnTo>
                  <a:lnTo>
                    <a:pt x="218" y="79"/>
                  </a:lnTo>
                  <a:lnTo>
                    <a:pt x="221" y="82"/>
                  </a:lnTo>
                  <a:lnTo>
                    <a:pt x="223" y="84"/>
                  </a:lnTo>
                  <a:lnTo>
                    <a:pt x="221" y="85"/>
                  </a:lnTo>
                  <a:lnTo>
                    <a:pt x="209" y="82"/>
                  </a:lnTo>
                  <a:lnTo>
                    <a:pt x="205" y="84"/>
                  </a:lnTo>
                  <a:lnTo>
                    <a:pt x="208" y="89"/>
                  </a:lnTo>
                  <a:lnTo>
                    <a:pt x="205" y="89"/>
                  </a:lnTo>
                  <a:lnTo>
                    <a:pt x="198" y="81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5" y="85"/>
                  </a:lnTo>
                  <a:lnTo>
                    <a:pt x="201" y="92"/>
                  </a:lnTo>
                  <a:lnTo>
                    <a:pt x="199" y="95"/>
                  </a:lnTo>
                  <a:lnTo>
                    <a:pt x="207" y="98"/>
                  </a:lnTo>
                  <a:lnTo>
                    <a:pt x="205" y="100"/>
                  </a:lnTo>
                  <a:lnTo>
                    <a:pt x="195" y="100"/>
                  </a:lnTo>
                  <a:lnTo>
                    <a:pt x="192" y="97"/>
                  </a:lnTo>
                  <a:lnTo>
                    <a:pt x="187" y="92"/>
                  </a:lnTo>
                  <a:lnTo>
                    <a:pt x="183" y="97"/>
                  </a:lnTo>
                  <a:lnTo>
                    <a:pt x="177" y="95"/>
                  </a:lnTo>
                  <a:lnTo>
                    <a:pt x="170" y="117"/>
                  </a:lnTo>
                  <a:lnTo>
                    <a:pt x="176" y="122"/>
                  </a:lnTo>
                  <a:lnTo>
                    <a:pt x="174" y="126"/>
                  </a:lnTo>
                  <a:lnTo>
                    <a:pt x="176" y="129"/>
                  </a:lnTo>
                  <a:lnTo>
                    <a:pt x="174" y="132"/>
                  </a:lnTo>
                  <a:lnTo>
                    <a:pt x="161" y="129"/>
                  </a:lnTo>
                  <a:lnTo>
                    <a:pt x="158" y="154"/>
                  </a:lnTo>
                  <a:lnTo>
                    <a:pt x="154" y="152"/>
                  </a:lnTo>
                  <a:lnTo>
                    <a:pt x="152" y="158"/>
                  </a:lnTo>
                  <a:lnTo>
                    <a:pt x="145" y="157"/>
                  </a:lnTo>
                  <a:lnTo>
                    <a:pt x="145" y="158"/>
                  </a:lnTo>
                  <a:lnTo>
                    <a:pt x="151" y="161"/>
                  </a:lnTo>
                  <a:lnTo>
                    <a:pt x="151" y="164"/>
                  </a:lnTo>
                  <a:lnTo>
                    <a:pt x="155" y="166"/>
                  </a:lnTo>
                  <a:lnTo>
                    <a:pt x="168" y="174"/>
                  </a:lnTo>
                  <a:lnTo>
                    <a:pt x="167" y="177"/>
                  </a:lnTo>
                  <a:lnTo>
                    <a:pt x="165" y="176"/>
                  </a:lnTo>
                  <a:lnTo>
                    <a:pt x="164" y="183"/>
                  </a:lnTo>
                  <a:lnTo>
                    <a:pt x="160" y="188"/>
                  </a:lnTo>
                  <a:lnTo>
                    <a:pt x="158" y="192"/>
                  </a:lnTo>
                  <a:lnTo>
                    <a:pt x="155" y="192"/>
                  </a:lnTo>
                  <a:lnTo>
                    <a:pt x="155" y="188"/>
                  </a:lnTo>
                  <a:lnTo>
                    <a:pt x="155" y="185"/>
                  </a:lnTo>
                  <a:lnTo>
                    <a:pt x="152" y="185"/>
                  </a:lnTo>
                  <a:lnTo>
                    <a:pt x="144" y="195"/>
                  </a:lnTo>
                  <a:lnTo>
                    <a:pt x="144" y="193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8" y="188"/>
                  </a:lnTo>
                  <a:lnTo>
                    <a:pt x="136" y="186"/>
                  </a:lnTo>
                  <a:lnTo>
                    <a:pt x="135" y="183"/>
                  </a:lnTo>
                  <a:lnTo>
                    <a:pt x="133" y="182"/>
                  </a:lnTo>
                  <a:lnTo>
                    <a:pt x="132" y="180"/>
                  </a:lnTo>
                  <a:lnTo>
                    <a:pt x="132" y="177"/>
                  </a:lnTo>
                  <a:lnTo>
                    <a:pt x="132" y="176"/>
                  </a:lnTo>
                  <a:lnTo>
                    <a:pt x="132" y="172"/>
                  </a:lnTo>
                  <a:lnTo>
                    <a:pt x="130" y="170"/>
                  </a:lnTo>
                  <a:lnTo>
                    <a:pt x="130" y="169"/>
                  </a:lnTo>
                  <a:lnTo>
                    <a:pt x="124" y="158"/>
                  </a:lnTo>
                  <a:lnTo>
                    <a:pt x="124" y="155"/>
                  </a:lnTo>
                  <a:lnTo>
                    <a:pt x="122" y="148"/>
                  </a:lnTo>
                  <a:lnTo>
                    <a:pt x="122" y="144"/>
                  </a:lnTo>
                  <a:lnTo>
                    <a:pt x="120" y="138"/>
                  </a:lnTo>
                  <a:lnTo>
                    <a:pt x="117" y="135"/>
                  </a:lnTo>
                  <a:lnTo>
                    <a:pt x="116" y="130"/>
                  </a:lnTo>
                  <a:lnTo>
                    <a:pt x="114" y="130"/>
                  </a:lnTo>
                  <a:lnTo>
                    <a:pt x="113" y="128"/>
                  </a:lnTo>
                  <a:lnTo>
                    <a:pt x="111" y="125"/>
                  </a:lnTo>
                  <a:lnTo>
                    <a:pt x="110" y="122"/>
                  </a:lnTo>
                  <a:lnTo>
                    <a:pt x="113" y="122"/>
                  </a:lnTo>
                  <a:lnTo>
                    <a:pt x="116" y="120"/>
                  </a:lnTo>
                  <a:lnTo>
                    <a:pt x="117" y="119"/>
                  </a:lnTo>
                  <a:lnTo>
                    <a:pt x="117" y="117"/>
                  </a:lnTo>
                  <a:lnTo>
                    <a:pt x="117" y="114"/>
                  </a:lnTo>
                  <a:lnTo>
                    <a:pt x="117" y="113"/>
                  </a:lnTo>
                  <a:lnTo>
                    <a:pt x="117" y="111"/>
                  </a:lnTo>
                  <a:lnTo>
                    <a:pt x="114" y="103"/>
                  </a:lnTo>
                  <a:lnTo>
                    <a:pt x="111" y="97"/>
                  </a:lnTo>
                  <a:lnTo>
                    <a:pt x="104" y="87"/>
                  </a:lnTo>
                  <a:lnTo>
                    <a:pt x="102" y="87"/>
                  </a:lnTo>
                  <a:lnTo>
                    <a:pt x="101" y="84"/>
                  </a:lnTo>
                  <a:lnTo>
                    <a:pt x="97" y="81"/>
                  </a:lnTo>
                  <a:lnTo>
                    <a:pt x="86" y="70"/>
                  </a:lnTo>
                  <a:lnTo>
                    <a:pt x="79" y="66"/>
                  </a:lnTo>
                  <a:lnTo>
                    <a:pt x="69" y="59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5" y="41"/>
                  </a:lnTo>
                  <a:lnTo>
                    <a:pt x="13" y="28"/>
                  </a:lnTo>
                  <a:lnTo>
                    <a:pt x="6" y="25"/>
                  </a:lnTo>
                  <a:lnTo>
                    <a:pt x="0" y="22"/>
                  </a:lnTo>
                  <a:lnTo>
                    <a:pt x="28" y="16"/>
                  </a:lnTo>
                  <a:lnTo>
                    <a:pt x="48" y="25"/>
                  </a:lnTo>
                  <a:lnTo>
                    <a:pt x="80" y="37"/>
                  </a:lnTo>
                  <a:lnTo>
                    <a:pt x="85" y="40"/>
                  </a:lnTo>
                  <a:lnTo>
                    <a:pt x="89" y="41"/>
                  </a:lnTo>
                  <a:lnTo>
                    <a:pt x="92" y="40"/>
                  </a:lnTo>
                  <a:close/>
                  <a:moveTo>
                    <a:pt x="127" y="176"/>
                  </a:moveTo>
                  <a:lnTo>
                    <a:pt x="127" y="177"/>
                  </a:lnTo>
                  <a:lnTo>
                    <a:pt x="126" y="177"/>
                  </a:lnTo>
                  <a:lnTo>
                    <a:pt x="126" y="176"/>
                  </a:lnTo>
                  <a:lnTo>
                    <a:pt x="127" y="17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7" name="Freeform 247"/>
            <p:cNvSpPr>
              <a:spLocks/>
            </p:cNvSpPr>
            <p:nvPr/>
          </p:nvSpPr>
          <p:spPr bwMode="auto">
            <a:xfrm rot="21334256">
              <a:off x="4435977" y="4791434"/>
              <a:ext cx="768912" cy="1118735"/>
            </a:xfrm>
            <a:custGeom>
              <a:avLst/>
              <a:gdLst>
                <a:gd name="T0" fmla="*/ 2147483647 w 249"/>
                <a:gd name="T1" fmla="*/ 2147483647 h 308"/>
                <a:gd name="T2" fmla="*/ 2147483647 w 249"/>
                <a:gd name="T3" fmla="*/ 2147483647 h 308"/>
                <a:gd name="T4" fmla="*/ 2147483647 w 249"/>
                <a:gd name="T5" fmla="*/ 2147483647 h 308"/>
                <a:gd name="T6" fmla="*/ 2147483647 w 249"/>
                <a:gd name="T7" fmla="*/ 2147483647 h 308"/>
                <a:gd name="T8" fmla="*/ 2147483647 w 249"/>
                <a:gd name="T9" fmla="*/ 2147483647 h 308"/>
                <a:gd name="T10" fmla="*/ 2147483647 w 249"/>
                <a:gd name="T11" fmla="*/ 2147483647 h 308"/>
                <a:gd name="T12" fmla="*/ 2147483647 w 249"/>
                <a:gd name="T13" fmla="*/ 2147483647 h 308"/>
                <a:gd name="T14" fmla="*/ 2147483647 w 249"/>
                <a:gd name="T15" fmla="*/ 2147483647 h 308"/>
                <a:gd name="T16" fmla="*/ 2147483647 w 249"/>
                <a:gd name="T17" fmla="*/ 2147483647 h 308"/>
                <a:gd name="T18" fmla="*/ 2147483647 w 249"/>
                <a:gd name="T19" fmla="*/ 2147483647 h 308"/>
                <a:gd name="T20" fmla="*/ 2147483647 w 249"/>
                <a:gd name="T21" fmla="*/ 2147483647 h 308"/>
                <a:gd name="T22" fmla="*/ 2147483647 w 249"/>
                <a:gd name="T23" fmla="*/ 2147483647 h 308"/>
                <a:gd name="T24" fmla="*/ 2147483647 w 249"/>
                <a:gd name="T25" fmla="*/ 2147483647 h 308"/>
                <a:gd name="T26" fmla="*/ 2147483647 w 249"/>
                <a:gd name="T27" fmla="*/ 2147483647 h 308"/>
                <a:gd name="T28" fmla="*/ 2147483647 w 249"/>
                <a:gd name="T29" fmla="*/ 2147483647 h 308"/>
                <a:gd name="T30" fmla="*/ 2147483647 w 249"/>
                <a:gd name="T31" fmla="*/ 2147483647 h 308"/>
                <a:gd name="T32" fmla="*/ 2147483647 w 249"/>
                <a:gd name="T33" fmla="*/ 2147483647 h 308"/>
                <a:gd name="T34" fmla="*/ 2147483647 w 249"/>
                <a:gd name="T35" fmla="*/ 2147483647 h 308"/>
                <a:gd name="T36" fmla="*/ 2147483647 w 249"/>
                <a:gd name="T37" fmla="*/ 2147483647 h 308"/>
                <a:gd name="T38" fmla="*/ 2147483647 w 249"/>
                <a:gd name="T39" fmla="*/ 2147483647 h 308"/>
                <a:gd name="T40" fmla="*/ 2147483647 w 249"/>
                <a:gd name="T41" fmla="*/ 2147483647 h 308"/>
                <a:gd name="T42" fmla="*/ 2147483647 w 249"/>
                <a:gd name="T43" fmla="*/ 2147483647 h 308"/>
                <a:gd name="T44" fmla="*/ 2147483647 w 249"/>
                <a:gd name="T45" fmla="*/ 2147483647 h 308"/>
                <a:gd name="T46" fmla="*/ 2147483647 w 249"/>
                <a:gd name="T47" fmla="*/ 2147483647 h 308"/>
                <a:gd name="T48" fmla="*/ 2147483647 w 249"/>
                <a:gd name="T49" fmla="*/ 2147483647 h 308"/>
                <a:gd name="T50" fmla="*/ 2147483647 w 249"/>
                <a:gd name="T51" fmla="*/ 2147483647 h 308"/>
                <a:gd name="T52" fmla="*/ 2147483647 w 249"/>
                <a:gd name="T53" fmla="*/ 2147483647 h 308"/>
                <a:gd name="T54" fmla="*/ 2147483647 w 249"/>
                <a:gd name="T55" fmla="*/ 2147483647 h 308"/>
                <a:gd name="T56" fmla="*/ 2147483647 w 249"/>
                <a:gd name="T57" fmla="*/ 2147483647 h 308"/>
                <a:gd name="T58" fmla="*/ 2147483647 w 249"/>
                <a:gd name="T59" fmla="*/ 2147483647 h 308"/>
                <a:gd name="T60" fmla="*/ 2147483647 w 249"/>
                <a:gd name="T61" fmla="*/ 2147483647 h 308"/>
                <a:gd name="T62" fmla="*/ 2147483647 w 249"/>
                <a:gd name="T63" fmla="*/ 2147483647 h 308"/>
                <a:gd name="T64" fmla="*/ 2147483647 w 249"/>
                <a:gd name="T65" fmla="*/ 2147483647 h 308"/>
                <a:gd name="T66" fmla="*/ 2147483647 w 249"/>
                <a:gd name="T67" fmla="*/ 2147483647 h 308"/>
                <a:gd name="T68" fmla="*/ 2147483647 w 249"/>
                <a:gd name="T69" fmla="*/ 2147483647 h 308"/>
                <a:gd name="T70" fmla="*/ 2147483647 w 249"/>
                <a:gd name="T71" fmla="*/ 2147483647 h 308"/>
                <a:gd name="T72" fmla="*/ 2147483647 w 249"/>
                <a:gd name="T73" fmla="*/ 2147483647 h 308"/>
                <a:gd name="T74" fmla="*/ 2147483647 w 249"/>
                <a:gd name="T75" fmla="*/ 2147483647 h 308"/>
                <a:gd name="T76" fmla="*/ 2147483647 w 249"/>
                <a:gd name="T77" fmla="*/ 2147483647 h 308"/>
                <a:gd name="T78" fmla="*/ 2147483647 w 249"/>
                <a:gd name="T79" fmla="*/ 2147483647 h 308"/>
                <a:gd name="T80" fmla="*/ 2147483647 w 249"/>
                <a:gd name="T81" fmla="*/ 2147483647 h 308"/>
                <a:gd name="T82" fmla="*/ 2147483647 w 249"/>
                <a:gd name="T83" fmla="*/ 2147483647 h 308"/>
                <a:gd name="T84" fmla="*/ 2147483647 w 249"/>
                <a:gd name="T85" fmla="*/ 2147483647 h 308"/>
                <a:gd name="T86" fmla="*/ 2147483647 w 249"/>
                <a:gd name="T87" fmla="*/ 2147483647 h 308"/>
                <a:gd name="T88" fmla="*/ 2147483647 w 249"/>
                <a:gd name="T89" fmla="*/ 2147483647 h 308"/>
                <a:gd name="T90" fmla="*/ 2147483647 w 249"/>
                <a:gd name="T91" fmla="*/ 2147483647 h 308"/>
                <a:gd name="T92" fmla="*/ 2147483647 w 249"/>
                <a:gd name="T93" fmla="*/ 2147483647 h 308"/>
                <a:gd name="T94" fmla="*/ 2147483647 w 249"/>
                <a:gd name="T95" fmla="*/ 2147483647 h 308"/>
                <a:gd name="T96" fmla="*/ 2147483647 w 249"/>
                <a:gd name="T97" fmla="*/ 2147483647 h 308"/>
                <a:gd name="T98" fmla="*/ 2147483647 w 249"/>
                <a:gd name="T99" fmla="*/ 2147483647 h 308"/>
                <a:gd name="T100" fmla="*/ 2147483647 w 249"/>
                <a:gd name="T101" fmla="*/ 2147483647 h 308"/>
                <a:gd name="T102" fmla="*/ 2147483647 w 249"/>
                <a:gd name="T103" fmla="*/ 2147483647 h 308"/>
                <a:gd name="T104" fmla="*/ 2147483647 w 249"/>
                <a:gd name="T105" fmla="*/ 2147483647 h 308"/>
                <a:gd name="T106" fmla="*/ 2147483647 w 249"/>
                <a:gd name="T107" fmla="*/ 2147483647 h 308"/>
                <a:gd name="T108" fmla="*/ 2147483647 w 249"/>
                <a:gd name="T109" fmla="*/ 2147483647 h 308"/>
                <a:gd name="T110" fmla="*/ 2147483647 w 249"/>
                <a:gd name="T111" fmla="*/ 2147483647 h 308"/>
                <a:gd name="T112" fmla="*/ 2147483647 w 249"/>
                <a:gd name="T113" fmla="*/ 2147483647 h 308"/>
                <a:gd name="T114" fmla="*/ 2147483647 w 249"/>
                <a:gd name="T115" fmla="*/ 2147483647 h 308"/>
                <a:gd name="T116" fmla="*/ 2147483647 w 249"/>
                <a:gd name="T117" fmla="*/ 2147483647 h 308"/>
                <a:gd name="T118" fmla="*/ 2147483647 w 249"/>
                <a:gd name="T119" fmla="*/ 2147483647 h 3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9"/>
                <a:gd name="T181" fmla="*/ 0 h 308"/>
                <a:gd name="T182" fmla="*/ 249 w 249"/>
                <a:gd name="T183" fmla="*/ 308 h 30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9" h="308">
                  <a:moveTo>
                    <a:pt x="193" y="35"/>
                  </a:moveTo>
                  <a:lnTo>
                    <a:pt x="193" y="35"/>
                  </a:lnTo>
                  <a:lnTo>
                    <a:pt x="192" y="40"/>
                  </a:lnTo>
                  <a:lnTo>
                    <a:pt x="192" y="48"/>
                  </a:lnTo>
                  <a:lnTo>
                    <a:pt x="192" y="51"/>
                  </a:lnTo>
                  <a:lnTo>
                    <a:pt x="192" y="54"/>
                  </a:lnTo>
                  <a:lnTo>
                    <a:pt x="193" y="59"/>
                  </a:lnTo>
                  <a:lnTo>
                    <a:pt x="193" y="69"/>
                  </a:lnTo>
                  <a:lnTo>
                    <a:pt x="192" y="79"/>
                  </a:lnTo>
                  <a:lnTo>
                    <a:pt x="192" y="82"/>
                  </a:lnTo>
                  <a:lnTo>
                    <a:pt x="191" y="89"/>
                  </a:lnTo>
                  <a:lnTo>
                    <a:pt x="189" y="97"/>
                  </a:lnTo>
                  <a:lnTo>
                    <a:pt x="189" y="98"/>
                  </a:lnTo>
                  <a:lnTo>
                    <a:pt x="188" y="103"/>
                  </a:lnTo>
                  <a:lnTo>
                    <a:pt x="186" y="106"/>
                  </a:lnTo>
                  <a:lnTo>
                    <a:pt x="186" y="111"/>
                  </a:lnTo>
                  <a:lnTo>
                    <a:pt x="188" y="113"/>
                  </a:lnTo>
                  <a:lnTo>
                    <a:pt x="186" y="120"/>
                  </a:lnTo>
                  <a:lnTo>
                    <a:pt x="185" y="123"/>
                  </a:lnTo>
                  <a:lnTo>
                    <a:pt x="182" y="128"/>
                  </a:lnTo>
                  <a:lnTo>
                    <a:pt x="179" y="130"/>
                  </a:lnTo>
                  <a:lnTo>
                    <a:pt x="179" y="132"/>
                  </a:lnTo>
                  <a:lnTo>
                    <a:pt x="180" y="135"/>
                  </a:lnTo>
                  <a:lnTo>
                    <a:pt x="185" y="139"/>
                  </a:lnTo>
                  <a:lnTo>
                    <a:pt x="186" y="139"/>
                  </a:lnTo>
                  <a:lnTo>
                    <a:pt x="192" y="135"/>
                  </a:lnTo>
                  <a:lnTo>
                    <a:pt x="193" y="135"/>
                  </a:lnTo>
                  <a:lnTo>
                    <a:pt x="196" y="136"/>
                  </a:lnTo>
                  <a:lnTo>
                    <a:pt x="198" y="139"/>
                  </a:lnTo>
                  <a:lnTo>
                    <a:pt x="201" y="142"/>
                  </a:lnTo>
                  <a:lnTo>
                    <a:pt x="201" y="144"/>
                  </a:lnTo>
                  <a:lnTo>
                    <a:pt x="202" y="144"/>
                  </a:lnTo>
                  <a:lnTo>
                    <a:pt x="204" y="139"/>
                  </a:lnTo>
                  <a:lnTo>
                    <a:pt x="208" y="138"/>
                  </a:lnTo>
                  <a:lnTo>
                    <a:pt x="212" y="138"/>
                  </a:lnTo>
                  <a:lnTo>
                    <a:pt x="215" y="139"/>
                  </a:lnTo>
                  <a:lnTo>
                    <a:pt x="217" y="142"/>
                  </a:lnTo>
                  <a:lnTo>
                    <a:pt x="218" y="144"/>
                  </a:lnTo>
                  <a:lnTo>
                    <a:pt x="218" y="148"/>
                  </a:lnTo>
                  <a:lnTo>
                    <a:pt x="212" y="154"/>
                  </a:lnTo>
                  <a:lnTo>
                    <a:pt x="214" y="160"/>
                  </a:lnTo>
                  <a:lnTo>
                    <a:pt x="215" y="164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7" y="173"/>
                  </a:lnTo>
                  <a:lnTo>
                    <a:pt x="218" y="174"/>
                  </a:lnTo>
                  <a:lnTo>
                    <a:pt x="221" y="174"/>
                  </a:lnTo>
                  <a:lnTo>
                    <a:pt x="224" y="173"/>
                  </a:lnTo>
                  <a:lnTo>
                    <a:pt x="227" y="173"/>
                  </a:lnTo>
                  <a:lnTo>
                    <a:pt x="232" y="173"/>
                  </a:lnTo>
                  <a:lnTo>
                    <a:pt x="234" y="173"/>
                  </a:lnTo>
                  <a:lnTo>
                    <a:pt x="239" y="173"/>
                  </a:lnTo>
                  <a:lnTo>
                    <a:pt x="242" y="173"/>
                  </a:lnTo>
                  <a:lnTo>
                    <a:pt x="245" y="174"/>
                  </a:lnTo>
                  <a:lnTo>
                    <a:pt x="246" y="180"/>
                  </a:lnTo>
                  <a:lnTo>
                    <a:pt x="249" y="183"/>
                  </a:lnTo>
                  <a:lnTo>
                    <a:pt x="249" y="185"/>
                  </a:lnTo>
                  <a:lnTo>
                    <a:pt x="248" y="189"/>
                  </a:lnTo>
                  <a:lnTo>
                    <a:pt x="246" y="191"/>
                  </a:lnTo>
                  <a:lnTo>
                    <a:pt x="245" y="196"/>
                  </a:lnTo>
                  <a:lnTo>
                    <a:pt x="245" y="198"/>
                  </a:lnTo>
                  <a:lnTo>
                    <a:pt x="245" y="199"/>
                  </a:lnTo>
                  <a:lnTo>
                    <a:pt x="246" y="201"/>
                  </a:lnTo>
                  <a:lnTo>
                    <a:pt x="246" y="204"/>
                  </a:lnTo>
                  <a:lnTo>
                    <a:pt x="246" y="205"/>
                  </a:lnTo>
                  <a:lnTo>
                    <a:pt x="246" y="207"/>
                  </a:lnTo>
                  <a:lnTo>
                    <a:pt x="248" y="207"/>
                  </a:lnTo>
                  <a:lnTo>
                    <a:pt x="248" y="208"/>
                  </a:lnTo>
                  <a:lnTo>
                    <a:pt x="246" y="210"/>
                  </a:lnTo>
                  <a:lnTo>
                    <a:pt x="246" y="211"/>
                  </a:lnTo>
                  <a:lnTo>
                    <a:pt x="246" y="213"/>
                  </a:lnTo>
                  <a:lnTo>
                    <a:pt x="245" y="213"/>
                  </a:lnTo>
                  <a:lnTo>
                    <a:pt x="245" y="214"/>
                  </a:lnTo>
                  <a:lnTo>
                    <a:pt x="243" y="215"/>
                  </a:lnTo>
                  <a:lnTo>
                    <a:pt x="243" y="217"/>
                  </a:lnTo>
                  <a:lnTo>
                    <a:pt x="243" y="218"/>
                  </a:lnTo>
                  <a:lnTo>
                    <a:pt x="245" y="218"/>
                  </a:lnTo>
                  <a:lnTo>
                    <a:pt x="245" y="220"/>
                  </a:lnTo>
                  <a:lnTo>
                    <a:pt x="243" y="223"/>
                  </a:lnTo>
                  <a:lnTo>
                    <a:pt x="243" y="224"/>
                  </a:lnTo>
                  <a:lnTo>
                    <a:pt x="242" y="224"/>
                  </a:lnTo>
                  <a:lnTo>
                    <a:pt x="243" y="226"/>
                  </a:lnTo>
                  <a:lnTo>
                    <a:pt x="246" y="229"/>
                  </a:lnTo>
                  <a:lnTo>
                    <a:pt x="248" y="232"/>
                  </a:lnTo>
                  <a:lnTo>
                    <a:pt x="248" y="233"/>
                  </a:lnTo>
                  <a:lnTo>
                    <a:pt x="246" y="235"/>
                  </a:lnTo>
                  <a:lnTo>
                    <a:pt x="245" y="235"/>
                  </a:lnTo>
                  <a:lnTo>
                    <a:pt x="242" y="233"/>
                  </a:lnTo>
                  <a:lnTo>
                    <a:pt x="240" y="232"/>
                  </a:lnTo>
                  <a:lnTo>
                    <a:pt x="239" y="229"/>
                  </a:lnTo>
                  <a:lnTo>
                    <a:pt x="237" y="229"/>
                  </a:lnTo>
                  <a:lnTo>
                    <a:pt x="237" y="227"/>
                  </a:lnTo>
                  <a:lnTo>
                    <a:pt x="236" y="227"/>
                  </a:lnTo>
                  <a:lnTo>
                    <a:pt x="236" y="229"/>
                  </a:lnTo>
                  <a:lnTo>
                    <a:pt x="234" y="229"/>
                  </a:lnTo>
                  <a:lnTo>
                    <a:pt x="233" y="230"/>
                  </a:lnTo>
                  <a:lnTo>
                    <a:pt x="233" y="232"/>
                  </a:lnTo>
                  <a:lnTo>
                    <a:pt x="232" y="232"/>
                  </a:lnTo>
                  <a:lnTo>
                    <a:pt x="230" y="233"/>
                  </a:lnTo>
                  <a:lnTo>
                    <a:pt x="229" y="235"/>
                  </a:lnTo>
                  <a:lnTo>
                    <a:pt x="227" y="236"/>
                  </a:lnTo>
                  <a:lnTo>
                    <a:pt x="227" y="237"/>
                  </a:lnTo>
                  <a:lnTo>
                    <a:pt x="226" y="242"/>
                  </a:lnTo>
                  <a:lnTo>
                    <a:pt x="226" y="246"/>
                  </a:lnTo>
                  <a:lnTo>
                    <a:pt x="224" y="251"/>
                  </a:lnTo>
                  <a:lnTo>
                    <a:pt x="224" y="252"/>
                  </a:lnTo>
                  <a:lnTo>
                    <a:pt x="221" y="252"/>
                  </a:lnTo>
                  <a:lnTo>
                    <a:pt x="218" y="252"/>
                  </a:lnTo>
                  <a:lnTo>
                    <a:pt x="212" y="251"/>
                  </a:lnTo>
                  <a:lnTo>
                    <a:pt x="210" y="246"/>
                  </a:lnTo>
                  <a:lnTo>
                    <a:pt x="208" y="245"/>
                  </a:lnTo>
                  <a:lnTo>
                    <a:pt x="205" y="242"/>
                  </a:lnTo>
                  <a:lnTo>
                    <a:pt x="202" y="240"/>
                  </a:lnTo>
                  <a:lnTo>
                    <a:pt x="199" y="239"/>
                  </a:lnTo>
                  <a:lnTo>
                    <a:pt x="199" y="237"/>
                  </a:lnTo>
                  <a:lnTo>
                    <a:pt x="196" y="236"/>
                  </a:lnTo>
                  <a:lnTo>
                    <a:pt x="195" y="233"/>
                  </a:lnTo>
                  <a:lnTo>
                    <a:pt x="193" y="232"/>
                  </a:lnTo>
                  <a:lnTo>
                    <a:pt x="191" y="232"/>
                  </a:lnTo>
                  <a:lnTo>
                    <a:pt x="186" y="230"/>
                  </a:lnTo>
                  <a:lnTo>
                    <a:pt x="185" y="229"/>
                  </a:lnTo>
                  <a:lnTo>
                    <a:pt x="182" y="223"/>
                  </a:lnTo>
                  <a:lnTo>
                    <a:pt x="182" y="220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9" y="205"/>
                  </a:lnTo>
                  <a:lnTo>
                    <a:pt x="173" y="205"/>
                  </a:lnTo>
                  <a:lnTo>
                    <a:pt x="171" y="205"/>
                  </a:lnTo>
                  <a:lnTo>
                    <a:pt x="169" y="205"/>
                  </a:lnTo>
                  <a:lnTo>
                    <a:pt x="166" y="204"/>
                  </a:lnTo>
                  <a:lnTo>
                    <a:pt x="163" y="204"/>
                  </a:lnTo>
                  <a:lnTo>
                    <a:pt x="158" y="204"/>
                  </a:lnTo>
                  <a:lnTo>
                    <a:pt x="155" y="204"/>
                  </a:lnTo>
                  <a:lnTo>
                    <a:pt x="151" y="205"/>
                  </a:lnTo>
                  <a:lnTo>
                    <a:pt x="149" y="210"/>
                  </a:lnTo>
                  <a:lnTo>
                    <a:pt x="149" y="214"/>
                  </a:lnTo>
                  <a:lnTo>
                    <a:pt x="149" y="218"/>
                  </a:lnTo>
                  <a:lnTo>
                    <a:pt x="149" y="221"/>
                  </a:lnTo>
                  <a:lnTo>
                    <a:pt x="152" y="224"/>
                  </a:lnTo>
                  <a:lnTo>
                    <a:pt x="155" y="226"/>
                  </a:lnTo>
                  <a:lnTo>
                    <a:pt x="158" y="227"/>
                  </a:lnTo>
                  <a:lnTo>
                    <a:pt x="160" y="229"/>
                  </a:lnTo>
                  <a:lnTo>
                    <a:pt x="161" y="232"/>
                  </a:lnTo>
                  <a:lnTo>
                    <a:pt x="164" y="239"/>
                  </a:lnTo>
                  <a:lnTo>
                    <a:pt x="166" y="245"/>
                  </a:lnTo>
                  <a:lnTo>
                    <a:pt x="167" y="246"/>
                  </a:lnTo>
                  <a:lnTo>
                    <a:pt x="166" y="248"/>
                  </a:lnTo>
                  <a:lnTo>
                    <a:pt x="167" y="249"/>
                  </a:lnTo>
                  <a:lnTo>
                    <a:pt x="167" y="254"/>
                  </a:lnTo>
                  <a:lnTo>
                    <a:pt x="166" y="255"/>
                  </a:lnTo>
                  <a:lnTo>
                    <a:pt x="163" y="258"/>
                  </a:lnTo>
                  <a:lnTo>
                    <a:pt x="160" y="259"/>
                  </a:lnTo>
                  <a:lnTo>
                    <a:pt x="157" y="265"/>
                  </a:lnTo>
                  <a:lnTo>
                    <a:pt x="155" y="274"/>
                  </a:lnTo>
                  <a:lnTo>
                    <a:pt x="154" y="280"/>
                  </a:lnTo>
                  <a:lnTo>
                    <a:pt x="154" y="286"/>
                  </a:lnTo>
                  <a:lnTo>
                    <a:pt x="154" y="290"/>
                  </a:lnTo>
                  <a:lnTo>
                    <a:pt x="148" y="296"/>
                  </a:lnTo>
                  <a:lnTo>
                    <a:pt x="148" y="299"/>
                  </a:lnTo>
                  <a:lnTo>
                    <a:pt x="154" y="305"/>
                  </a:lnTo>
                  <a:lnTo>
                    <a:pt x="142" y="308"/>
                  </a:lnTo>
                  <a:lnTo>
                    <a:pt x="138" y="308"/>
                  </a:lnTo>
                  <a:lnTo>
                    <a:pt x="133" y="305"/>
                  </a:lnTo>
                  <a:lnTo>
                    <a:pt x="127" y="300"/>
                  </a:lnTo>
                  <a:lnTo>
                    <a:pt x="125" y="299"/>
                  </a:lnTo>
                  <a:lnTo>
                    <a:pt x="122" y="299"/>
                  </a:lnTo>
                  <a:lnTo>
                    <a:pt x="120" y="300"/>
                  </a:lnTo>
                  <a:lnTo>
                    <a:pt x="117" y="300"/>
                  </a:lnTo>
                  <a:lnTo>
                    <a:pt x="114" y="296"/>
                  </a:lnTo>
                  <a:lnTo>
                    <a:pt x="116" y="293"/>
                  </a:lnTo>
                  <a:lnTo>
                    <a:pt x="114" y="290"/>
                  </a:lnTo>
                  <a:lnTo>
                    <a:pt x="119" y="281"/>
                  </a:lnTo>
                  <a:lnTo>
                    <a:pt x="110" y="274"/>
                  </a:lnTo>
                  <a:lnTo>
                    <a:pt x="107" y="273"/>
                  </a:lnTo>
                  <a:lnTo>
                    <a:pt x="104" y="273"/>
                  </a:lnTo>
                  <a:lnTo>
                    <a:pt x="92" y="265"/>
                  </a:lnTo>
                  <a:lnTo>
                    <a:pt x="85" y="261"/>
                  </a:lnTo>
                  <a:lnTo>
                    <a:pt x="84" y="258"/>
                  </a:lnTo>
                  <a:lnTo>
                    <a:pt x="84" y="252"/>
                  </a:lnTo>
                  <a:lnTo>
                    <a:pt x="81" y="248"/>
                  </a:lnTo>
                  <a:lnTo>
                    <a:pt x="75" y="246"/>
                  </a:lnTo>
                  <a:lnTo>
                    <a:pt x="66" y="240"/>
                  </a:lnTo>
                  <a:lnTo>
                    <a:pt x="91" y="230"/>
                  </a:lnTo>
                  <a:lnTo>
                    <a:pt x="92" y="227"/>
                  </a:lnTo>
                  <a:lnTo>
                    <a:pt x="92" y="221"/>
                  </a:lnTo>
                  <a:lnTo>
                    <a:pt x="91" y="215"/>
                  </a:lnTo>
                  <a:lnTo>
                    <a:pt x="89" y="210"/>
                  </a:lnTo>
                  <a:lnTo>
                    <a:pt x="89" y="202"/>
                  </a:lnTo>
                  <a:lnTo>
                    <a:pt x="81" y="189"/>
                  </a:lnTo>
                  <a:lnTo>
                    <a:pt x="89" y="179"/>
                  </a:lnTo>
                  <a:lnTo>
                    <a:pt x="92" y="167"/>
                  </a:lnTo>
                  <a:lnTo>
                    <a:pt x="94" y="164"/>
                  </a:lnTo>
                  <a:lnTo>
                    <a:pt x="94" y="158"/>
                  </a:lnTo>
                  <a:lnTo>
                    <a:pt x="94" y="154"/>
                  </a:lnTo>
                  <a:lnTo>
                    <a:pt x="82" y="152"/>
                  </a:lnTo>
                  <a:lnTo>
                    <a:pt x="75" y="150"/>
                  </a:lnTo>
                  <a:lnTo>
                    <a:pt x="73" y="144"/>
                  </a:lnTo>
                  <a:lnTo>
                    <a:pt x="70" y="141"/>
                  </a:lnTo>
                  <a:lnTo>
                    <a:pt x="67" y="138"/>
                  </a:lnTo>
                  <a:lnTo>
                    <a:pt x="67" y="135"/>
                  </a:lnTo>
                  <a:lnTo>
                    <a:pt x="70" y="132"/>
                  </a:lnTo>
                  <a:lnTo>
                    <a:pt x="70" y="129"/>
                  </a:lnTo>
                  <a:lnTo>
                    <a:pt x="62" y="122"/>
                  </a:lnTo>
                  <a:lnTo>
                    <a:pt x="59" y="120"/>
                  </a:lnTo>
                  <a:lnTo>
                    <a:pt x="51" y="117"/>
                  </a:lnTo>
                  <a:lnTo>
                    <a:pt x="47" y="114"/>
                  </a:lnTo>
                  <a:lnTo>
                    <a:pt x="45" y="110"/>
                  </a:lnTo>
                  <a:lnTo>
                    <a:pt x="42" y="106"/>
                  </a:lnTo>
                  <a:lnTo>
                    <a:pt x="40" y="104"/>
                  </a:lnTo>
                  <a:lnTo>
                    <a:pt x="29" y="106"/>
                  </a:lnTo>
                  <a:lnTo>
                    <a:pt x="25" y="101"/>
                  </a:lnTo>
                  <a:lnTo>
                    <a:pt x="19" y="98"/>
                  </a:lnTo>
                  <a:lnTo>
                    <a:pt x="13" y="95"/>
                  </a:lnTo>
                  <a:lnTo>
                    <a:pt x="7" y="91"/>
                  </a:lnTo>
                  <a:lnTo>
                    <a:pt x="0" y="89"/>
                  </a:lnTo>
                  <a:lnTo>
                    <a:pt x="1" y="85"/>
                  </a:lnTo>
                  <a:lnTo>
                    <a:pt x="28" y="88"/>
                  </a:lnTo>
                  <a:lnTo>
                    <a:pt x="34" y="82"/>
                  </a:lnTo>
                  <a:lnTo>
                    <a:pt x="40" y="81"/>
                  </a:lnTo>
                  <a:lnTo>
                    <a:pt x="47" y="81"/>
                  </a:lnTo>
                  <a:lnTo>
                    <a:pt x="48" y="72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47" y="59"/>
                  </a:lnTo>
                  <a:lnTo>
                    <a:pt x="42" y="56"/>
                  </a:lnTo>
                  <a:lnTo>
                    <a:pt x="37" y="53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7" y="44"/>
                  </a:lnTo>
                  <a:lnTo>
                    <a:pt x="38" y="41"/>
                  </a:lnTo>
                  <a:lnTo>
                    <a:pt x="54" y="31"/>
                  </a:lnTo>
                  <a:lnTo>
                    <a:pt x="63" y="28"/>
                  </a:lnTo>
                  <a:lnTo>
                    <a:pt x="67" y="24"/>
                  </a:lnTo>
                  <a:lnTo>
                    <a:pt x="79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107" y="16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2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7" y="16"/>
                  </a:lnTo>
                  <a:lnTo>
                    <a:pt x="117" y="12"/>
                  </a:lnTo>
                  <a:lnTo>
                    <a:pt x="119" y="12"/>
                  </a:lnTo>
                  <a:lnTo>
                    <a:pt x="119" y="13"/>
                  </a:lnTo>
                  <a:lnTo>
                    <a:pt x="120" y="13"/>
                  </a:lnTo>
                  <a:lnTo>
                    <a:pt x="122" y="12"/>
                  </a:lnTo>
                  <a:lnTo>
                    <a:pt x="122" y="10"/>
                  </a:lnTo>
                  <a:lnTo>
                    <a:pt x="119" y="7"/>
                  </a:lnTo>
                  <a:lnTo>
                    <a:pt x="120" y="3"/>
                  </a:lnTo>
                  <a:lnTo>
                    <a:pt x="122" y="2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2" y="12"/>
                  </a:lnTo>
                  <a:lnTo>
                    <a:pt x="142" y="13"/>
                  </a:lnTo>
                  <a:lnTo>
                    <a:pt x="151" y="7"/>
                  </a:lnTo>
                  <a:lnTo>
                    <a:pt x="152" y="10"/>
                  </a:lnTo>
                  <a:lnTo>
                    <a:pt x="158" y="10"/>
                  </a:lnTo>
                  <a:lnTo>
                    <a:pt x="157" y="13"/>
                  </a:lnTo>
                  <a:lnTo>
                    <a:pt x="155" y="16"/>
                  </a:lnTo>
                  <a:lnTo>
                    <a:pt x="155" y="19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4" y="22"/>
                  </a:lnTo>
                  <a:lnTo>
                    <a:pt x="151" y="22"/>
                  </a:lnTo>
                  <a:lnTo>
                    <a:pt x="171" y="50"/>
                  </a:lnTo>
                  <a:lnTo>
                    <a:pt x="164" y="60"/>
                  </a:lnTo>
                  <a:lnTo>
                    <a:pt x="179" y="67"/>
                  </a:lnTo>
                  <a:lnTo>
                    <a:pt x="188" y="51"/>
                  </a:lnTo>
                  <a:lnTo>
                    <a:pt x="174" y="41"/>
                  </a:lnTo>
                  <a:lnTo>
                    <a:pt x="183" y="29"/>
                  </a:lnTo>
                  <a:lnTo>
                    <a:pt x="186" y="31"/>
                  </a:lnTo>
                  <a:lnTo>
                    <a:pt x="186" y="21"/>
                  </a:lnTo>
                  <a:lnTo>
                    <a:pt x="193" y="21"/>
                  </a:lnTo>
                  <a:lnTo>
                    <a:pt x="193" y="3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8" name="Freeform 248"/>
            <p:cNvSpPr>
              <a:spLocks/>
            </p:cNvSpPr>
            <p:nvPr/>
          </p:nvSpPr>
          <p:spPr bwMode="auto">
            <a:xfrm rot="21334256">
              <a:off x="5551175" y="2259592"/>
              <a:ext cx="731219" cy="1033065"/>
            </a:xfrm>
            <a:custGeom>
              <a:avLst/>
              <a:gdLst>
                <a:gd name="T0" fmla="*/ 2147483647 w 207"/>
                <a:gd name="T1" fmla="*/ 2147483647 h 264"/>
                <a:gd name="T2" fmla="*/ 2147483647 w 207"/>
                <a:gd name="T3" fmla="*/ 2147483647 h 264"/>
                <a:gd name="T4" fmla="*/ 2147483647 w 207"/>
                <a:gd name="T5" fmla="*/ 2147483647 h 264"/>
                <a:gd name="T6" fmla="*/ 2147483647 w 207"/>
                <a:gd name="T7" fmla="*/ 2147483647 h 264"/>
                <a:gd name="T8" fmla="*/ 2147483647 w 207"/>
                <a:gd name="T9" fmla="*/ 2147483647 h 264"/>
                <a:gd name="T10" fmla="*/ 2147483647 w 207"/>
                <a:gd name="T11" fmla="*/ 2147483647 h 264"/>
                <a:gd name="T12" fmla="*/ 2147483647 w 207"/>
                <a:gd name="T13" fmla="*/ 2147483647 h 264"/>
                <a:gd name="T14" fmla="*/ 2147483647 w 207"/>
                <a:gd name="T15" fmla="*/ 0 h 264"/>
                <a:gd name="T16" fmla="*/ 2147483647 w 207"/>
                <a:gd name="T17" fmla="*/ 2147483647 h 264"/>
                <a:gd name="T18" fmla="*/ 2147483647 w 207"/>
                <a:gd name="T19" fmla="*/ 2147483647 h 264"/>
                <a:gd name="T20" fmla="*/ 2147483647 w 207"/>
                <a:gd name="T21" fmla="*/ 2147483647 h 264"/>
                <a:gd name="T22" fmla="*/ 2147483647 w 207"/>
                <a:gd name="T23" fmla="*/ 2147483647 h 264"/>
                <a:gd name="T24" fmla="*/ 2147483647 w 207"/>
                <a:gd name="T25" fmla="*/ 2147483647 h 264"/>
                <a:gd name="T26" fmla="*/ 2147483647 w 207"/>
                <a:gd name="T27" fmla="*/ 2147483647 h 264"/>
                <a:gd name="T28" fmla="*/ 2147483647 w 207"/>
                <a:gd name="T29" fmla="*/ 2147483647 h 264"/>
                <a:gd name="T30" fmla="*/ 2147483647 w 207"/>
                <a:gd name="T31" fmla="*/ 2147483647 h 264"/>
                <a:gd name="T32" fmla="*/ 2147483647 w 207"/>
                <a:gd name="T33" fmla="*/ 2147483647 h 264"/>
                <a:gd name="T34" fmla="*/ 2147483647 w 207"/>
                <a:gd name="T35" fmla="*/ 2147483647 h 264"/>
                <a:gd name="T36" fmla="*/ 2147483647 w 207"/>
                <a:gd name="T37" fmla="*/ 2147483647 h 264"/>
                <a:gd name="T38" fmla="*/ 2147483647 w 207"/>
                <a:gd name="T39" fmla="*/ 2147483647 h 264"/>
                <a:gd name="T40" fmla="*/ 2147483647 w 207"/>
                <a:gd name="T41" fmla="*/ 2147483647 h 264"/>
                <a:gd name="T42" fmla="*/ 2147483647 w 207"/>
                <a:gd name="T43" fmla="*/ 2147483647 h 264"/>
                <a:gd name="T44" fmla="*/ 2147483647 w 207"/>
                <a:gd name="T45" fmla="*/ 2147483647 h 264"/>
                <a:gd name="T46" fmla="*/ 2147483647 w 207"/>
                <a:gd name="T47" fmla="*/ 2147483647 h 264"/>
                <a:gd name="T48" fmla="*/ 2147483647 w 207"/>
                <a:gd name="T49" fmla="*/ 2147483647 h 264"/>
                <a:gd name="T50" fmla="*/ 2147483647 w 207"/>
                <a:gd name="T51" fmla="*/ 2147483647 h 264"/>
                <a:gd name="T52" fmla="*/ 2147483647 w 207"/>
                <a:gd name="T53" fmla="*/ 2147483647 h 264"/>
                <a:gd name="T54" fmla="*/ 2147483647 w 207"/>
                <a:gd name="T55" fmla="*/ 2147483647 h 264"/>
                <a:gd name="T56" fmla="*/ 2147483647 w 207"/>
                <a:gd name="T57" fmla="*/ 2147483647 h 264"/>
                <a:gd name="T58" fmla="*/ 2147483647 w 207"/>
                <a:gd name="T59" fmla="*/ 2147483647 h 264"/>
                <a:gd name="T60" fmla="*/ 2147483647 w 207"/>
                <a:gd name="T61" fmla="*/ 2147483647 h 264"/>
                <a:gd name="T62" fmla="*/ 2147483647 w 207"/>
                <a:gd name="T63" fmla="*/ 2147483647 h 264"/>
                <a:gd name="T64" fmla="*/ 2147483647 w 207"/>
                <a:gd name="T65" fmla="*/ 2147483647 h 264"/>
                <a:gd name="T66" fmla="*/ 2147483647 w 207"/>
                <a:gd name="T67" fmla="*/ 2147483647 h 264"/>
                <a:gd name="T68" fmla="*/ 2147483647 w 207"/>
                <a:gd name="T69" fmla="*/ 2147483647 h 264"/>
                <a:gd name="T70" fmla="*/ 2147483647 w 207"/>
                <a:gd name="T71" fmla="*/ 2147483647 h 264"/>
                <a:gd name="T72" fmla="*/ 2147483647 w 207"/>
                <a:gd name="T73" fmla="*/ 2147483647 h 264"/>
                <a:gd name="T74" fmla="*/ 2147483647 w 207"/>
                <a:gd name="T75" fmla="*/ 2147483647 h 264"/>
                <a:gd name="T76" fmla="*/ 2147483647 w 207"/>
                <a:gd name="T77" fmla="*/ 2147483647 h 264"/>
                <a:gd name="T78" fmla="*/ 2147483647 w 207"/>
                <a:gd name="T79" fmla="*/ 2147483647 h 264"/>
                <a:gd name="T80" fmla="*/ 2147483647 w 207"/>
                <a:gd name="T81" fmla="*/ 2147483647 h 264"/>
                <a:gd name="T82" fmla="*/ 2147483647 w 207"/>
                <a:gd name="T83" fmla="*/ 2147483647 h 264"/>
                <a:gd name="T84" fmla="*/ 2147483647 w 207"/>
                <a:gd name="T85" fmla="*/ 2147483647 h 264"/>
                <a:gd name="T86" fmla="*/ 2147483647 w 207"/>
                <a:gd name="T87" fmla="*/ 2147483647 h 264"/>
                <a:gd name="T88" fmla="*/ 2147483647 w 207"/>
                <a:gd name="T89" fmla="*/ 2147483647 h 264"/>
                <a:gd name="T90" fmla="*/ 2147483647 w 207"/>
                <a:gd name="T91" fmla="*/ 2147483647 h 264"/>
                <a:gd name="T92" fmla="*/ 2147483647 w 207"/>
                <a:gd name="T93" fmla="*/ 2147483647 h 264"/>
                <a:gd name="T94" fmla="*/ 2147483647 w 207"/>
                <a:gd name="T95" fmla="*/ 2147483647 h 264"/>
                <a:gd name="T96" fmla="*/ 2147483647 w 207"/>
                <a:gd name="T97" fmla="*/ 2147483647 h 264"/>
                <a:gd name="T98" fmla="*/ 2147483647 w 207"/>
                <a:gd name="T99" fmla="*/ 2147483647 h 264"/>
                <a:gd name="T100" fmla="*/ 2147483647 w 207"/>
                <a:gd name="T101" fmla="*/ 2147483647 h 264"/>
                <a:gd name="T102" fmla="*/ 2147483647 w 207"/>
                <a:gd name="T103" fmla="*/ 2147483647 h 264"/>
                <a:gd name="T104" fmla="*/ 2147483647 w 207"/>
                <a:gd name="T105" fmla="*/ 2147483647 h 264"/>
                <a:gd name="T106" fmla="*/ 2147483647 w 207"/>
                <a:gd name="T107" fmla="*/ 2147483647 h 264"/>
                <a:gd name="T108" fmla="*/ 2147483647 w 207"/>
                <a:gd name="T109" fmla="*/ 2147483647 h 264"/>
                <a:gd name="T110" fmla="*/ 0 w 207"/>
                <a:gd name="T111" fmla="*/ 2147483647 h 264"/>
                <a:gd name="T112" fmla="*/ 2147483647 w 207"/>
                <a:gd name="T113" fmla="*/ 2147483647 h 264"/>
                <a:gd name="T114" fmla="*/ 2147483647 w 207"/>
                <a:gd name="T115" fmla="*/ 2147483647 h 264"/>
                <a:gd name="T116" fmla="*/ 2147483647 w 207"/>
                <a:gd name="T117" fmla="*/ 2147483647 h 2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7"/>
                <a:gd name="T178" fmla="*/ 0 h 264"/>
                <a:gd name="T179" fmla="*/ 207 w 207"/>
                <a:gd name="T180" fmla="*/ 264 h 2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7" h="264">
                  <a:moveTo>
                    <a:pt x="63" y="2"/>
                  </a:moveTo>
                  <a:lnTo>
                    <a:pt x="63" y="3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3" y="27"/>
                  </a:lnTo>
                  <a:lnTo>
                    <a:pt x="70" y="27"/>
                  </a:lnTo>
                  <a:lnTo>
                    <a:pt x="78" y="27"/>
                  </a:lnTo>
                  <a:lnTo>
                    <a:pt x="81" y="28"/>
                  </a:lnTo>
                  <a:lnTo>
                    <a:pt x="89" y="28"/>
                  </a:lnTo>
                  <a:lnTo>
                    <a:pt x="97" y="30"/>
                  </a:lnTo>
                  <a:lnTo>
                    <a:pt x="106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6" y="28"/>
                  </a:lnTo>
                  <a:lnTo>
                    <a:pt x="117" y="28"/>
                  </a:lnTo>
                  <a:lnTo>
                    <a:pt x="117" y="25"/>
                  </a:lnTo>
                  <a:lnTo>
                    <a:pt x="117" y="22"/>
                  </a:lnTo>
                  <a:lnTo>
                    <a:pt x="117" y="18"/>
                  </a:lnTo>
                  <a:lnTo>
                    <a:pt x="117" y="12"/>
                  </a:lnTo>
                  <a:lnTo>
                    <a:pt x="117" y="5"/>
                  </a:lnTo>
                  <a:lnTo>
                    <a:pt x="117" y="2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6" y="2"/>
                  </a:lnTo>
                  <a:lnTo>
                    <a:pt x="129" y="3"/>
                  </a:lnTo>
                  <a:lnTo>
                    <a:pt x="132" y="3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5" y="13"/>
                  </a:lnTo>
                  <a:lnTo>
                    <a:pt x="136" y="27"/>
                  </a:lnTo>
                  <a:lnTo>
                    <a:pt x="135" y="31"/>
                  </a:lnTo>
                  <a:lnTo>
                    <a:pt x="135" y="38"/>
                  </a:lnTo>
                  <a:lnTo>
                    <a:pt x="133" y="40"/>
                  </a:lnTo>
                  <a:lnTo>
                    <a:pt x="129" y="38"/>
                  </a:lnTo>
                  <a:lnTo>
                    <a:pt x="129" y="40"/>
                  </a:lnTo>
                  <a:lnTo>
                    <a:pt x="129" y="44"/>
                  </a:lnTo>
                  <a:lnTo>
                    <a:pt x="129" y="47"/>
                  </a:lnTo>
                  <a:lnTo>
                    <a:pt x="130" y="52"/>
                  </a:lnTo>
                  <a:lnTo>
                    <a:pt x="130" y="57"/>
                  </a:lnTo>
                  <a:lnTo>
                    <a:pt x="130" y="71"/>
                  </a:lnTo>
                  <a:lnTo>
                    <a:pt x="130" y="75"/>
                  </a:lnTo>
                  <a:lnTo>
                    <a:pt x="132" y="78"/>
                  </a:lnTo>
                  <a:lnTo>
                    <a:pt x="133" y="76"/>
                  </a:lnTo>
                  <a:lnTo>
                    <a:pt x="136" y="76"/>
                  </a:lnTo>
                  <a:lnTo>
                    <a:pt x="138" y="75"/>
                  </a:lnTo>
                  <a:lnTo>
                    <a:pt x="141" y="75"/>
                  </a:lnTo>
                  <a:lnTo>
                    <a:pt x="144" y="75"/>
                  </a:lnTo>
                  <a:lnTo>
                    <a:pt x="147" y="75"/>
                  </a:lnTo>
                  <a:lnTo>
                    <a:pt x="150" y="75"/>
                  </a:lnTo>
                  <a:lnTo>
                    <a:pt x="152" y="76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5"/>
                  </a:lnTo>
                  <a:lnTo>
                    <a:pt x="154" y="91"/>
                  </a:lnTo>
                  <a:lnTo>
                    <a:pt x="155" y="94"/>
                  </a:lnTo>
                  <a:lnTo>
                    <a:pt x="158" y="94"/>
                  </a:lnTo>
                  <a:lnTo>
                    <a:pt x="164" y="94"/>
                  </a:lnTo>
                  <a:lnTo>
                    <a:pt x="166" y="94"/>
                  </a:lnTo>
                  <a:lnTo>
                    <a:pt x="166" y="97"/>
                  </a:lnTo>
                  <a:lnTo>
                    <a:pt x="166" y="104"/>
                  </a:lnTo>
                  <a:lnTo>
                    <a:pt x="169" y="103"/>
                  </a:lnTo>
                  <a:lnTo>
                    <a:pt x="170" y="103"/>
                  </a:lnTo>
                  <a:lnTo>
                    <a:pt x="169" y="110"/>
                  </a:lnTo>
                  <a:lnTo>
                    <a:pt x="169" y="115"/>
                  </a:lnTo>
                  <a:lnTo>
                    <a:pt x="167" y="120"/>
                  </a:lnTo>
                  <a:lnTo>
                    <a:pt x="169" y="123"/>
                  </a:lnTo>
                  <a:lnTo>
                    <a:pt x="167" y="126"/>
                  </a:lnTo>
                  <a:lnTo>
                    <a:pt x="170" y="126"/>
                  </a:lnTo>
                  <a:lnTo>
                    <a:pt x="171" y="128"/>
                  </a:lnTo>
                  <a:lnTo>
                    <a:pt x="171" y="129"/>
                  </a:lnTo>
                  <a:lnTo>
                    <a:pt x="171" y="134"/>
                  </a:lnTo>
                  <a:lnTo>
                    <a:pt x="171" y="138"/>
                  </a:lnTo>
                  <a:lnTo>
                    <a:pt x="173" y="139"/>
                  </a:lnTo>
                  <a:lnTo>
                    <a:pt x="179" y="139"/>
                  </a:lnTo>
                  <a:lnTo>
                    <a:pt x="180" y="142"/>
                  </a:lnTo>
                  <a:lnTo>
                    <a:pt x="179" y="148"/>
                  </a:lnTo>
                  <a:lnTo>
                    <a:pt x="177" y="157"/>
                  </a:lnTo>
                  <a:lnTo>
                    <a:pt x="177" y="178"/>
                  </a:lnTo>
                  <a:lnTo>
                    <a:pt x="177" y="180"/>
                  </a:lnTo>
                  <a:lnTo>
                    <a:pt x="182" y="180"/>
                  </a:lnTo>
                  <a:lnTo>
                    <a:pt x="193" y="180"/>
                  </a:lnTo>
                  <a:lnTo>
                    <a:pt x="201" y="180"/>
                  </a:lnTo>
                  <a:lnTo>
                    <a:pt x="202" y="180"/>
                  </a:lnTo>
                  <a:lnTo>
                    <a:pt x="202" y="183"/>
                  </a:lnTo>
                  <a:lnTo>
                    <a:pt x="202" y="186"/>
                  </a:lnTo>
                  <a:lnTo>
                    <a:pt x="202" y="188"/>
                  </a:lnTo>
                  <a:lnTo>
                    <a:pt x="204" y="191"/>
                  </a:lnTo>
                  <a:lnTo>
                    <a:pt x="201" y="192"/>
                  </a:lnTo>
                  <a:lnTo>
                    <a:pt x="199" y="194"/>
                  </a:lnTo>
                  <a:lnTo>
                    <a:pt x="199" y="197"/>
                  </a:lnTo>
                  <a:lnTo>
                    <a:pt x="198" y="200"/>
                  </a:lnTo>
                  <a:lnTo>
                    <a:pt x="198" y="201"/>
                  </a:lnTo>
                  <a:lnTo>
                    <a:pt x="198" y="202"/>
                  </a:lnTo>
                  <a:lnTo>
                    <a:pt x="201" y="204"/>
                  </a:lnTo>
                  <a:lnTo>
                    <a:pt x="202" y="205"/>
                  </a:lnTo>
                  <a:lnTo>
                    <a:pt x="204" y="207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02" y="210"/>
                  </a:lnTo>
                  <a:lnTo>
                    <a:pt x="205" y="213"/>
                  </a:lnTo>
                  <a:lnTo>
                    <a:pt x="205" y="214"/>
                  </a:lnTo>
                  <a:lnTo>
                    <a:pt x="205" y="222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05" y="230"/>
                  </a:lnTo>
                  <a:lnTo>
                    <a:pt x="202" y="230"/>
                  </a:lnTo>
                  <a:lnTo>
                    <a:pt x="198" y="229"/>
                  </a:lnTo>
                  <a:lnTo>
                    <a:pt x="196" y="229"/>
                  </a:lnTo>
                  <a:lnTo>
                    <a:pt x="185" y="229"/>
                  </a:lnTo>
                  <a:lnTo>
                    <a:pt x="176" y="229"/>
                  </a:lnTo>
                  <a:lnTo>
                    <a:pt x="176" y="233"/>
                  </a:lnTo>
                  <a:lnTo>
                    <a:pt x="176" y="241"/>
                  </a:lnTo>
                  <a:lnTo>
                    <a:pt x="174" y="260"/>
                  </a:lnTo>
                  <a:lnTo>
                    <a:pt x="174" y="263"/>
                  </a:lnTo>
                  <a:lnTo>
                    <a:pt x="174" y="264"/>
                  </a:lnTo>
                  <a:lnTo>
                    <a:pt x="167" y="264"/>
                  </a:lnTo>
                  <a:lnTo>
                    <a:pt x="157" y="264"/>
                  </a:lnTo>
                  <a:lnTo>
                    <a:pt x="155" y="264"/>
                  </a:lnTo>
                  <a:lnTo>
                    <a:pt x="151" y="264"/>
                  </a:lnTo>
                  <a:lnTo>
                    <a:pt x="144" y="263"/>
                  </a:lnTo>
                  <a:lnTo>
                    <a:pt x="142" y="263"/>
                  </a:lnTo>
                  <a:lnTo>
                    <a:pt x="142" y="255"/>
                  </a:lnTo>
                  <a:lnTo>
                    <a:pt x="141" y="255"/>
                  </a:lnTo>
                  <a:lnTo>
                    <a:pt x="139" y="255"/>
                  </a:lnTo>
                  <a:lnTo>
                    <a:pt x="138" y="254"/>
                  </a:lnTo>
                  <a:lnTo>
                    <a:pt x="136" y="249"/>
                  </a:lnTo>
                  <a:lnTo>
                    <a:pt x="133" y="246"/>
                  </a:lnTo>
                  <a:lnTo>
                    <a:pt x="129" y="246"/>
                  </a:lnTo>
                  <a:lnTo>
                    <a:pt x="126" y="245"/>
                  </a:lnTo>
                  <a:lnTo>
                    <a:pt x="122" y="245"/>
                  </a:lnTo>
                  <a:lnTo>
                    <a:pt x="119" y="246"/>
                  </a:lnTo>
                  <a:lnTo>
                    <a:pt x="117" y="248"/>
                  </a:lnTo>
                  <a:lnTo>
                    <a:pt x="117" y="249"/>
                  </a:lnTo>
                  <a:lnTo>
                    <a:pt x="116" y="252"/>
                  </a:lnTo>
                  <a:lnTo>
                    <a:pt x="116" y="254"/>
                  </a:lnTo>
                  <a:lnTo>
                    <a:pt x="114" y="254"/>
                  </a:lnTo>
                  <a:lnTo>
                    <a:pt x="110" y="255"/>
                  </a:lnTo>
                  <a:lnTo>
                    <a:pt x="101" y="254"/>
                  </a:lnTo>
                  <a:lnTo>
                    <a:pt x="101" y="238"/>
                  </a:lnTo>
                  <a:lnTo>
                    <a:pt x="86" y="236"/>
                  </a:lnTo>
                  <a:lnTo>
                    <a:pt x="86" y="227"/>
                  </a:lnTo>
                  <a:lnTo>
                    <a:pt x="85" y="227"/>
                  </a:lnTo>
                  <a:lnTo>
                    <a:pt x="84" y="227"/>
                  </a:lnTo>
                  <a:lnTo>
                    <a:pt x="84" y="216"/>
                  </a:lnTo>
                  <a:lnTo>
                    <a:pt x="120" y="217"/>
                  </a:lnTo>
                  <a:lnTo>
                    <a:pt x="123" y="186"/>
                  </a:lnTo>
                  <a:lnTo>
                    <a:pt x="114" y="186"/>
                  </a:lnTo>
                  <a:lnTo>
                    <a:pt x="116" y="175"/>
                  </a:lnTo>
                  <a:lnTo>
                    <a:pt x="119" y="175"/>
                  </a:lnTo>
                  <a:lnTo>
                    <a:pt x="119" y="161"/>
                  </a:lnTo>
                  <a:lnTo>
                    <a:pt x="62" y="101"/>
                  </a:lnTo>
                  <a:lnTo>
                    <a:pt x="59" y="101"/>
                  </a:lnTo>
                  <a:lnTo>
                    <a:pt x="60" y="50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16" y="52"/>
                  </a:lnTo>
                  <a:lnTo>
                    <a:pt x="15" y="57"/>
                  </a:lnTo>
                  <a:lnTo>
                    <a:pt x="0" y="57"/>
                  </a:lnTo>
                  <a:lnTo>
                    <a:pt x="1" y="31"/>
                  </a:lnTo>
                  <a:lnTo>
                    <a:pt x="38" y="34"/>
                  </a:lnTo>
                  <a:lnTo>
                    <a:pt x="38" y="37"/>
                  </a:lnTo>
                  <a:lnTo>
                    <a:pt x="43" y="37"/>
                  </a:lnTo>
                  <a:lnTo>
                    <a:pt x="45" y="2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3" y="2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9" name="Freeform 249"/>
            <p:cNvSpPr>
              <a:spLocks/>
            </p:cNvSpPr>
            <p:nvPr/>
          </p:nvSpPr>
          <p:spPr bwMode="auto">
            <a:xfrm rot="21334256">
              <a:off x="4627156" y="4128755"/>
              <a:ext cx="507564" cy="898232"/>
            </a:xfrm>
            <a:custGeom>
              <a:avLst/>
              <a:gdLst>
                <a:gd name="T0" fmla="*/ 2147483647 w 164"/>
                <a:gd name="T1" fmla="*/ 2147483647 h 247"/>
                <a:gd name="T2" fmla="*/ 2147483647 w 164"/>
                <a:gd name="T3" fmla="*/ 2147483647 h 247"/>
                <a:gd name="T4" fmla="*/ 2147483647 w 164"/>
                <a:gd name="T5" fmla="*/ 2147483647 h 247"/>
                <a:gd name="T6" fmla="*/ 2147483647 w 164"/>
                <a:gd name="T7" fmla="*/ 2147483647 h 247"/>
                <a:gd name="T8" fmla="*/ 2147483647 w 164"/>
                <a:gd name="T9" fmla="*/ 2147483647 h 247"/>
                <a:gd name="T10" fmla="*/ 2147483647 w 164"/>
                <a:gd name="T11" fmla="*/ 2147483647 h 247"/>
                <a:gd name="T12" fmla="*/ 2147483647 w 164"/>
                <a:gd name="T13" fmla="*/ 2147483647 h 247"/>
                <a:gd name="T14" fmla="*/ 2147483647 w 164"/>
                <a:gd name="T15" fmla="*/ 2147483647 h 247"/>
                <a:gd name="T16" fmla="*/ 2147483647 w 164"/>
                <a:gd name="T17" fmla="*/ 2147483647 h 247"/>
                <a:gd name="T18" fmla="*/ 2147483647 w 164"/>
                <a:gd name="T19" fmla="*/ 2147483647 h 247"/>
                <a:gd name="T20" fmla="*/ 2147483647 w 164"/>
                <a:gd name="T21" fmla="*/ 2147483647 h 247"/>
                <a:gd name="T22" fmla="*/ 2147483647 w 164"/>
                <a:gd name="T23" fmla="*/ 2147483647 h 247"/>
                <a:gd name="T24" fmla="*/ 2147483647 w 164"/>
                <a:gd name="T25" fmla="*/ 2147483647 h 247"/>
                <a:gd name="T26" fmla="*/ 2147483647 w 164"/>
                <a:gd name="T27" fmla="*/ 2147483647 h 247"/>
                <a:gd name="T28" fmla="*/ 2147483647 w 164"/>
                <a:gd name="T29" fmla="*/ 2147483647 h 247"/>
                <a:gd name="T30" fmla="*/ 2147483647 w 164"/>
                <a:gd name="T31" fmla="*/ 2147483647 h 247"/>
                <a:gd name="T32" fmla="*/ 2147483647 w 164"/>
                <a:gd name="T33" fmla="*/ 2147483647 h 247"/>
                <a:gd name="T34" fmla="*/ 2147483647 w 164"/>
                <a:gd name="T35" fmla="*/ 2147483647 h 247"/>
                <a:gd name="T36" fmla="*/ 2147483647 w 164"/>
                <a:gd name="T37" fmla="*/ 2147483647 h 247"/>
                <a:gd name="T38" fmla="*/ 2147483647 w 164"/>
                <a:gd name="T39" fmla="*/ 2147483647 h 247"/>
                <a:gd name="T40" fmla="*/ 2147483647 w 164"/>
                <a:gd name="T41" fmla="*/ 2147483647 h 247"/>
                <a:gd name="T42" fmla="*/ 2147483647 w 164"/>
                <a:gd name="T43" fmla="*/ 2147483647 h 247"/>
                <a:gd name="T44" fmla="*/ 2147483647 w 164"/>
                <a:gd name="T45" fmla="*/ 2147483647 h 247"/>
                <a:gd name="T46" fmla="*/ 2147483647 w 164"/>
                <a:gd name="T47" fmla="*/ 2147483647 h 247"/>
                <a:gd name="T48" fmla="*/ 2147483647 w 164"/>
                <a:gd name="T49" fmla="*/ 2147483647 h 247"/>
                <a:gd name="T50" fmla="*/ 2147483647 w 164"/>
                <a:gd name="T51" fmla="*/ 2147483647 h 247"/>
                <a:gd name="T52" fmla="*/ 2147483647 w 164"/>
                <a:gd name="T53" fmla="*/ 2147483647 h 247"/>
                <a:gd name="T54" fmla="*/ 2147483647 w 164"/>
                <a:gd name="T55" fmla="*/ 2147483647 h 247"/>
                <a:gd name="T56" fmla="*/ 2147483647 w 164"/>
                <a:gd name="T57" fmla="*/ 2147483647 h 247"/>
                <a:gd name="T58" fmla="*/ 2147483647 w 164"/>
                <a:gd name="T59" fmla="*/ 2147483647 h 247"/>
                <a:gd name="T60" fmla="*/ 2147483647 w 164"/>
                <a:gd name="T61" fmla="*/ 2147483647 h 247"/>
                <a:gd name="T62" fmla="*/ 2147483647 w 164"/>
                <a:gd name="T63" fmla="*/ 2147483647 h 247"/>
                <a:gd name="T64" fmla="*/ 2147483647 w 164"/>
                <a:gd name="T65" fmla="*/ 2147483647 h 247"/>
                <a:gd name="T66" fmla="*/ 2147483647 w 164"/>
                <a:gd name="T67" fmla="*/ 2147483647 h 247"/>
                <a:gd name="T68" fmla="*/ 2147483647 w 164"/>
                <a:gd name="T69" fmla="*/ 2147483647 h 247"/>
                <a:gd name="T70" fmla="*/ 2147483647 w 164"/>
                <a:gd name="T71" fmla="*/ 2147483647 h 247"/>
                <a:gd name="T72" fmla="*/ 2147483647 w 164"/>
                <a:gd name="T73" fmla="*/ 2147483647 h 247"/>
                <a:gd name="T74" fmla="*/ 2147483647 w 164"/>
                <a:gd name="T75" fmla="*/ 2147483647 h 247"/>
                <a:gd name="T76" fmla="*/ 2147483647 w 164"/>
                <a:gd name="T77" fmla="*/ 2147483647 h 247"/>
                <a:gd name="T78" fmla="*/ 2147483647 w 164"/>
                <a:gd name="T79" fmla="*/ 2147483647 h 247"/>
                <a:gd name="T80" fmla="*/ 2147483647 w 164"/>
                <a:gd name="T81" fmla="*/ 2147483647 h 247"/>
                <a:gd name="T82" fmla="*/ 2147483647 w 164"/>
                <a:gd name="T83" fmla="*/ 2147483647 h 247"/>
                <a:gd name="T84" fmla="*/ 2147483647 w 164"/>
                <a:gd name="T85" fmla="*/ 2147483647 h 247"/>
                <a:gd name="T86" fmla="*/ 2147483647 w 164"/>
                <a:gd name="T87" fmla="*/ 2147483647 h 247"/>
                <a:gd name="T88" fmla="*/ 2147483647 w 164"/>
                <a:gd name="T89" fmla="*/ 2147483647 h 247"/>
                <a:gd name="T90" fmla="*/ 2147483647 w 164"/>
                <a:gd name="T91" fmla="*/ 2147483647 h 247"/>
                <a:gd name="T92" fmla="*/ 2147483647 w 164"/>
                <a:gd name="T93" fmla="*/ 2147483647 h 247"/>
                <a:gd name="T94" fmla="*/ 2147483647 w 164"/>
                <a:gd name="T95" fmla="*/ 2147483647 h 247"/>
                <a:gd name="T96" fmla="*/ 2147483647 w 164"/>
                <a:gd name="T97" fmla="*/ 2147483647 h 247"/>
                <a:gd name="T98" fmla="*/ 2147483647 w 164"/>
                <a:gd name="T99" fmla="*/ 2147483647 h 247"/>
                <a:gd name="T100" fmla="*/ 2147483647 w 164"/>
                <a:gd name="T101" fmla="*/ 2147483647 h 247"/>
                <a:gd name="T102" fmla="*/ 2147483647 w 164"/>
                <a:gd name="T103" fmla="*/ 2147483647 h 247"/>
                <a:gd name="T104" fmla="*/ 2147483647 w 164"/>
                <a:gd name="T105" fmla="*/ 2147483647 h 247"/>
                <a:gd name="T106" fmla="*/ 2147483647 w 164"/>
                <a:gd name="T107" fmla="*/ 2147483647 h 247"/>
                <a:gd name="T108" fmla="*/ 2147483647 w 164"/>
                <a:gd name="T109" fmla="*/ 2147483647 h 2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4"/>
                <a:gd name="T166" fmla="*/ 0 h 247"/>
                <a:gd name="T167" fmla="*/ 164 w 164"/>
                <a:gd name="T168" fmla="*/ 247 h 2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4" h="247">
                  <a:moveTo>
                    <a:pt x="128" y="35"/>
                  </a:moveTo>
                  <a:lnTo>
                    <a:pt x="129" y="39"/>
                  </a:lnTo>
                  <a:lnTo>
                    <a:pt x="131" y="42"/>
                  </a:lnTo>
                  <a:lnTo>
                    <a:pt x="132" y="44"/>
                  </a:lnTo>
                  <a:lnTo>
                    <a:pt x="133" y="44"/>
                  </a:lnTo>
                  <a:lnTo>
                    <a:pt x="133" y="47"/>
                  </a:lnTo>
                  <a:lnTo>
                    <a:pt x="135" y="53"/>
                  </a:lnTo>
                  <a:lnTo>
                    <a:pt x="135" y="57"/>
                  </a:lnTo>
                  <a:lnTo>
                    <a:pt x="135" y="64"/>
                  </a:lnTo>
                  <a:lnTo>
                    <a:pt x="136" y="69"/>
                  </a:lnTo>
                  <a:lnTo>
                    <a:pt x="136" y="70"/>
                  </a:lnTo>
                  <a:lnTo>
                    <a:pt x="138" y="75"/>
                  </a:lnTo>
                  <a:lnTo>
                    <a:pt x="141" y="76"/>
                  </a:lnTo>
                  <a:lnTo>
                    <a:pt x="142" y="76"/>
                  </a:lnTo>
                  <a:lnTo>
                    <a:pt x="145" y="83"/>
                  </a:lnTo>
                  <a:lnTo>
                    <a:pt x="148" y="89"/>
                  </a:lnTo>
                  <a:lnTo>
                    <a:pt x="148" y="91"/>
                  </a:lnTo>
                  <a:lnTo>
                    <a:pt x="144" y="92"/>
                  </a:lnTo>
                  <a:lnTo>
                    <a:pt x="141" y="94"/>
                  </a:lnTo>
                  <a:lnTo>
                    <a:pt x="139" y="97"/>
                  </a:lnTo>
                  <a:lnTo>
                    <a:pt x="139" y="99"/>
                  </a:lnTo>
                  <a:lnTo>
                    <a:pt x="141" y="101"/>
                  </a:lnTo>
                  <a:lnTo>
                    <a:pt x="141" y="102"/>
                  </a:lnTo>
                  <a:lnTo>
                    <a:pt x="142" y="104"/>
                  </a:lnTo>
                  <a:lnTo>
                    <a:pt x="142" y="105"/>
                  </a:lnTo>
                  <a:lnTo>
                    <a:pt x="142" y="107"/>
                  </a:lnTo>
                  <a:lnTo>
                    <a:pt x="142" y="108"/>
                  </a:lnTo>
                  <a:lnTo>
                    <a:pt x="144" y="111"/>
                  </a:lnTo>
                  <a:lnTo>
                    <a:pt x="147" y="114"/>
                  </a:lnTo>
                  <a:lnTo>
                    <a:pt x="150" y="113"/>
                  </a:lnTo>
                  <a:lnTo>
                    <a:pt x="151" y="111"/>
                  </a:lnTo>
                  <a:lnTo>
                    <a:pt x="153" y="114"/>
                  </a:lnTo>
                  <a:lnTo>
                    <a:pt x="153" y="116"/>
                  </a:lnTo>
                  <a:lnTo>
                    <a:pt x="151" y="116"/>
                  </a:lnTo>
                  <a:lnTo>
                    <a:pt x="144" y="117"/>
                  </a:lnTo>
                  <a:lnTo>
                    <a:pt x="142" y="116"/>
                  </a:lnTo>
                  <a:lnTo>
                    <a:pt x="141" y="116"/>
                  </a:lnTo>
                  <a:lnTo>
                    <a:pt x="139" y="116"/>
                  </a:lnTo>
                  <a:lnTo>
                    <a:pt x="138" y="121"/>
                  </a:lnTo>
                  <a:lnTo>
                    <a:pt x="139" y="127"/>
                  </a:lnTo>
                  <a:lnTo>
                    <a:pt x="141" y="130"/>
                  </a:lnTo>
                  <a:lnTo>
                    <a:pt x="142" y="132"/>
                  </a:lnTo>
                  <a:lnTo>
                    <a:pt x="145" y="130"/>
                  </a:lnTo>
                  <a:lnTo>
                    <a:pt x="148" y="130"/>
                  </a:lnTo>
                  <a:lnTo>
                    <a:pt x="150" y="132"/>
                  </a:lnTo>
                  <a:lnTo>
                    <a:pt x="153" y="133"/>
                  </a:lnTo>
                  <a:lnTo>
                    <a:pt x="154" y="136"/>
                  </a:lnTo>
                  <a:lnTo>
                    <a:pt x="157" y="142"/>
                  </a:lnTo>
                  <a:lnTo>
                    <a:pt x="160" y="148"/>
                  </a:lnTo>
                  <a:lnTo>
                    <a:pt x="161" y="149"/>
                  </a:lnTo>
                  <a:lnTo>
                    <a:pt x="163" y="152"/>
                  </a:lnTo>
                  <a:lnTo>
                    <a:pt x="164" y="155"/>
                  </a:lnTo>
                  <a:lnTo>
                    <a:pt x="160" y="158"/>
                  </a:lnTo>
                  <a:lnTo>
                    <a:pt x="157" y="160"/>
                  </a:lnTo>
                  <a:lnTo>
                    <a:pt x="151" y="162"/>
                  </a:lnTo>
                  <a:lnTo>
                    <a:pt x="150" y="162"/>
                  </a:lnTo>
                  <a:lnTo>
                    <a:pt x="147" y="160"/>
                  </a:lnTo>
                  <a:lnTo>
                    <a:pt x="145" y="160"/>
                  </a:lnTo>
                  <a:lnTo>
                    <a:pt x="144" y="160"/>
                  </a:lnTo>
                  <a:lnTo>
                    <a:pt x="142" y="160"/>
                  </a:lnTo>
                  <a:lnTo>
                    <a:pt x="141" y="157"/>
                  </a:lnTo>
                  <a:lnTo>
                    <a:pt x="136" y="160"/>
                  </a:lnTo>
                  <a:lnTo>
                    <a:pt x="135" y="161"/>
                  </a:lnTo>
                  <a:lnTo>
                    <a:pt x="128" y="164"/>
                  </a:lnTo>
                  <a:lnTo>
                    <a:pt x="128" y="165"/>
                  </a:lnTo>
                  <a:lnTo>
                    <a:pt x="128" y="170"/>
                  </a:lnTo>
                  <a:lnTo>
                    <a:pt x="129" y="170"/>
                  </a:lnTo>
                  <a:lnTo>
                    <a:pt x="129" y="173"/>
                  </a:lnTo>
                  <a:lnTo>
                    <a:pt x="129" y="174"/>
                  </a:lnTo>
                  <a:lnTo>
                    <a:pt x="129" y="176"/>
                  </a:lnTo>
                  <a:lnTo>
                    <a:pt x="131" y="179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3"/>
                  </a:lnTo>
                  <a:lnTo>
                    <a:pt x="123" y="184"/>
                  </a:lnTo>
                  <a:lnTo>
                    <a:pt x="123" y="186"/>
                  </a:lnTo>
                  <a:lnTo>
                    <a:pt x="125" y="190"/>
                  </a:lnTo>
                  <a:lnTo>
                    <a:pt x="125" y="192"/>
                  </a:lnTo>
                  <a:lnTo>
                    <a:pt x="123" y="195"/>
                  </a:lnTo>
                  <a:lnTo>
                    <a:pt x="125" y="198"/>
                  </a:lnTo>
                  <a:lnTo>
                    <a:pt x="126" y="198"/>
                  </a:lnTo>
                  <a:lnTo>
                    <a:pt x="126" y="199"/>
                  </a:lnTo>
                  <a:lnTo>
                    <a:pt x="126" y="201"/>
                  </a:lnTo>
                  <a:lnTo>
                    <a:pt x="126" y="202"/>
                  </a:lnTo>
                  <a:lnTo>
                    <a:pt x="126" y="204"/>
                  </a:lnTo>
                  <a:lnTo>
                    <a:pt x="128" y="208"/>
                  </a:lnTo>
                  <a:lnTo>
                    <a:pt x="131" y="208"/>
                  </a:lnTo>
                  <a:lnTo>
                    <a:pt x="131" y="209"/>
                  </a:lnTo>
                  <a:lnTo>
                    <a:pt x="131" y="212"/>
                  </a:lnTo>
                  <a:lnTo>
                    <a:pt x="129" y="214"/>
                  </a:lnTo>
                  <a:lnTo>
                    <a:pt x="128" y="215"/>
                  </a:lnTo>
                  <a:lnTo>
                    <a:pt x="114" y="215"/>
                  </a:lnTo>
                  <a:lnTo>
                    <a:pt x="114" y="201"/>
                  </a:lnTo>
                  <a:lnTo>
                    <a:pt x="107" y="201"/>
                  </a:lnTo>
                  <a:lnTo>
                    <a:pt x="107" y="211"/>
                  </a:lnTo>
                  <a:lnTo>
                    <a:pt x="104" y="209"/>
                  </a:lnTo>
                  <a:lnTo>
                    <a:pt x="95" y="221"/>
                  </a:lnTo>
                  <a:lnTo>
                    <a:pt x="109" y="231"/>
                  </a:lnTo>
                  <a:lnTo>
                    <a:pt x="100" y="247"/>
                  </a:lnTo>
                  <a:lnTo>
                    <a:pt x="85" y="240"/>
                  </a:lnTo>
                  <a:lnTo>
                    <a:pt x="92" y="230"/>
                  </a:lnTo>
                  <a:lnTo>
                    <a:pt x="72" y="202"/>
                  </a:lnTo>
                  <a:lnTo>
                    <a:pt x="75" y="202"/>
                  </a:lnTo>
                  <a:lnTo>
                    <a:pt x="76" y="202"/>
                  </a:lnTo>
                  <a:lnTo>
                    <a:pt x="76" y="201"/>
                  </a:lnTo>
                  <a:lnTo>
                    <a:pt x="76" y="199"/>
                  </a:lnTo>
                  <a:lnTo>
                    <a:pt x="76" y="196"/>
                  </a:lnTo>
                  <a:lnTo>
                    <a:pt x="78" y="193"/>
                  </a:lnTo>
                  <a:lnTo>
                    <a:pt x="79" y="190"/>
                  </a:lnTo>
                  <a:lnTo>
                    <a:pt x="73" y="190"/>
                  </a:lnTo>
                  <a:lnTo>
                    <a:pt x="72" y="187"/>
                  </a:lnTo>
                  <a:lnTo>
                    <a:pt x="63" y="193"/>
                  </a:lnTo>
                  <a:lnTo>
                    <a:pt x="53" y="192"/>
                  </a:lnTo>
                  <a:lnTo>
                    <a:pt x="51" y="182"/>
                  </a:lnTo>
                  <a:lnTo>
                    <a:pt x="50" y="180"/>
                  </a:lnTo>
                  <a:lnTo>
                    <a:pt x="47" y="180"/>
                  </a:lnTo>
                  <a:lnTo>
                    <a:pt x="43" y="182"/>
                  </a:lnTo>
                  <a:lnTo>
                    <a:pt x="41" y="183"/>
                  </a:lnTo>
                  <a:lnTo>
                    <a:pt x="40" y="187"/>
                  </a:lnTo>
                  <a:lnTo>
                    <a:pt x="43" y="190"/>
                  </a:lnTo>
                  <a:lnTo>
                    <a:pt x="43" y="192"/>
                  </a:lnTo>
                  <a:lnTo>
                    <a:pt x="41" y="193"/>
                  </a:lnTo>
                  <a:lnTo>
                    <a:pt x="40" y="193"/>
                  </a:lnTo>
                  <a:lnTo>
                    <a:pt x="40" y="192"/>
                  </a:lnTo>
                  <a:lnTo>
                    <a:pt x="38" y="192"/>
                  </a:lnTo>
                  <a:lnTo>
                    <a:pt x="38" y="196"/>
                  </a:lnTo>
                  <a:lnTo>
                    <a:pt x="37" y="196"/>
                  </a:lnTo>
                  <a:lnTo>
                    <a:pt x="35" y="196"/>
                  </a:lnTo>
                  <a:lnTo>
                    <a:pt x="32" y="192"/>
                  </a:lnTo>
                  <a:lnTo>
                    <a:pt x="31" y="195"/>
                  </a:lnTo>
                  <a:lnTo>
                    <a:pt x="29" y="195"/>
                  </a:lnTo>
                  <a:lnTo>
                    <a:pt x="28" y="196"/>
                  </a:lnTo>
                  <a:lnTo>
                    <a:pt x="7" y="182"/>
                  </a:lnTo>
                  <a:lnTo>
                    <a:pt x="6" y="180"/>
                  </a:lnTo>
                  <a:lnTo>
                    <a:pt x="19" y="167"/>
                  </a:lnTo>
                  <a:lnTo>
                    <a:pt x="16" y="165"/>
                  </a:lnTo>
                  <a:lnTo>
                    <a:pt x="35" y="146"/>
                  </a:lnTo>
                  <a:lnTo>
                    <a:pt x="37" y="141"/>
                  </a:lnTo>
                  <a:lnTo>
                    <a:pt x="38" y="136"/>
                  </a:lnTo>
                  <a:lnTo>
                    <a:pt x="38" y="133"/>
                  </a:lnTo>
                  <a:lnTo>
                    <a:pt x="38" y="130"/>
                  </a:lnTo>
                  <a:lnTo>
                    <a:pt x="32" y="138"/>
                  </a:lnTo>
                  <a:lnTo>
                    <a:pt x="22" y="130"/>
                  </a:lnTo>
                  <a:lnTo>
                    <a:pt x="19" y="130"/>
                  </a:lnTo>
                  <a:lnTo>
                    <a:pt x="15" y="127"/>
                  </a:lnTo>
                  <a:lnTo>
                    <a:pt x="16" y="116"/>
                  </a:lnTo>
                  <a:lnTo>
                    <a:pt x="21" y="117"/>
                  </a:lnTo>
                  <a:lnTo>
                    <a:pt x="24" y="119"/>
                  </a:lnTo>
                  <a:lnTo>
                    <a:pt x="28" y="116"/>
                  </a:lnTo>
                  <a:lnTo>
                    <a:pt x="29" y="114"/>
                  </a:lnTo>
                  <a:lnTo>
                    <a:pt x="29" y="111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7" y="105"/>
                  </a:lnTo>
                  <a:lnTo>
                    <a:pt x="37" y="101"/>
                  </a:lnTo>
                  <a:lnTo>
                    <a:pt x="40" y="101"/>
                  </a:lnTo>
                  <a:lnTo>
                    <a:pt x="43" y="101"/>
                  </a:lnTo>
                  <a:lnTo>
                    <a:pt x="46" y="101"/>
                  </a:lnTo>
                  <a:lnTo>
                    <a:pt x="48" y="99"/>
                  </a:lnTo>
                  <a:lnTo>
                    <a:pt x="51" y="99"/>
                  </a:lnTo>
                  <a:lnTo>
                    <a:pt x="54" y="98"/>
                  </a:lnTo>
                  <a:lnTo>
                    <a:pt x="51" y="97"/>
                  </a:lnTo>
                  <a:lnTo>
                    <a:pt x="51" y="94"/>
                  </a:lnTo>
                  <a:lnTo>
                    <a:pt x="51" y="91"/>
                  </a:lnTo>
                  <a:lnTo>
                    <a:pt x="51" y="88"/>
                  </a:lnTo>
                  <a:lnTo>
                    <a:pt x="51" y="85"/>
                  </a:lnTo>
                  <a:lnTo>
                    <a:pt x="50" y="82"/>
                  </a:lnTo>
                  <a:lnTo>
                    <a:pt x="47" y="80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1" y="73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7" y="69"/>
                  </a:lnTo>
                  <a:lnTo>
                    <a:pt x="35" y="63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7" y="60"/>
                  </a:lnTo>
                  <a:lnTo>
                    <a:pt x="25" y="57"/>
                  </a:lnTo>
                  <a:lnTo>
                    <a:pt x="24" y="54"/>
                  </a:lnTo>
                  <a:lnTo>
                    <a:pt x="21" y="54"/>
                  </a:lnTo>
                  <a:lnTo>
                    <a:pt x="18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8" y="45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6" y="39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3" y="26"/>
                  </a:lnTo>
                  <a:lnTo>
                    <a:pt x="2" y="25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7"/>
                  </a:lnTo>
                  <a:lnTo>
                    <a:pt x="6" y="6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6" y="20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31" y="19"/>
                  </a:lnTo>
                  <a:lnTo>
                    <a:pt x="32" y="22"/>
                  </a:lnTo>
                  <a:lnTo>
                    <a:pt x="34" y="2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7" y="32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59" y="35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54" y="36"/>
                  </a:lnTo>
                  <a:lnTo>
                    <a:pt x="51" y="39"/>
                  </a:lnTo>
                  <a:lnTo>
                    <a:pt x="48" y="41"/>
                  </a:lnTo>
                  <a:lnTo>
                    <a:pt x="46" y="42"/>
                  </a:lnTo>
                  <a:lnTo>
                    <a:pt x="44" y="48"/>
                  </a:lnTo>
                  <a:lnTo>
                    <a:pt x="46" y="51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3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57" y="48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8" y="48"/>
                  </a:lnTo>
                  <a:lnTo>
                    <a:pt x="69" y="48"/>
                  </a:lnTo>
                  <a:lnTo>
                    <a:pt x="69" y="50"/>
                  </a:lnTo>
                  <a:lnTo>
                    <a:pt x="69" y="54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3" y="57"/>
                  </a:lnTo>
                  <a:lnTo>
                    <a:pt x="75" y="58"/>
                  </a:lnTo>
                  <a:lnTo>
                    <a:pt x="85" y="56"/>
                  </a:lnTo>
                  <a:lnTo>
                    <a:pt x="91" y="53"/>
                  </a:lnTo>
                  <a:lnTo>
                    <a:pt x="92" y="53"/>
                  </a:lnTo>
                  <a:lnTo>
                    <a:pt x="92" y="48"/>
                  </a:lnTo>
                  <a:lnTo>
                    <a:pt x="91" y="47"/>
                  </a:lnTo>
                  <a:lnTo>
                    <a:pt x="91" y="45"/>
                  </a:lnTo>
                  <a:lnTo>
                    <a:pt x="95" y="44"/>
                  </a:lnTo>
                  <a:lnTo>
                    <a:pt x="100" y="42"/>
                  </a:lnTo>
                  <a:lnTo>
                    <a:pt x="107" y="39"/>
                  </a:lnTo>
                  <a:lnTo>
                    <a:pt x="112" y="38"/>
                  </a:lnTo>
                  <a:lnTo>
                    <a:pt x="117" y="36"/>
                  </a:lnTo>
                  <a:lnTo>
                    <a:pt x="120" y="35"/>
                  </a:lnTo>
                  <a:lnTo>
                    <a:pt x="123" y="35"/>
                  </a:lnTo>
                  <a:lnTo>
                    <a:pt x="128" y="34"/>
                  </a:lnTo>
                  <a:lnTo>
                    <a:pt x="128" y="3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30" name="Freeform 250"/>
            <p:cNvSpPr>
              <a:spLocks/>
            </p:cNvSpPr>
            <p:nvPr/>
          </p:nvSpPr>
          <p:spPr bwMode="auto">
            <a:xfrm rot="21334256">
              <a:off x="3807499" y="2726716"/>
              <a:ext cx="845941" cy="483163"/>
            </a:xfrm>
            <a:custGeom>
              <a:avLst/>
              <a:gdLst>
                <a:gd name="T0" fmla="*/ 2147483647 w 274"/>
                <a:gd name="T1" fmla="*/ 2147483647 h 133"/>
                <a:gd name="T2" fmla="*/ 2147483647 w 274"/>
                <a:gd name="T3" fmla="*/ 2147483647 h 133"/>
                <a:gd name="T4" fmla="*/ 2147483647 w 274"/>
                <a:gd name="T5" fmla="*/ 2147483647 h 133"/>
                <a:gd name="T6" fmla="*/ 2147483647 w 274"/>
                <a:gd name="T7" fmla="*/ 2147483647 h 133"/>
                <a:gd name="T8" fmla="*/ 2147483647 w 274"/>
                <a:gd name="T9" fmla="*/ 2147483647 h 133"/>
                <a:gd name="T10" fmla="*/ 2147483647 w 274"/>
                <a:gd name="T11" fmla="*/ 2147483647 h 133"/>
                <a:gd name="T12" fmla="*/ 2147483647 w 274"/>
                <a:gd name="T13" fmla="*/ 2147483647 h 133"/>
                <a:gd name="T14" fmla="*/ 2147483647 w 274"/>
                <a:gd name="T15" fmla="*/ 2147483647 h 133"/>
                <a:gd name="T16" fmla="*/ 2147483647 w 274"/>
                <a:gd name="T17" fmla="*/ 2147483647 h 133"/>
                <a:gd name="T18" fmla="*/ 2147483647 w 274"/>
                <a:gd name="T19" fmla="*/ 2147483647 h 133"/>
                <a:gd name="T20" fmla="*/ 2147483647 w 274"/>
                <a:gd name="T21" fmla="*/ 2147483647 h 133"/>
                <a:gd name="T22" fmla="*/ 2147483647 w 274"/>
                <a:gd name="T23" fmla="*/ 2147483647 h 133"/>
                <a:gd name="T24" fmla="*/ 2147483647 w 274"/>
                <a:gd name="T25" fmla="*/ 2147483647 h 133"/>
                <a:gd name="T26" fmla="*/ 2147483647 w 274"/>
                <a:gd name="T27" fmla="*/ 2147483647 h 133"/>
                <a:gd name="T28" fmla="*/ 2147483647 w 274"/>
                <a:gd name="T29" fmla="*/ 2147483647 h 133"/>
                <a:gd name="T30" fmla="*/ 2147483647 w 274"/>
                <a:gd name="T31" fmla="*/ 2147483647 h 133"/>
                <a:gd name="T32" fmla="*/ 2147483647 w 274"/>
                <a:gd name="T33" fmla="*/ 2147483647 h 133"/>
                <a:gd name="T34" fmla="*/ 2147483647 w 274"/>
                <a:gd name="T35" fmla="*/ 2147483647 h 133"/>
                <a:gd name="T36" fmla="*/ 2147483647 w 274"/>
                <a:gd name="T37" fmla="*/ 2147483647 h 133"/>
                <a:gd name="T38" fmla="*/ 2147483647 w 274"/>
                <a:gd name="T39" fmla="*/ 2147483647 h 133"/>
                <a:gd name="T40" fmla="*/ 2147483647 w 274"/>
                <a:gd name="T41" fmla="*/ 2147483647 h 133"/>
                <a:gd name="T42" fmla="*/ 2147483647 w 274"/>
                <a:gd name="T43" fmla="*/ 2147483647 h 133"/>
                <a:gd name="T44" fmla="*/ 2147483647 w 274"/>
                <a:gd name="T45" fmla="*/ 2147483647 h 133"/>
                <a:gd name="T46" fmla="*/ 2147483647 w 274"/>
                <a:gd name="T47" fmla="*/ 2147483647 h 133"/>
                <a:gd name="T48" fmla="*/ 2147483647 w 274"/>
                <a:gd name="T49" fmla="*/ 2147483647 h 133"/>
                <a:gd name="T50" fmla="*/ 2147483647 w 274"/>
                <a:gd name="T51" fmla="*/ 2147483647 h 133"/>
                <a:gd name="T52" fmla="*/ 2147483647 w 274"/>
                <a:gd name="T53" fmla="*/ 2147483647 h 133"/>
                <a:gd name="T54" fmla="*/ 2147483647 w 274"/>
                <a:gd name="T55" fmla="*/ 2147483647 h 133"/>
                <a:gd name="T56" fmla="*/ 2147483647 w 274"/>
                <a:gd name="T57" fmla="*/ 2147483647 h 133"/>
                <a:gd name="T58" fmla="*/ 2147483647 w 274"/>
                <a:gd name="T59" fmla="*/ 2147483647 h 133"/>
                <a:gd name="T60" fmla="*/ 2147483647 w 274"/>
                <a:gd name="T61" fmla="*/ 2147483647 h 133"/>
                <a:gd name="T62" fmla="*/ 2147483647 w 274"/>
                <a:gd name="T63" fmla="*/ 2147483647 h 133"/>
                <a:gd name="T64" fmla="*/ 2147483647 w 274"/>
                <a:gd name="T65" fmla="*/ 2147483647 h 133"/>
                <a:gd name="T66" fmla="*/ 2147483647 w 274"/>
                <a:gd name="T67" fmla="*/ 2147483647 h 133"/>
                <a:gd name="T68" fmla="*/ 2147483647 w 274"/>
                <a:gd name="T69" fmla="*/ 2147483647 h 133"/>
                <a:gd name="T70" fmla="*/ 2147483647 w 274"/>
                <a:gd name="T71" fmla="*/ 2147483647 h 133"/>
                <a:gd name="T72" fmla="*/ 2147483647 w 274"/>
                <a:gd name="T73" fmla="*/ 2147483647 h 133"/>
                <a:gd name="T74" fmla="*/ 2147483647 w 274"/>
                <a:gd name="T75" fmla="*/ 2147483647 h 133"/>
                <a:gd name="T76" fmla="*/ 2147483647 w 274"/>
                <a:gd name="T77" fmla="*/ 2147483647 h 133"/>
                <a:gd name="T78" fmla="*/ 2147483647 w 274"/>
                <a:gd name="T79" fmla="*/ 2147483647 h 133"/>
                <a:gd name="T80" fmla="*/ 2147483647 w 274"/>
                <a:gd name="T81" fmla="*/ 2147483647 h 133"/>
                <a:gd name="T82" fmla="*/ 2147483647 w 274"/>
                <a:gd name="T83" fmla="*/ 2147483647 h 133"/>
                <a:gd name="T84" fmla="*/ 2147483647 w 274"/>
                <a:gd name="T85" fmla="*/ 2147483647 h 133"/>
                <a:gd name="T86" fmla="*/ 2147483647 w 274"/>
                <a:gd name="T87" fmla="*/ 2147483647 h 133"/>
                <a:gd name="T88" fmla="*/ 2147483647 w 274"/>
                <a:gd name="T89" fmla="*/ 2147483647 h 1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4"/>
                <a:gd name="T136" fmla="*/ 0 h 133"/>
                <a:gd name="T137" fmla="*/ 274 w 274"/>
                <a:gd name="T138" fmla="*/ 133 h 1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4" h="133">
                  <a:moveTo>
                    <a:pt x="274" y="67"/>
                  </a:moveTo>
                  <a:lnTo>
                    <a:pt x="271" y="97"/>
                  </a:lnTo>
                  <a:lnTo>
                    <a:pt x="271" y="108"/>
                  </a:lnTo>
                  <a:lnTo>
                    <a:pt x="267" y="108"/>
                  </a:lnTo>
                  <a:lnTo>
                    <a:pt x="264" y="107"/>
                  </a:lnTo>
                  <a:lnTo>
                    <a:pt x="262" y="105"/>
                  </a:lnTo>
                  <a:lnTo>
                    <a:pt x="257" y="107"/>
                  </a:lnTo>
                  <a:lnTo>
                    <a:pt x="257" y="105"/>
                  </a:lnTo>
                  <a:lnTo>
                    <a:pt x="255" y="104"/>
                  </a:lnTo>
                  <a:lnTo>
                    <a:pt x="254" y="105"/>
                  </a:lnTo>
                  <a:lnTo>
                    <a:pt x="252" y="107"/>
                  </a:lnTo>
                  <a:lnTo>
                    <a:pt x="251" y="107"/>
                  </a:lnTo>
                  <a:lnTo>
                    <a:pt x="249" y="108"/>
                  </a:lnTo>
                  <a:lnTo>
                    <a:pt x="249" y="116"/>
                  </a:lnTo>
                  <a:lnTo>
                    <a:pt x="211" y="114"/>
                  </a:lnTo>
                  <a:lnTo>
                    <a:pt x="211" y="124"/>
                  </a:lnTo>
                  <a:lnTo>
                    <a:pt x="191" y="124"/>
                  </a:lnTo>
                  <a:lnTo>
                    <a:pt x="191" y="120"/>
                  </a:lnTo>
                  <a:lnTo>
                    <a:pt x="164" y="119"/>
                  </a:lnTo>
                  <a:lnTo>
                    <a:pt x="163" y="113"/>
                  </a:lnTo>
                  <a:lnTo>
                    <a:pt x="155" y="113"/>
                  </a:lnTo>
                  <a:lnTo>
                    <a:pt x="154" y="114"/>
                  </a:lnTo>
                  <a:lnTo>
                    <a:pt x="158" y="126"/>
                  </a:lnTo>
                  <a:lnTo>
                    <a:pt x="142" y="133"/>
                  </a:lnTo>
                  <a:lnTo>
                    <a:pt x="139" y="130"/>
                  </a:lnTo>
                  <a:lnTo>
                    <a:pt x="136" y="132"/>
                  </a:lnTo>
                  <a:lnTo>
                    <a:pt x="133" y="124"/>
                  </a:lnTo>
                  <a:lnTo>
                    <a:pt x="126" y="126"/>
                  </a:lnTo>
                  <a:lnTo>
                    <a:pt x="92" y="123"/>
                  </a:lnTo>
                  <a:lnTo>
                    <a:pt x="94" y="101"/>
                  </a:lnTo>
                  <a:lnTo>
                    <a:pt x="45" y="98"/>
                  </a:lnTo>
                  <a:lnTo>
                    <a:pt x="43" y="110"/>
                  </a:lnTo>
                  <a:lnTo>
                    <a:pt x="41" y="111"/>
                  </a:lnTo>
                  <a:lnTo>
                    <a:pt x="40" y="110"/>
                  </a:lnTo>
                  <a:lnTo>
                    <a:pt x="40" y="107"/>
                  </a:lnTo>
                  <a:lnTo>
                    <a:pt x="40" y="105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2" y="102"/>
                  </a:lnTo>
                  <a:lnTo>
                    <a:pt x="31" y="105"/>
                  </a:lnTo>
                  <a:lnTo>
                    <a:pt x="31" y="110"/>
                  </a:lnTo>
                  <a:lnTo>
                    <a:pt x="29" y="111"/>
                  </a:lnTo>
                  <a:lnTo>
                    <a:pt x="28" y="110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10"/>
                  </a:lnTo>
                  <a:lnTo>
                    <a:pt x="19" y="110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6" y="102"/>
                  </a:lnTo>
                  <a:lnTo>
                    <a:pt x="15" y="104"/>
                  </a:lnTo>
                  <a:lnTo>
                    <a:pt x="13" y="104"/>
                  </a:lnTo>
                  <a:lnTo>
                    <a:pt x="10" y="107"/>
                  </a:lnTo>
                  <a:lnTo>
                    <a:pt x="9" y="108"/>
                  </a:lnTo>
                  <a:lnTo>
                    <a:pt x="7" y="108"/>
                  </a:lnTo>
                  <a:lnTo>
                    <a:pt x="6" y="105"/>
                  </a:lnTo>
                  <a:lnTo>
                    <a:pt x="7" y="69"/>
                  </a:lnTo>
                  <a:lnTo>
                    <a:pt x="10" y="66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6" y="56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2" y="53"/>
                  </a:lnTo>
                  <a:lnTo>
                    <a:pt x="13" y="47"/>
                  </a:lnTo>
                  <a:lnTo>
                    <a:pt x="15" y="47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5"/>
                  </a:lnTo>
                  <a:lnTo>
                    <a:pt x="22" y="39"/>
                  </a:lnTo>
                  <a:lnTo>
                    <a:pt x="40" y="41"/>
                  </a:lnTo>
                  <a:lnTo>
                    <a:pt x="43" y="39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1" y="44"/>
                  </a:lnTo>
                  <a:lnTo>
                    <a:pt x="53" y="44"/>
                  </a:lnTo>
                  <a:lnTo>
                    <a:pt x="54" y="45"/>
                  </a:lnTo>
                  <a:lnTo>
                    <a:pt x="60" y="39"/>
                  </a:lnTo>
                  <a:lnTo>
                    <a:pt x="63" y="39"/>
                  </a:lnTo>
                  <a:lnTo>
                    <a:pt x="66" y="36"/>
                  </a:lnTo>
                  <a:lnTo>
                    <a:pt x="63" y="35"/>
                  </a:lnTo>
                  <a:lnTo>
                    <a:pt x="56" y="23"/>
                  </a:lnTo>
                  <a:lnTo>
                    <a:pt x="51" y="13"/>
                  </a:lnTo>
                  <a:lnTo>
                    <a:pt x="50" y="7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65" y="6"/>
                  </a:lnTo>
                  <a:lnTo>
                    <a:pt x="73" y="3"/>
                  </a:lnTo>
                  <a:lnTo>
                    <a:pt x="81" y="6"/>
                  </a:lnTo>
                  <a:lnTo>
                    <a:pt x="91" y="4"/>
                  </a:lnTo>
                  <a:lnTo>
                    <a:pt x="89" y="22"/>
                  </a:lnTo>
                  <a:lnTo>
                    <a:pt x="122" y="23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39" y="39"/>
                  </a:lnTo>
                  <a:lnTo>
                    <a:pt x="150" y="44"/>
                  </a:lnTo>
                  <a:lnTo>
                    <a:pt x="150" y="47"/>
                  </a:lnTo>
                  <a:lnTo>
                    <a:pt x="204" y="50"/>
                  </a:lnTo>
                  <a:lnTo>
                    <a:pt x="205" y="60"/>
                  </a:lnTo>
                  <a:lnTo>
                    <a:pt x="208" y="60"/>
                  </a:lnTo>
                  <a:lnTo>
                    <a:pt x="207" y="61"/>
                  </a:lnTo>
                  <a:lnTo>
                    <a:pt x="208" y="61"/>
                  </a:lnTo>
                  <a:lnTo>
                    <a:pt x="210" y="64"/>
                  </a:lnTo>
                  <a:lnTo>
                    <a:pt x="211" y="64"/>
                  </a:lnTo>
                  <a:lnTo>
                    <a:pt x="211" y="63"/>
                  </a:lnTo>
                  <a:lnTo>
                    <a:pt x="214" y="63"/>
                  </a:lnTo>
                  <a:lnTo>
                    <a:pt x="214" y="66"/>
                  </a:lnTo>
                  <a:lnTo>
                    <a:pt x="215" y="64"/>
                  </a:lnTo>
                  <a:lnTo>
                    <a:pt x="217" y="63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0" y="64"/>
                  </a:lnTo>
                  <a:lnTo>
                    <a:pt x="224" y="63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27" y="61"/>
                  </a:lnTo>
                  <a:lnTo>
                    <a:pt x="229" y="63"/>
                  </a:lnTo>
                  <a:lnTo>
                    <a:pt x="236" y="63"/>
                  </a:lnTo>
                  <a:lnTo>
                    <a:pt x="239" y="64"/>
                  </a:lnTo>
                  <a:lnTo>
                    <a:pt x="240" y="63"/>
                  </a:lnTo>
                  <a:lnTo>
                    <a:pt x="240" y="60"/>
                  </a:lnTo>
                  <a:lnTo>
                    <a:pt x="252" y="60"/>
                  </a:lnTo>
                  <a:lnTo>
                    <a:pt x="252" y="56"/>
                  </a:lnTo>
                  <a:lnTo>
                    <a:pt x="254" y="48"/>
                  </a:lnTo>
                  <a:lnTo>
                    <a:pt x="265" y="48"/>
                  </a:lnTo>
                  <a:lnTo>
                    <a:pt x="265" y="47"/>
                  </a:lnTo>
                  <a:lnTo>
                    <a:pt x="265" y="45"/>
                  </a:lnTo>
                  <a:lnTo>
                    <a:pt x="273" y="47"/>
                  </a:lnTo>
                  <a:lnTo>
                    <a:pt x="271" y="63"/>
                  </a:lnTo>
                  <a:lnTo>
                    <a:pt x="268" y="63"/>
                  </a:lnTo>
                  <a:lnTo>
                    <a:pt x="268" y="66"/>
                  </a:lnTo>
                  <a:lnTo>
                    <a:pt x="273" y="67"/>
                  </a:lnTo>
                  <a:lnTo>
                    <a:pt x="274" y="67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3" name="Freeform 252"/>
            <p:cNvSpPr>
              <a:spLocks/>
            </p:cNvSpPr>
            <p:nvPr/>
          </p:nvSpPr>
          <p:spPr bwMode="auto">
            <a:xfrm rot="21334256">
              <a:off x="5295452" y="3608315"/>
              <a:ext cx="740026" cy="578827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4" name="Freeform 253"/>
            <p:cNvSpPr>
              <a:spLocks/>
            </p:cNvSpPr>
            <p:nvPr/>
          </p:nvSpPr>
          <p:spPr bwMode="auto">
            <a:xfrm rot="21334256">
              <a:off x="3874648" y="3611659"/>
              <a:ext cx="782666" cy="565855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5" name="Freeform 254"/>
            <p:cNvSpPr>
              <a:spLocks noEditPoints="1"/>
            </p:cNvSpPr>
            <p:nvPr/>
          </p:nvSpPr>
          <p:spPr bwMode="auto">
            <a:xfrm rot="21334256">
              <a:off x="2925795" y="1327960"/>
              <a:ext cx="857472" cy="1171619"/>
            </a:xfrm>
            <a:custGeom>
              <a:avLst/>
              <a:gdLst>
                <a:gd name="T0" fmla="*/ 2147483647 w 263"/>
                <a:gd name="T1" fmla="*/ 2147483647 h 313"/>
                <a:gd name="T2" fmla="*/ 2147483647 w 263"/>
                <a:gd name="T3" fmla="*/ 2147483647 h 313"/>
                <a:gd name="T4" fmla="*/ 2147483647 w 263"/>
                <a:gd name="T5" fmla="*/ 2147483647 h 313"/>
                <a:gd name="T6" fmla="*/ 2147483647 w 263"/>
                <a:gd name="T7" fmla="*/ 2147483647 h 313"/>
                <a:gd name="T8" fmla="*/ 2147483647 w 263"/>
                <a:gd name="T9" fmla="*/ 2147483647 h 313"/>
                <a:gd name="T10" fmla="*/ 2147483647 w 263"/>
                <a:gd name="T11" fmla="*/ 2147483647 h 313"/>
                <a:gd name="T12" fmla="*/ 2147483647 w 263"/>
                <a:gd name="T13" fmla="*/ 2147483647 h 313"/>
                <a:gd name="T14" fmla="*/ 2147483647 w 263"/>
                <a:gd name="T15" fmla="*/ 2147483647 h 313"/>
                <a:gd name="T16" fmla="*/ 2147483647 w 263"/>
                <a:gd name="T17" fmla="*/ 2147483647 h 313"/>
                <a:gd name="T18" fmla="*/ 2147483647 w 263"/>
                <a:gd name="T19" fmla="*/ 2147483647 h 313"/>
                <a:gd name="T20" fmla="*/ 2147483647 w 263"/>
                <a:gd name="T21" fmla="*/ 2147483647 h 313"/>
                <a:gd name="T22" fmla="*/ 2147483647 w 263"/>
                <a:gd name="T23" fmla="*/ 2147483647 h 313"/>
                <a:gd name="T24" fmla="*/ 2147483647 w 263"/>
                <a:gd name="T25" fmla="*/ 2147483647 h 313"/>
                <a:gd name="T26" fmla="*/ 2147483647 w 263"/>
                <a:gd name="T27" fmla="*/ 2147483647 h 313"/>
                <a:gd name="T28" fmla="*/ 2147483647 w 263"/>
                <a:gd name="T29" fmla="*/ 2147483647 h 313"/>
                <a:gd name="T30" fmla="*/ 2147483647 w 263"/>
                <a:gd name="T31" fmla="*/ 2147483647 h 313"/>
                <a:gd name="T32" fmla="*/ 2147483647 w 263"/>
                <a:gd name="T33" fmla="*/ 2147483647 h 313"/>
                <a:gd name="T34" fmla="*/ 2147483647 w 263"/>
                <a:gd name="T35" fmla="*/ 2147483647 h 313"/>
                <a:gd name="T36" fmla="*/ 2147483647 w 263"/>
                <a:gd name="T37" fmla="*/ 2147483647 h 313"/>
                <a:gd name="T38" fmla="*/ 2147483647 w 263"/>
                <a:gd name="T39" fmla="*/ 2147483647 h 313"/>
                <a:gd name="T40" fmla="*/ 2147483647 w 263"/>
                <a:gd name="T41" fmla="*/ 2147483647 h 313"/>
                <a:gd name="T42" fmla="*/ 2147483647 w 263"/>
                <a:gd name="T43" fmla="*/ 2147483647 h 313"/>
                <a:gd name="T44" fmla="*/ 2147483647 w 263"/>
                <a:gd name="T45" fmla="*/ 2147483647 h 313"/>
                <a:gd name="T46" fmla="*/ 2147483647 w 263"/>
                <a:gd name="T47" fmla="*/ 2147483647 h 313"/>
                <a:gd name="T48" fmla="*/ 2147483647 w 263"/>
                <a:gd name="T49" fmla="*/ 2147483647 h 313"/>
                <a:gd name="T50" fmla="*/ 2147483647 w 263"/>
                <a:gd name="T51" fmla="*/ 2147483647 h 313"/>
                <a:gd name="T52" fmla="*/ 2147483647 w 263"/>
                <a:gd name="T53" fmla="*/ 2147483647 h 313"/>
                <a:gd name="T54" fmla="*/ 2147483647 w 263"/>
                <a:gd name="T55" fmla="*/ 2147483647 h 313"/>
                <a:gd name="T56" fmla="*/ 2147483647 w 263"/>
                <a:gd name="T57" fmla="*/ 2147483647 h 313"/>
                <a:gd name="T58" fmla="*/ 2147483647 w 263"/>
                <a:gd name="T59" fmla="*/ 2147483647 h 313"/>
                <a:gd name="T60" fmla="*/ 2147483647 w 263"/>
                <a:gd name="T61" fmla="*/ 2147483647 h 313"/>
                <a:gd name="T62" fmla="*/ 2147483647 w 263"/>
                <a:gd name="T63" fmla="*/ 2147483647 h 313"/>
                <a:gd name="T64" fmla="*/ 2147483647 w 263"/>
                <a:gd name="T65" fmla="*/ 2147483647 h 313"/>
                <a:gd name="T66" fmla="*/ 2147483647 w 263"/>
                <a:gd name="T67" fmla="*/ 2147483647 h 313"/>
                <a:gd name="T68" fmla="*/ 2147483647 w 263"/>
                <a:gd name="T69" fmla="*/ 2147483647 h 313"/>
                <a:gd name="T70" fmla="*/ 2147483647 w 263"/>
                <a:gd name="T71" fmla="*/ 2147483647 h 313"/>
                <a:gd name="T72" fmla="*/ 2147483647 w 263"/>
                <a:gd name="T73" fmla="*/ 2147483647 h 313"/>
                <a:gd name="T74" fmla="*/ 2147483647 w 263"/>
                <a:gd name="T75" fmla="*/ 2147483647 h 313"/>
                <a:gd name="T76" fmla="*/ 2147483647 w 263"/>
                <a:gd name="T77" fmla="*/ 2147483647 h 313"/>
                <a:gd name="T78" fmla="*/ 2147483647 w 263"/>
                <a:gd name="T79" fmla="*/ 2147483647 h 313"/>
                <a:gd name="T80" fmla="*/ 2147483647 w 263"/>
                <a:gd name="T81" fmla="*/ 2147483647 h 313"/>
                <a:gd name="T82" fmla="*/ 2147483647 w 263"/>
                <a:gd name="T83" fmla="*/ 2147483647 h 313"/>
                <a:gd name="T84" fmla="*/ 2147483647 w 263"/>
                <a:gd name="T85" fmla="*/ 2147483647 h 313"/>
                <a:gd name="T86" fmla="*/ 2147483647 w 263"/>
                <a:gd name="T87" fmla="*/ 2147483647 h 313"/>
                <a:gd name="T88" fmla="*/ 2147483647 w 263"/>
                <a:gd name="T89" fmla="*/ 2147483647 h 313"/>
                <a:gd name="T90" fmla="*/ 2147483647 w 263"/>
                <a:gd name="T91" fmla="*/ 2147483647 h 313"/>
                <a:gd name="T92" fmla="*/ 2147483647 w 263"/>
                <a:gd name="T93" fmla="*/ 2147483647 h 313"/>
                <a:gd name="T94" fmla="*/ 2147483647 w 263"/>
                <a:gd name="T95" fmla="*/ 2147483647 h 313"/>
                <a:gd name="T96" fmla="*/ 2147483647 w 263"/>
                <a:gd name="T97" fmla="*/ 2147483647 h 313"/>
                <a:gd name="T98" fmla="*/ 2147483647 w 263"/>
                <a:gd name="T99" fmla="*/ 2147483647 h 313"/>
                <a:gd name="T100" fmla="*/ 2147483647 w 263"/>
                <a:gd name="T101" fmla="*/ 2147483647 h 313"/>
                <a:gd name="T102" fmla="*/ 2147483647 w 263"/>
                <a:gd name="T103" fmla="*/ 2147483647 h 313"/>
                <a:gd name="T104" fmla="*/ 2147483647 w 263"/>
                <a:gd name="T105" fmla="*/ 2147483647 h 313"/>
                <a:gd name="T106" fmla="*/ 2147483647 w 263"/>
                <a:gd name="T107" fmla="*/ 2147483647 h 313"/>
                <a:gd name="T108" fmla="*/ 2147483647 w 263"/>
                <a:gd name="T109" fmla="*/ 2147483647 h 313"/>
                <a:gd name="T110" fmla="*/ 2147483647 w 263"/>
                <a:gd name="T111" fmla="*/ 2147483647 h 313"/>
                <a:gd name="T112" fmla="*/ 2147483647 w 263"/>
                <a:gd name="T113" fmla="*/ 2147483647 h 3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3"/>
                <a:gd name="T172" fmla="*/ 0 h 313"/>
                <a:gd name="T173" fmla="*/ 263 w 263"/>
                <a:gd name="T174" fmla="*/ 313 h 3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3" h="313">
                  <a:moveTo>
                    <a:pt x="132" y="85"/>
                  </a:moveTo>
                  <a:lnTo>
                    <a:pt x="135" y="82"/>
                  </a:lnTo>
                  <a:lnTo>
                    <a:pt x="140" y="77"/>
                  </a:lnTo>
                  <a:lnTo>
                    <a:pt x="144" y="74"/>
                  </a:lnTo>
                  <a:lnTo>
                    <a:pt x="145" y="73"/>
                  </a:lnTo>
                  <a:lnTo>
                    <a:pt x="151" y="73"/>
                  </a:lnTo>
                  <a:lnTo>
                    <a:pt x="170" y="73"/>
                  </a:lnTo>
                  <a:lnTo>
                    <a:pt x="173" y="72"/>
                  </a:lnTo>
                  <a:lnTo>
                    <a:pt x="176" y="70"/>
                  </a:lnTo>
                  <a:lnTo>
                    <a:pt x="181" y="67"/>
                  </a:lnTo>
                  <a:lnTo>
                    <a:pt x="182" y="66"/>
                  </a:lnTo>
                  <a:lnTo>
                    <a:pt x="183" y="64"/>
                  </a:lnTo>
                  <a:lnTo>
                    <a:pt x="183" y="61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6" y="61"/>
                  </a:lnTo>
                  <a:lnTo>
                    <a:pt x="188" y="60"/>
                  </a:lnTo>
                  <a:lnTo>
                    <a:pt x="189" y="60"/>
                  </a:lnTo>
                  <a:lnTo>
                    <a:pt x="191" y="58"/>
                  </a:lnTo>
                  <a:lnTo>
                    <a:pt x="192" y="58"/>
                  </a:lnTo>
                  <a:lnTo>
                    <a:pt x="191" y="66"/>
                  </a:lnTo>
                  <a:lnTo>
                    <a:pt x="191" y="69"/>
                  </a:lnTo>
                  <a:lnTo>
                    <a:pt x="191" y="73"/>
                  </a:lnTo>
                  <a:lnTo>
                    <a:pt x="194" y="80"/>
                  </a:lnTo>
                  <a:lnTo>
                    <a:pt x="194" y="83"/>
                  </a:lnTo>
                  <a:lnTo>
                    <a:pt x="195" y="85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3" y="92"/>
                  </a:lnTo>
                  <a:lnTo>
                    <a:pt x="205" y="92"/>
                  </a:lnTo>
                  <a:lnTo>
                    <a:pt x="216" y="94"/>
                  </a:lnTo>
                  <a:lnTo>
                    <a:pt x="226" y="96"/>
                  </a:lnTo>
                  <a:lnTo>
                    <a:pt x="230" y="98"/>
                  </a:lnTo>
                  <a:lnTo>
                    <a:pt x="235" y="99"/>
                  </a:lnTo>
                  <a:lnTo>
                    <a:pt x="238" y="101"/>
                  </a:lnTo>
                  <a:lnTo>
                    <a:pt x="236" y="108"/>
                  </a:lnTo>
                  <a:lnTo>
                    <a:pt x="241" y="110"/>
                  </a:lnTo>
                  <a:lnTo>
                    <a:pt x="241" y="117"/>
                  </a:lnTo>
                  <a:lnTo>
                    <a:pt x="245" y="118"/>
                  </a:lnTo>
                  <a:lnTo>
                    <a:pt x="244" y="132"/>
                  </a:lnTo>
                  <a:lnTo>
                    <a:pt x="241" y="154"/>
                  </a:lnTo>
                  <a:lnTo>
                    <a:pt x="251" y="155"/>
                  </a:lnTo>
                  <a:lnTo>
                    <a:pt x="249" y="162"/>
                  </a:lnTo>
                  <a:lnTo>
                    <a:pt x="236" y="161"/>
                  </a:lnTo>
                  <a:lnTo>
                    <a:pt x="232" y="205"/>
                  </a:lnTo>
                  <a:lnTo>
                    <a:pt x="233" y="205"/>
                  </a:lnTo>
                  <a:lnTo>
                    <a:pt x="235" y="203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9" y="208"/>
                  </a:lnTo>
                  <a:lnTo>
                    <a:pt x="244" y="208"/>
                  </a:lnTo>
                  <a:lnTo>
                    <a:pt x="246" y="209"/>
                  </a:lnTo>
                  <a:lnTo>
                    <a:pt x="248" y="212"/>
                  </a:lnTo>
                  <a:lnTo>
                    <a:pt x="249" y="212"/>
                  </a:lnTo>
                  <a:lnTo>
                    <a:pt x="252" y="212"/>
                  </a:lnTo>
                  <a:lnTo>
                    <a:pt x="254" y="215"/>
                  </a:lnTo>
                  <a:lnTo>
                    <a:pt x="258" y="215"/>
                  </a:lnTo>
                  <a:lnTo>
                    <a:pt x="263" y="217"/>
                  </a:lnTo>
                  <a:lnTo>
                    <a:pt x="260" y="256"/>
                  </a:lnTo>
                  <a:lnTo>
                    <a:pt x="260" y="263"/>
                  </a:lnTo>
                  <a:lnTo>
                    <a:pt x="257" y="269"/>
                  </a:lnTo>
                  <a:lnTo>
                    <a:pt x="255" y="272"/>
                  </a:lnTo>
                  <a:lnTo>
                    <a:pt x="257" y="275"/>
                  </a:lnTo>
                  <a:lnTo>
                    <a:pt x="252" y="285"/>
                  </a:lnTo>
                  <a:lnTo>
                    <a:pt x="248" y="285"/>
                  </a:lnTo>
                  <a:lnTo>
                    <a:pt x="241" y="296"/>
                  </a:lnTo>
                  <a:lnTo>
                    <a:pt x="241" y="297"/>
                  </a:lnTo>
                  <a:lnTo>
                    <a:pt x="239" y="299"/>
                  </a:lnTo>
                  <a:lnTo>
                    <a:pt x="239" y="303"/>
                  </a:lnTo>
                  <a:lnTo>
                    <a:pt x="233" y="306"/>
                  </a:lnTo>
                  <a:lnTo>
                    <a:pt x="233" y="313"/>
                  </a:lnTo>
                  <a:lnTo>
                    <a:pt x="227" y="313"/>
                  </a:lnTo>
                  <a:lnTo>
                    <a:pt x="225" y="312"/>
                  </a:lnTo>
                  <a:lnTo>
                    <a:pt x="222" y="309"/>
                  </a:lnTo>
                  <a:lnTo>
                    <a:pt x="216" y="303"/>
                  </a:lnTo>
                  <a:lnTo>
                    <a:pt x="213" y="302"/>
                  </a:lnTo>
                  <a:lnTo>
                    <a:pt x="211" y="302"/>
                  </a:lnTo>
                  <a:lnTo>
                    <a:pt x="207" y="299"/>
                  </a:lnTo>
                  <a:lnTo>
                    <a:pt x="200" y="293"/>
                  </a:lnTo>
                  <a:lnTo>
                    <a:pt x="198" y="291"/>
                  </a:lnTo>
                  <a:lnTo>
                    <a:pt x="192" y="290"/>
                  </a:lnTo>
                  <a:lnTo>
                    <a:pt x="188" y="288"/>
                  </a:lnTo>
                  <a:lnTo>
                    <a:pt x="183" y="285"/>
                  </a:lnTo>
                  <a:lnTo>
                    <a:pt x="182" y="283"/>
                  </a:lnTo>
                  <a:lnTo>
                    <a:pt x="181" y="280"/>
                  </a:lnTo>
                  <a:lnTo>
                    <a:pt x="181" y="275"/>
                  </a:lnTo>
                  <a:lnTo>
                    <a:pt x="179" y="274"/>
                  </a:lnTo>
                  <a:lnTo>
                    <a:pt x="176" y="271"/>
                  </a:lnTo>
                  <a:lnTo>
                    <a:pt x="175" y="269"/>
                  </a:lnTo>
                  <a:lnTo>
                    <a:pt x="173" y="266"/>
                  </a:lnTo>
                  <a:lnTo>
                    <a:pt x="173" y="258"/>
                  </a:lnTo>
                  <a:lnTo>
                    <a:pt x="172" y="256"/>
                  </a:lnTo>
                  <a:lnTo>
                    <a:pt x="172" y="253"/>
                  </a:lnTo>
                  <a:lnTo>
                    <a:pt x="170" y="253"/>
                  </a:lnTo>
                  <a:lnTo>
                    <a:pt x="170" y="250"/>
                  </a:lnTo>
                  <a:lnTo>
                    <a:pt x="166" y="243"/>
                  </a:lnTo>
                  <a:lnTo>
                    <a:pt x="164" y="241"/>
                  </a:lnTo>
                  <a:lnTo>
                    <a:pt x="163" y="239"/>
                  </a:lnTo>
                  <a:lnTo>
                    <a:pt x="154" y="225"/>
                  </a:lnTo>
                  <a:lnTo>
                    <a:pt x="145" y="215"/>
                  </a:lnTo>
                  <a:lnTo>
                    <a:pt x="140" y="209"/>
                  </a:lnTo>
                  <a:lnTo>
                    <a:pt x="131" y="200"/>
                  </a:lnTo>
                  <a:lnTo>
                    <a:pt x="128" y="198"/>
                  </a:lnTo>
                  <a:lnTo>
                    <a:pt x="123" y="195"/>
                  </a:lnTo>
                  <a:lnTo>
                    <a:pt x="118" y="193"/>
                  </a:lnTo>
                  <a:lnTo>
                    <a:pt x="115" y="192"/>
                  </a:lnTo>
                  <a:lnTo>
                    <a:pt x="112" y="192"/>
                  </a:lnTo>
                  <a:lnTo>
                    <a:pt x="109" y="192"/>
                  </a:lnTo>
                  <a:lnTo>
                    <a:pt x="101" y="189"/>
                  </a:lnTo>
                  <a:lnTo>
                    <a:pt x="96" y="189"/>
                  </a:lnTo>
                  <a:lnTo>
                    <a:pt x="93" y="190"/>
                  </a:lnTo>
                  <a:lnTo>
                    <a:pt x="88" y="192"/>
                  </a:lnTo>
                  <a:lnTo>
                    <a:pt x="87" y="193"/>
                  </a:lnTo>
                  <a:lnTo>
                    <a:pt x="85" y="195"/>
                  </a:lnTo>
                  <a:lnTo>
                    <a:pt x="87" y="195"/>
                  </a:lnTo>
                  <a:lnTo>
                    <a:pt x="88" y="195"/>
                  </a:lnTo>
                  <a:lnTo>
                    <a:pt x="90" y="193"/>
                  </a:lnTo>
                  <a:lnTo>
                    <a:pt x="90" y="195"/>
                  </a:lnTo>
                  <a:lnTo>
                    <a:pt x="88" y="196"/>
                  </a:lnTo>
                  <a:lnTo>
                    <a:pt x="87" y="198"/>
                  </a:lnTo>
                  <a:lnTo>
                    <a:pt x="87" y="199"/>
                  </a:lnTo>
                  <a:lnTo>
                    <a:pt x="87" y="200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90" y="199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1" y="193"/>
                  </a:lnTo>
                  <a:lnTo>
                    <a:pt x="93" y="193"/>
                  </a:lnTo>
                  <a:lnTo>
                    <a:pt x="93" y="195"/>
                  </a:lnTo>
                  <a:lnTo>
                    <a:pt x="91" y="198"/>
                  </a:lnTo>
                  <a:lnTo>
                    <a:pt x="91" y="202"/>
                  </a:lnTo>
                  <a:lnTo>
                    <a:pt x="90" y="203"/>
                  </a:lnTo>
                  <a:lnTo>
                    <a:pt x="91" y="205"/>
                  </a:lnTo>
                  <a:lnTo>
                    <a:pt x="93" y="203"/>
                  </a:lnTo>
                  <a:lnTo>
                    <a:pt x="93" y="202"/>
                  </a:lnTo>
                  <a:lnTo>
                    <a:pt x="94" y="202"/>
                  </a:lnTo>
                  <a:lnTo>
                    <a:pt x="94" y="203"/>
                  </a:lnTo>
                  <a:lnTo>
                    <a:pt x="96" y="205"/>
                  </a:lnTo>
                  <a:lnTo>
                    <a:pt x="96" y="203"/>
                  </a:lnTo>
                  <a:lnTo>
                    <a:pt x="96" y="202"/>
                  </a:lnTo>
                  <a:lnTo>
                    <a:pt x="96" y="200"/>
                  </a:lnTo>
                  <a:lnTo>
                    <a:pt x="96" y="199"/>
                  </a:lnTo>
                  <a:lnTo>
                    <a:pt x="94" y="198"/>
                  </a:lnTo>
                  <a:lnTo>
                    <a:pt x="94" y="196"/>
                  </a:lnTo>
                  <a:lnTo>
                    <a:pt x="96" y="198"/>
                  </a:lnTo>
                  <a:lnTo>
                    <a:pt x="97" y="200"/>
                  </a:lnTo>
                  <a:lnTo>
                    <a:pt x="98" y="203"/>
                  </a:lnTo>
                  <a:lnTo>
                    <a:pt x="97" y="205"/>
                  </a:lnTo>
                  <a:lnTo>
                    <a:pt x="97" y="206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1" y="208"/>
                  </a:lnTo>
                  <a:lnTo>
                    <a:pt x="88" y="205"/>
                  </a:lnTo>
                  <a:lnTo>
                    <a:pt x="78" y="195"/>
                  </a:lnTo>
                  <a:lnTo>
                    <a:pt x="75" y="192"/>
                  </a:lnTo>
                  <a:lnTo>
                    <a:pt x="74" y="190"/>
                  </a:lnTo>
                  <a:lnTo>
                    <a:pt x="71" y="187"/>
                  </a:lnTo>
                  <a:lnTo>
                    <a:pt x="63" y="173"/>
                  </a:lnTo>
                  <a:lnTo>
                    <a:pt x="62" y="168"/>
                  </a:lnTo>
                  <a:lnTo>
                    <a:pt x="59" y="162"/>
                  </a:lnTo>
                  <a:lnTo>
                    <a:pt x="57" y="155"/>
                  </a:lnTo>
                  <a:lnTo>
                    <a:pt x="52" y="142"/>
                  </a:lnTo>
                  <a:lnTo>
                    <a:pt x="49" y="132"/>
                  </a:lnTo>
                  <a:lnTo>
                    <a:pt x="46" y="120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38" y="91"/>
                  </a:lnTo>
                  <a:lnTo>
                    <a:pt x="38" y="88"/>
                  </a:lnTo>
                  <a:lnTo>
                    <a:pt x="35" y="79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0" y="67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2" y="63"/>
                  </a:lnTo>
                  <a:lnTo>
                    <a:pt x="21" y="6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30" y="64"/>
                  </a:lnTo>
                  <a:lnTo>
                    <a:pt x="35" y="70"/>
                  </a:lnTo>
                  <a:lnTo>
                    <a:pt x="37" y="72"/>
                  </a:lnTo>
                  <a:lnTo>
                    <a:pt x="43" y="77"/>
                  </a:lnTo>
                  <a:lnTo>
                    <a:pt x="49" y="82"/>
                  </a:lnTo>
                  <a:lnTo>
                    <a:pt x="50" y="83"/>
                  </a:lnTo>
                  <a:lnTo>
                    <a:pt x="53" y="85"/>
                  </a:lnTo>
                  <a:lnTo>
                    <a:pt x="60" y="88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71" y="91"/>
                  </a:lnTo>
                  <a:lnTo>
                    <a:pt x="76" y="92"/>
                  </a:lnTo>
                  <a:lnTo>
                    <a:pt x="85" y="94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1" y="94"/>
                  </a:lnTo>
                  <a:lnTo>
                    <a:pt x="106" y="94"/>
                  </a:lnTo>
                  <a:lnTo>
                    <a:pt x="109" y="94"/>
                  </a:lnTo>
                  <a:lnTo>
                    <a:pt x="112" y="94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19" y="92"/>
                  </a:lnTo>
                  <a:lnTo>
                    <a:pt x="120" y="92"/>
                  </a:lnTo>
                  <a:lnTo>
                    <a:pt x="122" y="91"/>
                  </a:lnTo>
                  <a:lnTo>
                    <a:pt x="125" y="89"/>
                  </a:lnTo>
                  <a:lnTo>
                    <a:pt x="129" y="88"/>
                  </a:lnTo>
                  <a:lnTo>
                    <a:pt x="131" y="86"/>
                  </a:lnTo>
                  <a:lnTo>
                    <a:pt x="132" y="85"/>
                  </a:lnTo>
                  <a:close/>
                  <a:moveTo>
                    <a:pt x="208" y="45"/>
                  </a:moveTo>
                  <a:lnTo>
                    <a:pt x="208" y="47"/>
                  </a:lnTo>
                  <a:lnTo>
                    <a:pt x="210" y="47"/>
                  </a:lnTo>
                  <a:lnTo>
                    <a:pt x="208" y="48"/>
                  </a:lnTo>
                  <a:lnTo>
                    <a:pt x="205" y="48"/>
                  </a:lnTo>
                  <a:lnTo>
                    <a:pt x="204" y="50"/>
                  </a:lnTo>
                  <a:lnTo>
                    <a:pt x="207" y="51"/>
                  </a:lnTo>
                  <a:lnTo>
                    <a:pt x="205" y="51"/>
                  </a:lnTo>
                  <a:lnTo>
                    <a:pt x="203" y="51"/>
                  </a:lnTo>
                  <a:lnTo>
                    <a:pt x="200" y="52"/>
                  </a:lnTo>
                  <a:lnTo>
                    <a:pt x="198" y="52"/>
                  </a:lnTo>
                  <a:lnTo>
                    <a:pt x="200" y="51"/>
                  </a:lnTo>
                  <a:lnTo>
                    <a:pt x="200" y="50"/>
                  </a:lnTo>
                  <a:lnTo>
                    <a:pt x="203" y="48"/>
                  </a:lnTo>
                  <a:lnTo>
                    <a:pt x="205" y="45"/>
                  </a:lnTo>
                  <a:lnTo>
                    <a:pt x="208" y="45"/>
                  </a:lnTo>
                  <a:close/>
                  <a:moveTo>
                    <a:pt x="9" y="48"/>
                  </a:moveTo>
                  <a:lnTo>
                    <a:pt x="9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8"/>
                  </a:lnTo>
                  <a:close/>
                  <a:moveTo>
                    <a:pt x="0" y="44"/>
                  </a:moveTo>
                  <a:lnTo>
                    <a:pt x="2" y="44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4"/>
                  </a:lnTo>
                  <a:close/>
                  <a:moveTo>
                    <a:pt x="189" y="1"/>
                  </a:moveTo>
                  <a:lnTo>
                    <a:pt x="189" y="1"/>
                  </a:lnTo>
                  <a:lnTo>
                    <a:pt x="189" y="3"/>
                  </a:lnTo>
                  <a:lnTo>
                    <a:pt x="188" y="1"/>
                  </a:lnTo>
                  <a:lnTo>
                    <a:pt x="188" y="0"/>
                  </a:lnTo>
                  <a:lnTo>
                    <a:pt x="188" y="1"/>
                  </a:lnTo>
                  <a:lnTo>
                    <a:pt x="189" y="1"/>
                  </a:lnTo>
                  <a:close/>
                  <a:moveTo>
                    <a:pt x="192" y="3"/>
                  </a:moveTo>
                  <a:lnTo>
                    <a:pt x="192" y="3"/>
                  </a:lnTo>
                  <a:lnTo>
                    <a:pt x="192" y="4"/>
                  </a:lnTo>
                  <a:lnTo>
                    <a:pt x="191" y="3"/>
                  </a:lnTo>
                  <a:lnTo>
                    <a:pt x="192" y="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6" name="Freeform 255"/>
            <p:cNvSpPr>
              <a:spLocks noEditPoints="1"/>
            </p:cNvSpPr>
            <p:nvPr/>
          </p:nvSpPr>
          <p:spPr bwMode="auto">
            <a:xfrm rot="21334256">
              <a:off x="5292734" y="3221303"/>
              <a:ext cx="678128" cy="496135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7" name="Freeform 256"/>
            <p:cNvSpPr>
              <a:spLocks/>
            </p:cNvSpPr>
            <p:nvPr/>
          </p:nvSpPr>
          <p:spPr bwMode="auto">
            <a:xfrm rot="21334256">
              <a:off x="3233787" y="3034494"/>
              <a:ext cx="825308" cy="834999"/>
            </a:xfrm>
            <a:custGeom>
              <a:avLst/>
              <a:gdLst>
                <a:gd name="T0" fmla="*/ 2147483647 w 268"/>
                <a:gd name="T1" fmla="*/ 2147483647 h 229"/>
                <a:gd name="T2" fmla="*/ 2147483647 w 268"/>
                <a:gd name="T3" fmla="*/ 2147483647 h 229"/>
                <a:gd name="T4" fmla="*/ 2147483647 w 268"/>
                <a:gd name="T5" fmla="*/ 2147483647 h 229"/>
                <a:gd name="T6" fmla="*/ 2147483647 w 268"/>
                <a:gd name="T7" fmla="*/ 2147483647 h 229"/>
                <a:gd name="T8" fmla="*/ 2147483647 w 268"/>
                <a:gd name="T9" fmla="*/ 2147483647 h 229"/>
                <a:gd name="T10" fmla="*/ 2147483647 w 268"/>
                <a:gd name="T11" fmla="*/ 2147483647 h 229"/>
                <a:gd name="T12" fmla="*/ 2147483647 w 268"/>
                <a:gd name="T13" fmla="*/ 2147483647 h 229"/>
                <a:gd name="T14" fmla="*/ 2147483647 w 268"/>
                <a:gd name="T15" fmla="*/ 2147483647 h 229"/>
                <a:gd name="T16" fmla="*/ 2147483647 w 268"/>
                <a:gd name="T17" fmla="*/ 2147483647 h 229"/>
                <a:gd name="T18" fmla="*/ 2147483647 w 268"/>
                <a:gd name="T19" fmla="*/ 2147483647 h 229"/>
                <a:gd name="T20" fmla="*/ 2147483647 w 268"/>
                <a:gd name="T21" fmla="*/ 2147483647 h 229"/>
                <a:gd name="T22" fmla="*/ 2147483647 w 268"/>
                <a:gd name="T23" fmla="*/ 2147483647 h 229"/>
                <a:gd name="T24" fmla="*/ 2147483647 w 268"/>
                <a:gd name="T25" fmla="*/ 2147483647 h 229"/>
                <a:gd name="T26" fmla="*/ 2147483647 w 268"/>
                <a:gd name="T27" fmla="*/ 2147483647 h 229"/>
                <a:gd name="T28" fmla="*/ 2147483647 w 268"/>
                <a:gd name="T29" fmla="*/ 2147483647 h 229"/>
                <a:gd name="T30" fmla="*/ 2147483647 w 268"/>
                <a:gd name="T31" fmla="*/ 2147483647 h 229"/>
                <a:gd name="T32" fmla="*/ 2147483647 w 268"/>
                <a:gd name="T33" fmla="*/ 2147483647 h 229"/>
                <a:gd name="T34" fmla="*/ 2147483647 w 268"/>
                <a:gd name="T35" fmla="*/ 2147483647 h 229"/>
                <a:gd name="T36" fmla="*/ 2147483647 w 268"/>
                <a:gd name="T37" fmla="*/ 2147483647 h 229"/>
                <a:gd name="T38" fmla="*/ 2147483647 w 268"/>
                <a:gd name="T39" fmla="*/ 2147483647 h 229"/>
                <a:gd name="T40" fmla="*/ 2147483647 w 268"/>
                <a:gd name="T41" fmla="*/ 2147483647 h 229"/>
                <a:gd name="T42" fmla="*/ 2147483647 w 268"/>
                <a:gd name="T43" fmla="*/ 2147483647 h 229"/>
                <a:gd name="T44" fmla="*/ 2147483647 w 268"/>
                <a:gd name="T45" fmla="*/ 2147483647 h 229"/>
                <a:gd name="T46" fmla="*/ 2147483647 w 268"/>
                <a:gd name="T47" fmla="*/ 2147483647 h 229"/>
                <a:gd name="T48" fmla="*/ 2147483647 w 268"/>
                <a:gd name="T49" fmla="*/ 2147483647 h 229"/>
                <a:gd name="T50" fmla="*/ 2147483647 w 268"/>
                <a:gd name="T51" fmla="*/ 2147483647 h 229"/>
                <a:gd name="T52" fmla="*/ 2147483647 w 268"/>
                <a:gd name="T53" fmla="*/ 2147483647 h 229"/>
                <a:gd name="T54" fmla="*/ 2147483647 w 268"/>
                <a:gd name="T55" fmla="*/ 2147483647 h 229"/>
                <a:gd name="T56" fmla="*/ 2147483647 w 268"/>
                <a:gd name="T57" fmla="*/ 2147483647 h 229"/>
                <a:gd name="T58" fmla="*/ 2147483647 w 268"/>
                <a:gd name="T59" fmla="*/ 2147483647 h 229"/>
                <a:gd name="T60" fmla="*/ 2147483647 w 268"/>
                <a:gd name="T61" fmla="*/ 2147483647 h 229"/>
                <a:gd name="T62" fmla="*/ 2147483647 w 268"/>
                <a:gd name="T63" fmla="*/ 2147483647 h 229"/>
                <a:gd name="T64" fmla="*/ 2147483647 w 268"/>
                <a:gd name="T65" fmla="*/ 2147483647 h 229"/>
                <a:gd name="T66" fmla="*/ 2147483647 w 268"/>
                <a:gd name="T67" fmla="*/ 2147483647 h 229"/>
                <a:gd name="T68" fmla="*/ 2147483647 w 268"/>
                <a:gd name="T69" fmla="*/ 2147483647 h 229"/>
                <a:gd name="T70" fmla="*/ 2147483647 w 268"/>
                <a:gd name="T71" fmla="*/ 2147483647 h 229"/>
                <a:gd name="T72" fmla="*/ 2147483647 w 268"/>
                <a:gd name="T73" fmla="*/ 2147483647 h 229"/>
                <a:gd name="T74" fmla="*/ 2147483647 w 268"/>
                <a:gd name="T75" fmla="*/ 2147483647 h 229"/>
                <a:gd name="T76" fmla="*/ 2147483647 w 268"/>
                <a:gd name="T77" fmla="*/ 2147483647 h 229"/>
                <a:gd name="T78" fmla="*/ 2147483647 w 268"/>
                <a:gd name="T79" fmla="*/ 2147483647 h 229"/>
                <a:gd name="T80" fmla="*/ 2147483647 w 268"/>
                <a:gd name="T81" fmla="*/ 0 h 229"/>
                <a:gd name="T82" fmla="*/ 2147483647 w 268"/>
                <a:gd name="T83" fmla="*/ 2147483647 h 229"/>
                <a:gd name="T84" fmla="*/ 2147483647 w 268"/>
                <a:gd name="T85" fmla="*/ 2147483647 h 229"/>
                <a:gd name="T86" fmla="*/ 2147483647 w 268"/>
                <a:gd name="T87" fmla="*/ 2147483647 h 229"/>
                <a:gd name="T88" fmla="*/ 2147483647 w 268"/>
                <a:gd name="T89" fmla="*/ 2147483647 h 229"/>
                <a:gd name="T90" fmla="*/ 2147483647 w 268"/>
                <a:gd name="T91" fmla="*/ 2147483647 h 229"/>
                <a:gd name="T92" fmla="*/ 2147483647 w 268"/>
                <a:gd name="T93" fmla="*/ 2147483647 h 229"/>
                <a:gd name="T94" fmla="*/ 2147483647 w 268"/>
                <a:gd name="T95" fmla="*/ 2147483647 h 229"/>
                <a:gd name="T96" fmla="*/ 2147483647 w 268"/>
                <a:gd name="T97" fmla="*/ 2147483647 h 229"/>
                <a:gd name="T98" fmla="*/ 2147483647 w 268"/>
                <a:gd name="T99" fmla="*/ 2147483647 h 229"/>
                <a:gd name="T100" fmla="*/ 2147483647 w 268"/>
                <a:gd name="T101" fmla="*/ 2147483647 h 229"/>
                <a:gd name="T102" fmla="*/ 2147483647 w 268"/>
                <a:gd name="T103" fmla="*/ 2147483647 h 229"/>
                <a:gd name="T104" fmla="*/ 2147483647 w 268"/>
                <a:gd name="T105" fmla="*/ 2147483647 h 229"/>
                <a:gd name="T106" fmla="*/ 2147483647 w 268"/>
                <a:gd name="T107" fmla="*/ 2147483647 h 229"/>
                <a:gd name="T108" fmla="*/ 2147483647 w 268"/>
                <a:gd name="T109" fmla="*/ 2147483647 h 229"/>
                <a:gd name="T110" fmla="*/ 2147483647 w 268"/>
                <a:gd name="T111" fmla="*/ 2147483647 h 2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8"/>
                <a:gd name="T169" fmla="*/ 0 h 229"/>
                <a:gd name="T170" fmla="*/ 268 w 268"/>
                <a:gd name="T171" fmla="*/ 229 h 2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8" h="229">
                  <a:moveTo>
                    <a:pt x="189" y="29"/>
                  </a:moveTo>
                  <a:lnTo>
                    <a:pt x="193" y="32"/>
                  </a:lnTo>
                  <a:lnTo>
                    <a:pt x="193" y="35"/>
                  </a:lnTo>
                  <a:lnTo>
                    <a:pt x="198" y="43"/>
                  </a:lnTo>
                  <a:lnTo>
                    <a:pt x="196" y="44"/>
                  </a:lnTo>
                  <a:lnTo>
                    <a:pt x="196" y="45"/>
                  </a:lnTo>
                  <a:lnTo>
                    <a:pt x="202" y="48"/>
                  </a:lnTo>
                  <a:lnTo>
                    <a:pt x="203" y="48"/>
                  </a:lnTo>
                  <a:lnTo>
                    <a:pt x="203" y="50"/>
                  </a:lnTo>
                  <a:lnTo>
                    <a:pt x="211" y="54"/>
                  </a:lnTo>
                  <a:lnTo>
                    <a:pt x="212" y="57"/>
                  </a:lnTo>
                  <a:lnTo>
                    <a:pt x="214" y="60"/>
                  </a:lnTo>
                  <a:lnTo>
                    <a:pt x="214" y="62"/>
                  </a:lnTo>
                  <a:lnTo>
                    <a:pt x="220" y="66"/>
                  </a:lnTo>
                  <a:lnTo>
                    <a:pt x="211" y="75"/>
                  </a:lnTo>
                  <a:lnTo>
                    <a:pt x="212" y="76"/>
                  </a:lnTo>
                  <a:lnTo>
                    <a:pt x="195" y="97"/>
                  </a:lnTo>
                  <a:lnTo>
                    <a:pt x="236" y="136"/>
                  </a:lnTo>
                  <a:lnTo>
                    <a:pt x="244" y="129"/>
                  </a:lnTo>
                  <a:lnTo>
                    <a:pt x="268" y="151"/>
                  </a:lnTo>
                  <a:lnTo>
                    <a:pt x="255" y="166"/>
                  </a:lnTo>
                  <a:lnTo>
                    <a:pt x="264" y="174"/>
                  </a:lnTo>
                  <a:lnTo>
                    <a:pt x="256" y="183"/>
                  </a:lnTo>
                  <a:lnTo>
                    <a:pt x="262" y="189"/>
                  </a:lnTo>
                  <a:lnTo>
                    <a:pt x="242" y="210"/>
                  </a:lnTo>
                  <a:lnTo>
                    <a:pt x="242" y="211"/>
                  </a:lnTo>
                  <a:lnTo>
                    <a:pt x="239" y="214"/>
                  </a:lnTo>
                  <a:lnTo>
                    <a:pt x="239" y="217"/>
                  </a:lnTo>
                  <a:lnTo>
                    <a:pt x="234" y="220"/>
                  </a:lnTo>
                  <a:lnTo>
                    <a:pt x="230" y="215"/>
                  </a:lnTo>
                  <a:lnTo>
                    <a:pt x="234" y="210"/>
                  </a:lnTo>
                  <a:lnTo>
                    <a:pt x="228" y="204"/>
                  </a:lnTo>
                  <a:lnTo>
                    <a:pt x="196" y="229"/>
                  </a:lnTo>
                  <a:lnTo>
                    <a:pt x="183" y="214"/>
                  </a:lnTo>
                  <a:lnTo>
                    <a:pt x="196" y="204"/>
                  </a:lnTo>
                  <a:lnTo>
                    <a:pt x="193" y="201"/>
                  </a:lnTo>
                  <a:lnTo>
                    <a:pt x="189" y="199"/>
                  </a:lnTo>
                  <a:lnTo>
                    <a:pt x="186" y="196"/>
                  </a:lnTo>
                  <a:lnTo>
                    <a:pt x="186" y="192"/>
                  </a:lnTo>
                  <a:lnTo>
                    <a:pt x="183" y="188"/>
                  </a:lnTo>
                  <a:lnTo>
                    <a:pt x="176" y="192"/>
                  </a:lnTo>
                  <a:lnTo>
                    <a:pt x="164" y="177"/>
                  </a:lnTo>
                  <a:lnTo>
                    <a:pt x="184" y="169"/>
                  </a:lnTo>
                  <a:lnTo>
                    <a:pt x="171" y="151"/>
                  </a:lnTo>
                  <a:lnTo>
                    <a:pt x="165" y="155"/>
                  </a:lnTo>
                  <a:lnTo>
                    <a:pt x="162" y="147"/>
                  </a:lnTo>
                  <a:lnTo>
                    <a:pt x="155" y="139"/>
                  </a:lnTo>
                  <a:lnTo>
                    <a:pt x="152" y="135"/>
                  </a:lnTo>
                  <a:lnTo>
                    <a:pt x="145" y="128"/>
                  </a:lnTo>
                  <a:lnTo>
                    <a:pt x="148" y="125"/>
                  </a:lnTo>
                  <a:lnTo>
                    <a:pt x="152" y="129"/>
                  </a:lnTo>
                  <a:lnTo>
                    <a:pt x="159" y="122"/>
                  </a:lnTo>
                  <a:lnTo>
                    <a:pt x="158" y="116"/>
                  </a:lnTo>
                  <a:lnTo>
                    <a:pt x="155" y="114"/>
                  </a:lnTo>
                  <a:lnTo>
                    <a:pt x="151" y="108"/>
                  </a:lnTo>
                  <a:lnTo>
                    <a:pt x="143" y="119"/>
                  </a:lnTo>
                  <a:lnTo>
                    <a:pt x="140" y="119"/>
                  </a:lnTo>
                  <a:lnTo>
                    <a:pt x="139" y="122"/>
                  </a:lnTo>
                  <a:lnTo>
                    <a:pt x="137" y="122"/>
                  </a:lnTo>
                  <a:lnTo>
                    <a:pt x="136" y="123"/>
                  </a:lnTo>
                  <a:lnTo>
                    <a:pt x="123" y="119"/>
                  </a:lnTo>
                  <a:lnTo>
                    <a:pt x="123" y="122"/>
                  </a:lnTo>
                  <a:lnTo>
                    <a:pt x="111" y="119"/>
                  </a:lnTo>
                  <a:lnTo>
                    <a:pt x="96" y="110"/>
                  </a:lnTo>
                  <a:lnTo>
                    <a:pt x="95" y="100"/>
                  </a:lnTo>
                  <a:lnTo>
                    <a:pt x="96" y="92"/>
                  </a:lnTo>
                  <a:lnTo>
                    <a:pt x="96" y="84"/>
                  </a:lnTo>
                  <a:lnTo>
                    <a:pt x="67" y="81"/>
                  </a:lnTo>
                  <a:lnTo>
                    <a:pt x="67" y="84"/>
                  </a:lnTo>
                  <a:lnTo>
                    <a:pt x="61" y="79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4" y="75"/>
                  </a:lnTo>
                  <a:lnTo>
                    <a:pt x="63" y="72"/>
                  </a:lnTo>
                  <a:lnTo>
                    <a:pt x="63" y="69"/>
                  </a:lnTo>
                  <a:lnTo>
                    <a:pt x="64" y="67"/>
                  </a:lnTo>
                  <a:lnTo>
                    <a:pt x="67" y="65"/>
                  </a:lnTo>
                  <a:lnTo>
                    <a:pt x="66" y="62"/>
                  </a:lnTo>
                  <a:lnTo>
                    <a:pt x="64" y="60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58" y="57"/>
                  </a:lnTo>
                  <a:lnTo>
                    <a:pt x="57" y="57"/>
                  </a:lnTo>
                  <a:lnTo>
                    <a:pt x="54" y="59"/>
                  </a:lnTo>
                  <a:lnTo>
                    <a:pt x="52" y="59"/>
                  </a:lnTo>
                  <a:lnTo>
                    <a:pt x="52" y="56"/>
                  </a:lnTo>
                  <a:lnTo>
                    <a:pt x="48" y="57"/>
                  </a:lnTo>
                  <a:lnTo>
                    <a:pt x="47" y="54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2" y="47"/>
                  </a:lnTo>
                  <a:lnTo>
                    <a:pt x="44" y="44"/>
                  </a:lnTo>
                  <a:lnTo>
                    <a:pt x="44" y="41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5" y="37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29" y="35"/>
                  </a:lnTo>
                  <a:lnTo>
                    <a:pt x="28" y="38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5"/>
                  </a:lnTo>
                  <a:lnTo>
                    <a:pt x="19" y="47"/>
                  </a:lnTo>
                  <a:lnTo>
                    <a:pt x="13" y="47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6" y="43"/>
                  </a:lnTo>
                  <a:lnTo>
                    <a:pt x="3" y="38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41" y="1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51" y="10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6" y="25"/>
                  </a:lnTo>
                  <a:lnTo>
                    <a:pt x="70" y="29"/>
                  </a:lnTo>
                  <a:lnTo>
                    <a:pt x="70" y="32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7" y="34"/>
                  </a:lnTo>
                  <a:lnTo>
                    <a:pt x="85" y="35"/>
                  </a:lnTo>
                  <a:lnTo>
                    <a:pt x="94" y="41"/>
                  </a:lnTo>
                  <a:lnTo>
                    <a:pt x="95" y="35"/>
                  </a:lnTo>
                  <a:lnTo>
                    <a:pt x="98" y="31"/>
                  </a:lnTo>
                  <a:lnTo>
                    <a:pt x="108" y="19"/>
                  </a:lnTo>
                  <a:lnTo>
                    <a:pt x="133" y="35"/>
                  </a:lnTo>
                  <a:lnTo>
                    <a:pt x="137" y="34"/>
                  </a:lnTo>
                  <a:lnTo>
                    <a:pt x="148" y="34"/>
                  </a:lnTo>
                  <a:lnTo>
                    <a:pt x="149" y="35"/>
                  </a:lnTo>
                  <a:lnTo>
                    <a:pt x="151" y="37"/>
                  </a:lnTo>
                  <a:lnTo>
                    <a:pt x="155" y="34"/>
                  </a:lnTo>
                  <a:lnTo>
                    <a:pt x="164" y="32"/>
                  </a:lnTo>
                  <a:lnTo>
                    <a:pt x="180" y="35"/>
                  </a:lnTo>
                  <a:lnTo>
                    <a:pt x="183" y="35"/>
                  </a:lnTo>
                  <a:lnTo>
                    <a:pt x="186" y="29"/>
                  </a:lnTo>
                  <a:lnTo>
                    <a:pt x="189" y="29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8" name="Freeform 257"/>
            <p:cNvSpPr>
              <a:spLocks/>
            </p:cNvSpPr>
            <p:nvPr/>
          </p:nvSpPr>
          <p:spPr bwMode="auto">
            <a:xfrm rot="21334256">
              <a:off x="3707372" y="2050810"/>
              <a:ext cx="1013936" cy="92479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0" h="230">
                  <a:moveTo>
                    <a:pt x="88" y="4"/>
                  </a:moveTo>
                  <a:lnTo>
                    <a:pt x="150" y="9"/>
                  </a:lnTo>
                  <a:lnTo>
                    <a:pt x="162" y="14"/>
                  </a:lnTo>
                  <a:lnTo>
                    <a:pt x="159" y="19"/>
                  </a:lnTo>
                  <a:lnTo>
                    <a:pt x="182" y="33"/>
                  </a:lnTo>
                  <a:lnTo>
                    <a:pt x="179" y="36"/>
                  </a:lnTo>
                  <a:lnTo>
                    <a:pt x="178" y="39"/>
                  </a:lnTo>
                  <a:lnTo>
                    <a:pt x="175" y="41"/>
                  </a:lnTo>
                  <a:lnTo>
                    <a:pt x="172" y="44"/>
                  </a:lnTo>
                  <a:lnTo>
                    <a:pt x="169" y="45"/>
                  </a:lnTo>
                  <a:lnTo>
                    <a:pt x="169" y="48"/>
                  </a:lnTo>
                  <a:lnTo>
                    <a:pt x="172" y="48"/>
                  </a:lnTo>
                  <a:lnTo>
                    <a:pt x="170" y="79"/>
                  </a:lnTo>
                  <a:lnTo>
                    <a:pt x="172" y="76"/>
                  </a:lnTo>
                  <a:lnTo>
                    <a:pt x="175" y="76"/>
                  </a:lnTo>
                  <a:lnTo>
                    <a:pt x="176" y="76"/>
                  </a:lnTo>
                  <a:lnTo>
                    <a:pt x="179" y="79"/>
                  </a:lnTo>
                  <a:lnTo>
                    <a:pt x="179" y="82"/>
                  </a:lnTo>
                  <a:lnTo>
                    <a:pt x="182" y="82"/>
                  </a:lnTo>
                  <a:lnTo>
                    <a:pt x="182" y="92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200" y="96"/>
                  </a:lnTo>
                  <a:lnTo>
                    <a:pt x="201" y="95"/>
                  </a:lnTo>
                  <a:lnTo>
                    <a:pt x="208" y="95"/>
                  </a:lnTo>
                  <a:lnTo>
                    <a:pt x="208" y="114"/>
                  </a:lnTo>
                  <a:lnTo>
                    <a:pt x="204" y="114"/>
                  </a:lnTo>
                  <a:lnTo>
                    <a:pt x="204" y="133"/>
                  </a:lnTo>
                  <a:lnTo>
                    <a:pt x="203" y="135"/>
                  </a:lnTo>
                  <a:lnTo>
                    <a:pt x="200" y="135"/>
                  </a:lnTo>
                  <a:lnTo>
                    <a:pt x="200" y="133"/>
                  </a:lnTo>
                  <a:lnTo>
                    <a:pt x="197" y="132"/>
                  </a:lnTo>
                  <a:lnTo>
                    <a:pt x="197" y="154"/>
                  </a:lnTo>
                  <a:lnTo>
                    <a:pt x="191" y="167"/>
                  </a:lnTo>
                  <a:lnTo>
                    <a:pt x="200" y="170"/>
                  </a:lnTo>
                  <a:lnTo>
                    <a:pt x="198" y="173"/>
                  </a:lnTo>
                  <a:lnTo>
                    <a:pt x="216" y="180"/>
                  </a:lnTo>
                  <a:lnTo>
                    <a:pt x="219" y="176"/>
                  </a:lnTo>
                  <a:lnTo>
                    <a:pt x="233" y="181"/>
                  </a:lnTo>
                  <a:lnTo>
                    <a:pt x="233" y="178"/>
                  </a:lnTo>
                  <a:lnTo>
                    <a:pt x="233" y="177"/>
                  </a:lnTo>
                  <a:lnTo>
                    <a:pt x="230" y="177"/>
                  </a:lnTo>
                  <a:lnTo>
                    <a:pt x="230" y="176"/>
                  </a:lnTo>
                  <a:lnTo>
                    <a:pt x="225" y="174"/>
                  </a:lnTo>
                  <a:lnTo>
                    <a:pt x="225" y="171"/>
                  </a:lnTo>
                  <a:lnTo>
                    <a:pt x="226" y="170"/>
                  </a:lnTo>
                  <a:lnTo>
                    <a:pt x="236" y="173"/>
                  </a:lnTo>
                  <a:lnTo>
                    <a:pt x="236" y="161"/>
                  </a:lnTo>
                  <a:lnTo>
                    <a:pt x="254" y="161"/>
                  </a:lnTo>
                  <a:lnTo>
                    <a:pt x="270" y="162"/>
                  </a:lnTo>
                  <a:lnTo>
                    <a:pt x="283" y="164"/>
                  </a:lnTo>
                  <a:lnTo>
                    <a:pt x="282" y="186"/>
                  </a:lnTo>
                  <a:lnTo>
                    <a:pt x="290" y="186"/>
                  </a:lnTo>
                  <a:lnTo>
                    <a:pt x="289" y="192"/>
                  </a:lnTo>
                  <a:lnTo>
                    <a:pt x="286" y="192"/>
                  </a:lnTo>
                  <a:lnTo>
                    <a:pt x="285" y="211"/>
                  </a:lnTo>
                  <a:lnTo>
                    <a:pt x="277" y="209"/>
                  </a:lnTo>
                  <a:lnTo>
                    <a:pt x="277" y="211"/>
                  </a:lnTo>
                  <a:lnTo>
                    <a:pt x="277" y="212"/>
                  </a:lnTo>
                  <a:lnTo>
                    <a:pt x="266" y="212"/>
                  </a:lnTo>
                  <a:lnTo>
                    <a:pt x="264" y="220"/>
                  </a:lnTo>
                  <a:lnTo>
                    <a:pt x="264" y="224"/>
                  </a:lnTo>
                  <a:lnTo>
                    <a:pt x="252" y="224"/>
                  </a:lnTo>
                  <a:lnTo>
                    <a:pt x="252" y="227"/>
                  </a:lnTo>
                  <a:lnTo>
                    <a:pt x="251" y="228"/>
                  </a:lnTo>
                  <a:lnTo>
                    <a:pt x="248" y="227"/>
                  </a:lnTo>
                  <a:lnTo>
                    <a:pt x="241" y="227"/>
                  </a:lnTo>
                  <a:lnTo>
                    <a:pt x="239" y="225"/>
                  </a:lnTo>
                  <a:lnTo>
                    <a:pt x="238" y="228"/>
                  </a:lnTo>
                  <a:lnTo>
                    <a:pt x="236" y="228"/>
                  </a:lnTo>
                  <a:lnTo>
                    <a:pt x="236" y="227"/>
                  </a:lnTo>
                  <a:lnTo>
                    <a:pt x="232" y="228"/>
                  </a:lnTo>
                  <a:lnTo>
                    <a:pt x="230" y="225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27" y="228"/>
                  </a:lnTo>
                  <a:lnTo>
                    <a:pt x="226" y="230"/>
                  </a:lnTo>
                  <a:lnTo>
                    <a:pt x="226" y="227"/>
                  </a:lnTo>
                  <a:lnTo>
                    <a:pt x="223" y="227"/>
                  </a:lnTo>
                  <a:lnTo>
                    <a:pt x="223" y="228"/>
                  </a:lnTo>
                  <a:lnTo>
                    <a:pt x="222" y="228"/>
                  </a:lnTo>
                  <a:lnTo>
                    <a:pt x="220" y="225"/>
                  </a:lnTo>
                  <a:lnTo>
                    <a:pt x="219" y="225"/>
                  </a:lnTo>
                  <a:lnTo>
                    <a:pt x="220" y="224"/>
                  </a:lnTo>
                  <a:lnTo>
                    <a:pt x="217" y="224"/>
                  </a:lnTo>
                  <a:lnTo>
                    <a:pt x="216" y="214"/>
                  </a:lnTo>
                  <a:lnTo>
                    <a:pt x="162" y="211"/>
                  </a:lnTo>
                  <a:lnTo>
                    <a:pt x="162" y="208"/>
                  </a:lnTo>
                  <a:lnTo>
                    <a:pt x="151" y="203"/>
                  </a:lnTo>
                  <a:lnTo>
                    <a:pt x="145" y="203"/>
                  </a:lnTo>
                  <a:lnTo>
                    <a:pt x="137" y="203"/>
                  </a:lnTo>
                  <a:lnTo>
                    <a:pt x="134" y="187"/>
                  </a:lnTo>
                  <a:lnTo>
                    <a:pt x="101" y="186"/>
                  </a:lnTo>
                  <a:lnTo>
                    <a:pt x="103" y="168"/>
                  </a:lnTo>
                  <a:lnTo>
                    <a:pt x="93" y="170"/>
                  </a:lnTo>
                  <a:lnTo>
                    <a:pt x="85" y="167"/>
                  </a:lnTo>
                  <a:lnTo>
                    <a:pt x="77" y="170"/>
                  </a:lnTo>
                  <a:lnTo>
                    <a:pt x="62" y="164"/>
                  </a:lnTo>
                  <a:lnTo>
                    <a:pt x="60" y="164"/>
                  </a:lnTo>
                  <a:lnTo>
                    <a:pt x="62" y="171"/>
                  </a:lnTo>
                  <a:lnTo>
                    <a:pt x="63" y="177"/>
                  </a:lnTo>
                  <a:lnTo>
                    <a:pt x="68" y="187"/>
                  </a:lnTo>
                  <a:lnTo>
                    <a:pt x="75" y="199"/>
                  </a:lnTo>
                  <a:lnTo>
                    <a:pt x="78" y="200"/>
                  </a:lnTo>
                  <a:lnTo>
                    <a:pt x="75" y="203"/>
                  </a:lnTo>
                  <a:lnTo>
                    <a:pt x="72" y="203"/>
                  </a:lnTo>
                  <a:lnTo>
                    <a:pt x="66" y="209"/>
                  </a:lnTo>
                  <a:lnTo>
                    <a:pt x="65" y="208"/>
                  </a:lnTo>
                  <a:lnTo>
                    <a:pt x="63" y="208"/>
                  </a:lnTo>
                  <a:lnTo>
                    <a:pt x="62" y="206"/>
                  </a:lnTo>
                  <a:lnTo>
                    <a:pt x="60" y="208"/>
                  </a:lnTo>
                  <a:lnTo>
                    <a:pt x="57" y="205"/>
                  </a:lnTo>
                  <a:lnTo>
                    <a:pt x="55" y="205"/>
                  </a:lnTo>
                  <a:lnTo>
                    <a:pt x="55" y="203"/>
                  </a:lnTo>
                  <a:lnTo>
                    <a:pt x="53" y="195"/>
                  </a:lnTo>
                  <a:lnTo>
                    <a:pt x="53" y="193"/>
                  </a:lnTo>
                  <a:lnTo>
                    <a:pt x="55" y="189"/>
                  </a:lnTo>
                  <a:lnTo>
                    <a:pt x="55" y="187"/>
                  </a:lnTo>
                  <a:lnTo>
                    <a:pt x="52" y="186"/>
                  </a:lnTo>
                  <a:lnTo>
                    <a:pt x="49" y="178"/>
                  </a:lnTo>
                  <a:lnTo>
                    <a:pt x="47" y="177"/>
                  </a:lnTo>
                  <a:lnTo>
                    <a:pt x="46" y="176"/>
                  </a:lnTo>
                  <a:lnTo>
                    <a:pt x="43" y="176"/>
                  </a:lnTo>
                  <a:lnTo>
                    <a:pt x="40" y="174"/>
                  </a:lnTo>
                  <a:lnTo>
                    <a:pt x="37" y="171"/>
                  </a:lnTo>
                  <a:lnTo>
                    <a:pt x="35" y="168"/>
                  </a:lnTo>
                  <a:lnTo>
                    <a:pt x="35" y="164"/>
                  </a:lnTo>
                  <a:lnTo>
                    <a:pt x="33" y="159"/>
                  </a:lnTo>
                  <a:lnTo>
                    <a:pt x="33" y="158"/>
                  </a:lnTo>
                  <a:lnTo>
                    <a:pt x="30" y="157"/>
                  </a:lnTo>
                  <a:lnTo>
                    <a:pt x="31" y="155"/>
                  </a:lnTo>
                  <a:lnTo>
                    <a:pt x="30" y="154"/>
                  </a:lnTo>
                  <a:lnTo>
                    <a:pt x="28" y="152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5" y="151"/>
                  </a:lnTo>
                  <a:lnTo>
                    <a:pt x="25" y="149"/>
                  </a:lnTo>
                  <a:lnTo>
                    <a:pt x="25" y="148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2" y="146"/>
                  </a:lnTo>
                  <a:lnTo>
                    <a:pt x="21" y="146"/>
                  </a:lnTo>
                  <a:lnTo>
                    <a:pt x="19" y="148"/>
                  </a:lnTo>
                  <a:lnTo>
                    <a:pt x="19" y="146"/>
                  </a:lnTo>
                  <a:lnTo>
                    <a:pt x="21" y="145"/>
                  </a:lnTo>
                  <a:lnTo>
                    <a:pt x="21" y="142"/>
                  </a:lnTo>
                  <a:lnTo>
                    <a:pt x="18" y="118"/>
                  </a:lnTo>
                  <a:lnTo>
                    <a:pt x="16" y="117"/>
                  </a:lnTo>
                  <a:lnTo>
                    <a:pt x="9" y="113"/>
                  </a:lnTo>
                  <a:lnTo>
                    <a:pt x="6" y="110"/>
                  </a:lnTo>
                  <a:lnTo>
                    <a:pt x="0" y="102"/>
                  </a:lnTo>
                  <a:lnTo>
                    <a:pt x="0" y="95"/>
                  </a:lnTo>
                  <a:lnTo>
                    <a:pt x="6" y="92"/>
                  </a:lnTo>
                  <a:lnTo>
                    <a:pt x="6" y="88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24" y="64"/>
                  </a:lnTo>
                  <a:lnTo>
                    <a:pt x="22" y="61"/>
                  </a:lnTo>
                  <a:lnTo>
                    <a:pt x="24" y="58"/>
                  </a:lnTo>
                  <a:lnTo>
                    <a:pt x="27" y="52"/>
                  </a:lnTo>
                  <a:lnTo>
                    <a:pt x="27" y="45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9" name="Freeform 258"/>
            <p:cNvSpPr>
              <a:spLocks/>
            </p:cNvSpPr>
            <p:nvPr/>
          </p:nvSpPr>
          <p:spPr bwMode="auto">
            <a:xfrm rot="21334256">
              <a:off x="4271301" y="3054535"/>
              <a:ext cx="504814" cy="768523"/>
            </a:xfrm>
            <a:custGeom>
              <a:avLst/>
              <a:gdLst>
                <a:gd name="T0" fmla="*/ 2147483647 w 163"/>
                <a:gd name="T1" fmla="*/ 0 h 212"/>
                <a:gd name="T2" fmla="*/ 2147483647 w 163"/>
                <a:gd name="T3" fmla="*/ 2147483647 h 212"/>
                <a:gd name="T4" fmla="*/ 2147483647 w 163"/>
                <a:gd name="T5" fmla="*/ 2147483647 h 212"/>
                <a:gd name="T6" fmla="*/ 2147483647 w 163"/>
                <a:gd name="T7" fmla="*/ 2147483647 h 212"/>
                <a:gd name="T8" fmla="*/ 2147483647 w 163"/>
                <a:gd name="T9" fmla="*/ 2147483647 h 212"/>
                <a:gd name="T10" fmla="*/ 2147483647 w 163"/>
                <a:gd name="T11" fmla="*/ 2147483647 h 212"/>
                <a:gd name="T12" fmla="*/ 2147483647 w 163"/>
                <a:gd name="T13" fmla="*/ 2147483647 h 212"/>
                <a:gd name="T14" fmla="*/ 2147483647 w 163"/>
                <a:gd name="T15" fmla="*/ 2147483647 h 212"/>
                <a:gd name="T16" fmla="*/ 2147483647 w 163"/>
                <a:gd name="T17" fmla="*/ 2147483647 h 212"/>
                <a:gd name="T18" fmla="*/ 2147483647 w 163"/>
                <a:gd name="T19" fmla="*/ 2147483647 h 212"/>
                <a:gd name="T20" fmla="*/ 2147483647 w 163"/>
                <a:gd name="T21" fmla="*/ 2147483647 h 212"/>
                <a:gd name="T22" fmla="*/ 2147483647 w 163"/>
                <a:gd name="T23" fmla="*/ 2147483647 h 212"/>
                <a:gd name="T24" fmla="*/ 2147483647 w 163"/>
                <a:gd name="T25" fmla="*/ 2147483647 h 212"/>
                <a:gd name="T26" fmla="*/ 2147483647 w 163"/>
                <a:gd name="T27" fmla="*/ 2147483647 h 212"/>
                <a:gd name="T28" fmla="*/ 2147483647 w 163"/>
                <a:gd name="T29" fmla="*/ 2147483647 h 212"/>
                <a:gd name="T30" fmla="*/ 2147483647 w 163"/>
                <a:gd name="T31" fmla="*/ 2147483647 h 212"/>
                <a:gd name="T32" fmla="*/ 2147483647 w 163"/>
                <a:gd name="T33" fmla="*/ 2147483647 h 212"/>
                <a:gd name="T34" fmla="*/ 2147483647 w 163"/>
                <a:gd name="T35" fmla="*/ 2147483647 h 212"/>
                <a:gd name="T36" fmla="*/ 2147483647 w 163"/>
                <a:gd name="T37" fmla="*/ 2147483647 h 212"/>
                <a:gd name="T38" fmla="*/ 2147483647 w 163"/>
                <a:gd name="T39" fmla="*/ 2147483647 h 212"/>
                <a:gd name="T40" fmla="*/ 2147483647 w 163"/>
                <a:gd name="T41" fmla="*/ 2147483647 h 212"/>
                <a:gd name="T42" fmla="*/ 2147483647 w 163"/>
                <a:gd name="T43" fmla="*/ 2147483647 h 212"/>
                <a:gd name="T44" fmla="*/ 2147483647 w 163"/>
                <a:gd name="T45" fmla="*/ 2147483647 h 212"/>
                <a:gd name="T46" fmla="*/ 2147483647 w 163"/>
                <a:gd name="T47" fmla="*/ 2147483647 h 212"/>
                <a:gd name="T48" fmla="*/ 0 w 163"/>
                <a:gd name="T49" fmla="*/ 2147483647 h 212"/>
                <a:gd name="T50" fmla="*/ 2147483647 w 163"/>
                <a:gd name="T51" fmla="*/ 2147483647 h 212"/>
                <a:gd name="T52" fmla="*/ 2147483647 w 163"/>
                <a:gd name="T53" fmla="*/ 2147483647 h 212"/>
                <a:gd name="T54" fmla="*/ 2147483647 w 163"/>
                <a:gd name="T55" fmla="*/ 2147483647 h 212"/>
                <a:gd name="T56" fmla="*/ 2147483647 w 163"/>
                <a:gd name="T57" fmla="*/ 2147483647 h 212"/>
                <a:gd name="T58" fmla="*/ 2147483647 w 163"/>
                <a:gd name="T59" fmla="*/ 2147483647 h 212"/>
                <a:gd name="T60" fmla="*/ 2147483647 w 163"/>
                <a:gd name="T61" fmla="*/ 2147483647 h 212"/>
                <a:gd name="T62" fmla="*/ 2147483647 w 163"/>
                <a:gd name="T63" fmla="*/ 2147483647 h 212"/>
                <a:gd name="T64" fmla="*/ 2147483647 w 163"/>
                <a:gd name="T65" fmla="*/ 2147483647 h 212"/>
                <a:gd name="T66" fmla="*/ 2147483647 w 163"/>
                <a:gd name="T67" fmla="*/ 2147483647 h 212"/>
                <a:gd name="T68" fmla="*/ 2147483647 w 163"/>
                <a:gd name="T69" fmla="*/ 2147483647 h 212"/>
                <a:gd name="T70" fmla="*/ 2147483647 w 163"/>
                <a:gd name="T71" fmla="*/ 2147483647 h 212"/>
                <a:gd name="T72" fmla="*/ 2147483647 w 163"/>
                <a:gd name="T73" fmla="*/ 2147483647 h 212"/>
                <a:gd name="T74" fmla="*/ 2147483647 w 163"/>
                <a:gd name="T75" fmla="*/ 2147483647 h 212"/>
                <a:gd name="T76" fmla="*/ 2147483647 w 163"/>
                <a:gd name="T77" fmla="*/ 2147483647 h 212"/>
                <a:gd name="T78" fmla="*/ 2147483647 w 163"/>
                <a:gd name="T79" fmla="*/ 2147483647 h 212"/>
                <a:gd name="T80" fmla="*/ 2147483647 w 163"/>
                <a:gd name="T81" fmla="*/ 2147483647 h 212"/>
                <a:gd name="T82" fmla="*/ 2147483647 w 163"/>
                <a:gd name="T83" fmla="*/ 2147483647 h 212"/>
                <a:gd name="T84" fmla="*/ 2147483647 w 163"/>
                <a:gd name="T85" fmla="*/ 2147483647 h 212"/>
                <a:gd name="T86" fmla="*/ 2147483647 w 163"/>
                <a:gd name="T87" fmla="*/ 2147483647 h 212"/>
                <a:gd name="T88" fmla="*/ 2147483647 w 163"/>
                <a:gd name="T89" fmla="*/ 2147483647 h 212"/>
                <a:gd name="T90" fmla="*/ 2147483647 w 163"/>
                <a:gd name="T91" fmla="*/ 2147483647 h 212"/>
                <a:gd name="T92" fmla="*/ 2147483647 w 163"/>
                <a:gd name="T93" fmla="*/ 2147483647 h 212"/>
                <a:gd name="T94" fmla="*/ 2147483647 w 163"/>
                <a:gd name="T95" fmla="*/ 2147483647 h 212"/>
                <a:gd name="T96" fmla="*/ 2147483647 w 163"/>
                <a:gd name="T97" fmla="*/ 2147483647 h 212"/>
                <a:gd name="T98" fmla="*/ 2147483647 w 163"/>
                <a:gd name="T99" fmla="*/ 2147483647 h 212"/>
                <a:gd name="T100" fmla="*/ 2147483647 w 163"/>
                <a:gd name="T101" fmla="*/ 2147483647 h 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3"/>
                <a:gd name="T154" fmla="*/ 0 h 212"/>
                <a:gd name="T155" fmla="*/ 163 w 163"/>
                <a:gd name="T156" fmla="*/ 212 h 2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3" h="212">
                  <a:moveTo>
                    <a:pt x="126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8" y="30"/>
                  </a:lnTo>
                  <a:lnTo>
                    <a:pt x="129" y="32"/>
                  </a:lnTo>
                  <a:lnTo>
                    <a:pt x="125" y="33"/>
                  </a:lnTo>
                  <a:lnTo>
                    <a:pt x="123" y="76"/>
                  </a:lnTo>
                  <a:lnTo>
                    <a:pt x="139" y="77"/>
                  </a:lnTo>
                  <a:lnTo>
                    <a:pt x="139" y="80"/>
                  </a:lnTo>
                  <a:lnTo>
                    <a:pt x="142" y="82"/>
                  </a:lnTo>
                  <a:lnTo>
                    <a:pt x="141" y="126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63" y="126"/>
                  </a:lnTo>
                  <a:lnTo>
                    <a:pt x="163" y="142"/>
                  </a:lnTo>
                  <a:lnTo>
                    <a:pt x="160" y="142"/>
                  </a:lnTo>
                  <a:lnTo>
                    <a:pt x="160" y="146"/>
                  </a:lnTo>
                  <a:lnTo>
                    <a:pt x="160" y="158"/>
                  </a:lnTo>
                  <a:lnTo>
                    <a:pt x="145" y="158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8" y="183"/>
                  </a:lnTo>
                  <a:lnTo>
                    <a:pt x="136" y="184"/>
                  </a:lnTo>
                  <a:lnTo>
                    <a:pt x="135" y="186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90"/>
                  </a:lnTo>
                  <a:lnTo>
                    <a:pt x="113" y="189"/>
                  </a:lnTo>
                  <a:lnTo>
                    <a:pt x="112" y="208"/>
                  </a:lnTo>
                  <a:lnTo>
                    <a:pt x="100" y="208"/>
                  </a:lnTo>
                  <a:lnTo>
                    <a:pt x="98" y="212"/>
                  </a:lnTo>
                  <a:lnTo>
                    <a:pt x="84" y="211"/>
                  </a:lnTo>
                  <a:lnTo>
                    <a:pt x="84" y="199"/>
                  </a:lnTo>
                  <a:lnTo>
                    <a:pt x="32" y="196"/>
                  </a:lnTo>
                  <a:lnTo>
                    <a:pt x="32" y="180"/>
                  </a:lnTo>
                  <a:lnTo>
                    <a:pt x="27" y="183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9" y="171"/>
                  </a:lnTo>
                  <a:lnTo>
                    <a:pt x="3" y="170"/>
                  </a:lnTo>
                  <a:lnTo>
                    <a:pt x="6" y="126"/>
                  </a:lnTo>
                  <a:lnTo>
                    <a:pt x="0" y="124"/>
                  </a:lnTo>
                  <a:lnTo>
                    <a:pt x="3" y="86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9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5" y="80"/>
                  </a:lnTo>
                  <a:lnTo>
                    <a:pt x="16" y="79"/>
                  </a:lnTo>
                  <a:lnTo>
                    <a:pt x="18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41" y="64"/>
                  </a:lnTo>
                  <a:lnTo>
                    <a:pt x="43" y="64"/>
                  </a:lnTo>
                  <a:lnTo>
                    <a:pt x="43" y="58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87" y="6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4" y="49"/>
                  </a:lnTo>
                  <a:lnTo>
                    <a:pt x="88" y="49"/>
                  </a:lnTo>
                  <a:lnTo>
                    <a:pt x="87" y="35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66" y="27"/>
                  </a:lnTo>
                  <a:lnTo>
                    <a:pt x="66" y="17"/>
                  </a:lnTo>
                  <a:lnTo>
                    <a:pt x="104" y="19"/>
                  </a:lnTo>
                  <a:lnTo>
                    <a:pt x="104" y="11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19" y="10"/>
                  </a:lnTo>
                  <a:lnTo>
                    <a:pt x="122" y="11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0" name="Freeform 259"/>
            <p:cNvSpPr>
              <a:spLocks/>
            </p:cNvSpPr>
            <p:nvPr/>
          </p:nvSpPr>
          <p:spPr bwMode="auto">
            <a:xfrm rot="21334256">
              <a:off x="3297261" y="3330283"/>
              <a:ext cx="678128" cy="869047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1" name="Freeform 260"/>
            <p:cNvSpPr>
              <a:spLocks/>
            </p:cNvSpPr>
            <p:nvPr/>
          </p:nvSpPr>
          <p:spPr bwMode="auto">
            <a:xfrm rot="21334256">
              <a:off x="4775591" y="1864691"/>
              <a:ext cx="689132" cy="598283"/>
            </a:xfrm>
            <a:custGeom>
              <a:avLst/>
              <a:gdLst>
                <a:gd name="T0" fmla="*/ 2147483647 w 223"/>
                <a:gd name="T1" fmla="*/ 2147483647 h 164"/>
                <a:gd name="T2" fmla="*/ 2147483647 w 223"/>
                <a:gd name="T3" fmla="*/ 2147483647 h 164"/>
                <a:gd name="T4" fmla="*/ 2147483647 w 223"/>
                <a:gd name="T5" fmla="*/ 2147483647 h 164"/>
                <a:gd name="T6" fmla="*/ 2147483647 w 223"/>
                <a:gd name="T7" fmla="*/ 2147483647 h 164"/>
                <a:gd name="T8" fmla="*/ 2147483647 w 223"/>
                <a:gd name="T9" fmla="*/ 2147483647 h 164"/>
                <a:gd name="T10" fmla="*/ 2147483647 w 223"/>
                <a:gd name="T11" fmla="*/ 2147483647 h 164"/>
                <a:gd name="T12" fmla="*/ 2147483647 w 223"/>
                <a:gd name="T13" fmla="*/ 2147483647 h 164"/>
                <a:gd name="T14" fmla="*/ 2147483647 w 223"/>
                <a:gd name="T15" fmla="*/ 2147483647 h 164"/>
                <a:gd name="T16" fmla="*/ 2147483647 w 223"/>
                <a:gd name="T17" fmla="*/ 2147483647 h 164"/>
                <a:gd name="T18" fmla="*/ 2147483647 w 223"/>
                <a:gd name="T19" fmla="*/ 2147483647 h 164"/>
                <a:gd name="T20" fmla="*/ 2147483647 w 223"/>
                <a:gd name="T21" fmla="*/ 2147483647 h 164"/>
                <a:gd name="T22" fmla="*/ 2147483647 w 223"/>
                <a:gd name="T23" fmla="*/ 2147483647 h 164"/>
                <a:gd name="T24" fmla="*/ 2147483647 w 223"/>
                <a:gd name="T25" fmla="*/ 2147483647 h 164"/>
                <a:gd name="T26" fmla="*/ 2147483647 w 223"/>
                <a:gd name="T27" fmla="*/ 2147483647 h 164"/>
                <a:gd name="T28" fmla="*/ 2147483647 w 223"/>
                <a:gd name="T29" fmla="*/ 2147483647 h 164"/>
                <a:gd name="T30" fmla="*/ 2147483647 w 223"/>
                <a:gd name="T31" fmla="*/ 2147483647 h 164"/>
                <a:gd name="T32" fmla="*/ 2147483647 w 223"/>
                <a:gd name="T33" fmla="*/ 2147483647 h 164"/>
                <a:gd name="T34" fmla="*/ 2147483647 w 223"/>
                <a:gd name="T35" fmla="*/ 2147483647 h 164"/>
                <a:gd name="T36" fmla="*/ 2147483647 w 223"/>
                <a:gd name="T37" fmla="*/ 2147483647 h 164"/>
                <a:gd name="T38" fmla="*/ 2147483647 w 223"/>
                <a:gd name="T39" fmla="*/ 2147483647 h 164"/>
                <a:gd name="T40" fmla="*/ 2147483647 w 223"/>
                <a:gd name="T41" fmla="*/ 2147483647 h 164"/>
                <a:gd name="T42" fmla="*/ 2147483647 w 223"/>
                <a:gd name="T43" fmla="*/ 2147483647 h 164"/>
                <a:gd name="T44" fmla="*/ 2147483647 w 223"/>
                <a:gd name="T45" fmla="*/ 2147483647 h 164"/>
                <a:gd name="T46" fmla="*/ 2147483647 w 223"/>
                <a:gd name="T47" fmla="*/ 2147483647 h 164"/>
                <a:gd name="T48" fmla="*/ 2147483647 w 223"/>
                <a:gd name="T49" fmla="*/ 2147483647 h 164"/>
                <a:gd name="T50" fmla="*/ 2147483647 w 223"/>
                <a:gd name="T51" fmla="*/ 2147483647 h 164"/>
                <a:gd name="T52" fmla="*/ 2147483647 w 223"/>
                <a:gd name="T53" fmla="*/ 2147483647 h 164"/>
                <a:gd name="T54" fmla="*/ 0 w 223"/>
                <a:gd name="T55" fmla="*/ 2147483647 h 164"/>
                <a:gd name="T56" fmla="*/ 2147483647 w 223"/>
                <a:gd name="T57" fmla="*/ 2147483647 h 164"/>
                <a:gd name="T58" fmla="*/ 2147483647 w 223"/>
                <a:gd name="T59" fmla="*/ 2147483647 h 164"/>
                <a:gd name="T60" fmla="*/ 2147483647 w 223"/>
                <a:gd name="T61" fmla="*/ 2147483647 h 164"/>
                <a:gd name="T62" fmla="*/ 2147483647 w 223"/>
                <a:gd name="T63" fmla="*/ 2147483647 h 164"/>
                <a:gd name="T64" fmla="*/ 2147483647 w 223"/>
                <a:gd name="T65" fmla="*/ 2147483647 h 164"/>
                <a:gd name="T66" fmla="*/ 2147483647 w 223"/>
                <a:gd name="T67" fmla="*/ 2147483647 h 164"/>
                <a:gd name="T68" fmla="*/ 2147483647 w 223"/>
                <a:gd name="T69" fmla="*/ 2147483647 h 164"/>
                <a:gd name="T70" fmla="*/ 2147483647 w 223"/>
                <a:gd name="T71" fmla="*/ 2147483647 h 164"/>
                <a:gd name="T72" fmla="*/ 2147483647 w 223"/>
                <a:gd name="T73" fmla="*/ 2147483647 h 164"/>
                <a:gd name="T74" fmla="*/ 2147483647 w 223"/>
                <a:gd name="T75" fmla="*/ 2147483647 h 164"/>
                <a:gd name="T76" fmla="*/ 2147483647 w 223"/>
                <a:gd name="T77" fmla="*/ 2147483647 h 164"/>
                <a:gd name="T78" fmla="*/ 2147483647 w 223"/>
                <a:gd name="T79" fmla="*/ 2147483647 h 164"/>
                <a:gd name="T80" fmla="*/ 2147483647 w 223"/>
                <a:gd name="T81" fmla="*/ 2147483647 h 164"/>
                <a:gd name="T82" fmla="*/ 2147483647 w 223"/>
                <a:gd name="T83" fmla="*/ 2147483647 h 164"/>
                <a:gd name="T84" fmla="*/ 2147483647 w 223"/>
                <a:gd name="T85" fmla="*/ 0 h 164"/>
                <a:gd name="T86" fmla="*/ 2147483647 w 223"/>
                <a:gd name="T87" fmla="*/ 2147483647 h 164"/>
                <a:gd name="T88" fmla="*/ 2147483647 w 223"/>
                <a:gd name="T89" fmla="*/ 2147483647 h 164"/>
                <a:gd name="T90" fmla="*/ 2147483647 w 223"/>
                <a:gd name="T91" fmla="*/ 2147483647 h 164"/>
                <a:gd name="T92" fmla="*/ 2147483647 w 223"/>
                <a:gd name="T93" fmla="*/ 2147483647 h 164"/>
                <a:gd name="T94" fmla="*/ 2147483647 w 223"/>
                <a:gd name="T95" fmla="*/ 2147483647 h 164"/>
                <a:gd name="T96" fmla="*/ 2147483647 w 223"/>
                <a:gd name="T97" fmla="*/ 2147483647 h 164"/>
                <a:gd name="T98" fmla="*/ 2147483647 w 223"/>
                <a:gd name="T99" fmla="*/ 2147483647 h 164"/>
                <a:gd name="T100" fmla="*/ 2147483647 w 223"/>
                <a:gd name="T101" fmla="*/ 2147483647 h 164"/>
                <a:gd name="T102" fmla="*/ 2147483647 w 223"/>
                <a:gd name="T103" fmla="*/ 2147483647 h 164"/>
                <a:gd name="T104" fmla="*/ 2147483647 w 223"/>
                <a:gd name="T105" fmla="*/ 2147483647 h 164"/>
                <a:gd name="T106" fmla="*/ 2147483647 w 223"/>
                <a:gd name="T107" fmla="*/ 2147483647 h 164"/>
                <a:gd name="T108" fmla="*/ 2147483647 w 223"/>
                <a:gd name="T109" fmla="*/ 2147483647 h 164"/>
                <a:gd name="T110" fmla="*/ 2147483647 w 223"/>
                <a:gd name="T111" fmla="*/ 2147483647 h 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3"/>
                <a:gd name="T169" fmla="*/ 0 h 164"/>
                <a:gd name="T170" fmla="*/ 223 w 223"/>
                <a:gd name="T171" fmla="*/ 164 h 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3" h="164">
                  <a:moveTo>
                    <a:pt x="179" y="66"/>
                  </a:moveTo>
                  <a:lnTo>
                    <a:pt x="184" y="66"/>
                  </a:lnTo>
                  <a:lnTo>
                    <a:pt x="187" y="66"/>
                  </a:lnTo>
                  <a:lnTo>
                    <a:pt x="187" y="67"/>
                  </a:lnTo>
                  <a:lnTo>
                    <a:pt x="187" y="70"/>
                  </a:lnTo>
                  <a:lnTo>
                    <a:pt x="185" y="79"/>
                  </a:lnTo>
                  <a:lnTo>
                    <a:pt x="185" y="86"/>
                  </a:lnTo>
                  <a:lnTo>
                    <a:pt x="185" y="91"/>
                  </a:lnTo>
                  <a:lnTo>
                    <a:pt x="184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8" y="97"/>
                  </a:lnTo>
                  <a:lnTo>
                    <a:pt x="178" y="100"/>
                  </a:lnTo>
                  <a:lnTo>
                    <a:pt x="173" y="100"/>
                  </a:lnTo>
                  <a:lnTo>
                    <a:pt x="173" y="103"/>
                  </a:lnTo>
                  <a:lnTo>
                    <a:pt x="173" y="107"/>
                  </a:lnTo>
                  <a:lnTo>
                    <a:pt x="176" y="107"/>
                  </a:lnTo>
                  <a:lnTo>
                    <a:pt x="179" y="107"/>
                  </a:lnTo>
                  <a:lnTo>
                    <a:pt x="181" y="108"/>
                  </a:lnTo>
                  <a:lnTo>
                    <a:pt x="181" y="110"/>
                  </a:lnTo>
                  <a:lnTo>
                    <a:pt x="181" y="113"/>
                  </a:lnTo>
                  <a:lnTo>
                    <a:pt x="181" y="117"/>
                  </a:lnTo>
                  <a:lnTo>
                    <a:pt x="181" y="120"/>
                  </a:lnTo>
                  <a:lnTo>
                    <a:pt x="182" y="120"/>
                  </a:lnTo>
                  <a:lnTo>
                    <a:pt x="184" y="120"/>
                  </a:lnTo>
                  <a:lnTo>
                    <a:pt x="191" y="120"/>
                  </a:lnTo>
                  <a:lnTo>
                    <a:pt x="194" y="122"/>
                  </a:lnTo>
                  <a:lnTo>
                    <a:pt x="194" y="123"/>
                  </a:lnTo>
                  <a:lnTo>
                    <a:pt x="194" y="126"/>
                  </a:lnTo>
                  <a:lnTo>
                    <a:pt x="194" y="130"/>
                  </a:lnTo>
                  <a:lnTo>
                    <a:pt x="194" y="133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0" y="138"/>
                  </a:lnTo>
                  <a:lnTo>
                    <a:pt x="201" y="138"/>
                  </a:lnTo>
                  <a:lnTo>
                    <a:pt x="206" y="138"/>
                  </a:lnTo>
                  <a:lnTo>
                    <a:pt x="210" y="139"/>
                  </a:lnTo>
                  <a:lnTo>
                    <a:pt x="213" y="141"/>
                  </a:lnTo>
                  <a:lnTo>
                    <a:pt x="217" y="142"/>
                  </a:lnTo>
                  <a:lnTo>
                    <a:pt x="219" y="142"/>
                  </a:lnTo>
                  <a:lnTo>
                    <a:pt x="223" y="142"/>
                  </a:lnTo>
                  <a:lnTo>
                    <a:pt x="222" y="145"/>
                  </a:lnTo>
                  <a:lnTo>
                    <a:pt x="223" y="145"/>
                  </a:lnTo>
                  <a:lnTo>
                    <a:pt x="223" y="147"/>
                  </a:lnTo>
                  <a:lnTo>
                    <a:pt x="197" y="145"/>
                  </a:lnTo>
                  <a:lnTo>
                    <a:pt x="197" y="150"/>
                  </a:lnTo>
                  <a:lnTo>
                    <a:pt x="173" y="148"/>
                  </a:lnTo>
                  <a:lnTo>
                    <a:pt x="173" y="142"/>
                  </a:lnTo>
                  <a:lnTo>
                    <a:pt x="160" y="141"/>
                  </a:lnTo>
                  <a:lnTo>
                    <a:pt x="159" y="139"/>
                  </a:lnTo>
                  <a:lnTo>
                    <a:pt x="159" y="138"/>
                  </a:lnTo>
                  <a:lnTo>
                    <a:pt x="162" y="136"/>
                  </a:lnTo>
                  <a:lnTo>
                    <a:pt x="160" y="133"/>
                  </a:lnTo>
                  <a:lnTo>
                    <a:pt x="159" y="133"/>
                  </a:lnTo>
                  <a:lnTo>
                    <a:pt x="154" y="132"/>
                  </a:lnTo>
                  <a:lnTo>
                    <a:pt x="156" y="133"/>
                  </a:lnTo>
                  <a:lnTo>
                    <a:pt x="156" y="136"/>
                  </a:lnTo>
                  <a:lnTo>
                    <a:pt x="151" y="141"/>
                  </a:lnTo>
                  <a:lnTo>
                    <a:pt x="156" y="141"/>
                  </a:lnTo>
                  <a:lnTo>
                    <a:pt x="154" y="164"/>
                  </a:lnTo>
                  <a:lnTo>
                    <a:pt x="129" y="164"/>
                  </a:lnTo>
                  <a:lnTo>
                    <a:pt x="129" y="161"/>
                  </a:lnTo>
                  <a:lnTo>
                    <a:pt x="126" y="161"/>
                  </a:lnTo>
                  <a:lnTo>
                    <a:pt x="124" y="163"/>
                  </a:lnTo>
                  <a:lnTo>
                    <a:pt x="112" y="158"/>
                  </a:lnTo>
                  <a:lnTo>
                    <a:pt x="110" y="157"/>
                  </a:lnTo>
                  <a:lnTo>
                    <a:pt x="109" y="154"/>
                  </a:lnTo>
                  <a:lnTo>
                    <a:pt x="107" y="152"/>
                  </a:lnTo>
                  <a:lnTo>
                    <a:pt x="96" y="148"/>
                  </a:lnTo>
                  <a:lnTo>
                    <a:pt x="94" y="148"/>
                  </a:lnTo>
                  <a:lnTo>
                    <a:pt x="90" y="151"/>
                  </a:lnTo>
                  <a:lnTo>
                    <a:pt x="77" y="151"/>
                  </a:lnTo>
                  <a:lnTo>
                    <a:pt x="75" y="150"/>
                  </a:lnTo>
                  <a:lnTo>
                    <a:pt x="41" y="148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25" y="145"/>
                  </a:lnTo>
                  <a:lnTo>
                    <a:pt x="18" y="144"/>
                  </a:lnTo>
                  <a:lnTo>
                    <a:pt x="15" y="144"/>
                  </a:lnTo>
                  <a:lnTo>
                    <a:pt x="15" y="136"/>
                  </a:lnTo>
                  <a:lnTo>
                    <a:pt x="3" y="136"/>
                  </a:lnTo>
                  <a:lnTo>
                    <a:pt x="5" y="120"/>
                  </a:lnTo>
                  <a:lnTo>
                    <a:pt x="0" y="119"/>
                  </a:lnTo>
                  <a:lnTo>
                    <a:pt x="2" y="117"/>
                  </a:lnTo>
                  <a:lnTo>
                    <a:pt x="6" y="116"/>
                  </a:lnTo>
                  <a:lnTo>
                    <a:pt x="6" y="110"/>
                  </a:lnTo>
                  <a:lnTo>
                    <a:pt x="19" y="111"/>
                  </a:lnTo>
                  <a:lnTo>
                    <a:pt x="24" y="111"/>
                  </a:lnTo>
                  <a:lnTo>
                    <a:pt x="28" y="107"/>
                  </a:lnTo>
                  <a:lnTo>
                    <a:pt x="46" y="88"/>
                  </a:lnTo>
                  <a:lnTo>
                    <a:pt x="50" y="85"/>
                  </a:lnTo>
                  <a:lnTo>
                    <a:pt x="52" y="86"/>
                  </a:lnTo>
                  <a:lnTo>
                    <a:pt x="55" y="88"/>
                  </a:lnTo>
                  <a:lnTo>
                    <a:pt x="59" y="89"/>
                  </a:lnTo>
                  <a:lnTo>
                    <a:pt x="60" y="86"/>
                  </a:lnTo>
                  <a:lnTo>
                    <a:pt x="62" y="85"/>
                  </a:lnTo>
                  <a:lnTo>
                    <a:pt x="63" y="85"/>
                  </a:lnTo>
                  <a:lnTo>
                    <a:pt x="65" y="85"/>
                  </a:lnTo>
                  <a:lnTo>
                    <a:pt x="72" y="72"/>
                  </a:lnTo>
                  <a:lnTo>
                    <a:pt x="66" y="70"/>
                  </a:lnTo>
                  <a:lnTo>
                    <a:pt x="65" y="67"/>
                  </a:lnTo>
                  <a:lnTo>
                    <a:pt x="62" y="67"/>
                  </a:lnTo>
                  <a:lnTo>
                    <a:pt x="60" y="66"/>
                  </a:lnTo>
                  <a:lnTo>
                    <a:pt x="58" y="67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2" y="60"/>
                  </a:lnTo>
                  <a:lnTo>
                    <a:pt x="49" y="60"/>
                  </a:lnTo>
                  <a:lnTo>
                    <a:pt x="44" y="59"/>
                  </a:lnTo>
                  <a:lnTo>
                    <a:pt x="43" y="57"/>
                  </a:lnTo>
                  <a:lnTo>
                    <a:pt x="41" y="54"/>
                  </a:lnTo>
                  <a:lnTo>
                    <a:pt x="40" y="53"/>
                  </a:lnTo>
                  <a:lnTo>
                    <a:pt x="34" y="53"/>
                  </a:lnTo>
                  <a:lnTo>
                    <a:pt x="28" y="50"/>
                  </a:lnTo>
                  <a:lnTo>
                    <a:pt x="27" y="45"/>
                  </a:lnTo>
                  <a:lnTo>
                    <a:pt x="25" y="45"/>
                  </a:lnTo>
                  <a:lnTo>
                    <a:pt x="27" y="16"/>
                  </a:lnTo>
                  <a:lnTo>
                    <a:pt x="50" y="18"/>
                  </a:lnTo>
                  <a:lnTo>
                    <a:pt x="50" y="28"/>
                  </a:lnTo>
                  <a:lnTo>
                    <a:pt x="80" y="29"/>
                  </a:lnTo>
                  <a:lnTo>
                    <a:pt x="80" y="38"/>
                  </a:lnTo>
                  <a:lnTo>
                    <a:pt x="94" y="40"/>
                  </a:lnTo>
                  <a:lnTo>
                    <a:pt x="93" y="32"/>
                  </a:lnTo>
                  <a:lnTo>
                    <a:pt x="99" y="32"/>
                  </a:lnTo>
                  <a:lnTo>
                    <a:pt x="99" y="22"/>
                  </a:lnTo>
                  <a:lnTo>
                    <a:pt x="100" y="0"/>
                  </a:lnTo>
                  <a:lnTo>
                    <a:pt x="126" y="2"/>
                  </a:lnTo>
                  <a:lnTo>
                    <a:pt x="126" y="15"/>
                  </a:lnTo>
                  <a:lnTo>
                    <a:pt x="126" y="21"/>
                  </a:lnTo>
                  <a:lnTo>
                    <a:pt x="125" y="22"/>
                  </a:lnTo>
                  <a:lnTo>
                    <a:pt x="125" y="23"/>
                  </a:lnTo>
                  <a:lnTo>
                    <a:pt x="126" y="26"/>
                  </a:lnTo>
                  <a:lnTo>
                    <a:pt x="129" y="25"/>
                  </a:lnTo>
                  <a:lnTo>
                    <a:pt x="132" y="23"/>
                  </a:lnTo>
                  <a:lnTo>
                    <a:pt x="135" y="23"/>
                  </a:lnTo>
                  <a:lnTo>
                    <a:pt x="137" y="25"/>
                  </a:lnTo>
                  <a:lnTo>
                    <a:pt x="138" y="25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47" y="25"/>
                  </a:lnTo>
                  <a:lnTo>
                    <a:pt x="148" y="26"/>
                  </a:lnTo>
                  <a:lnTo>
                    <a:pt x="154" y="26"/>
                  </a:lnTo>
                  <a:lnTo>
                    <a:pt x="157" y="28"/>
                  </a:lnTo>
                  <a:lnTo>
                    <a:pt x="159" y="28"/>
                  </a:lnTo>
                  <a:lnTo>
                    <a:pt x="160" y="26"/>
                  </a:lnTo>
                  <a:lnTo>
                    <a:pt x="162" y="26"/>
                  </a:lnTo>
                  <a:lnTo>
                    <a:pt x="163" y="26"/>
                  </a:lnTo>
                  <a:lnTo>
                    <a:pt x="165" y="28"/>
                  </a:lnTo>
                  <a:lnTo>
                    <a:pt x="166" y="28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69" y="32"/>
                  </a:lnTo>
                  <a:lnTo>
                    <a:pt x="167" y="38"/>
                  </a:lnTo>
                  <a:lnTo>
                    <a:pt x="169" y="43"/>
                  </a:lnTo>
                  <a:lnTo>
                    <a:pt x="172" y="43"/>
                  </a:lnTo>
                  <a:lnTo>
                    <a:pt x="173" y="44"/>
                  </a:lnTo>
                  <a:lnTo>
                    <a:pt x="173" y="47"/>
                  </a:lnTo>
                  <a:lnTo>
                    <a:pt x="173" y="60"/>
                  </a:lnTo>
                  <a:lnTo>
                    <a:pt x="173" y="63"/>
                  </a:lnTo>
                  <a:lnTo>
                    <a:pt x="173" y="65"/>
                  </a:lnTo>
                  <a:lnTo>
                    <a:pt x="175" y="66"/>
                  </a:lnTo>
                  <a:lnTo>
                    <a:pt x="176" y="66"/>
                  </a:lnTo>
                  <a:lnTo>
                    <a:pt x="179" y="66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2" name="Freeform 261"/>
            <p:cNvSpPr>
              <a:spLocks/>
            </p:cNvSpPr>
            <p:nvPr/>
          </p:nvSpPr>
          <p:spPr bwMode="auto">
            <a:xfrm rot="21334256">
              <a:off x="2797217" y="3968855"/>
              <a:ext cx="702887" cy="708533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3" name="Freeform 262"/>
            <p:cNvSpPr>
              <a:spLocks/>
            </p:cNvSpPr>
            <p:nvPr/>
          </p:nvSpPr>
          <p:spPr bwMode="auto">
            <a:xfrm rot="21334256">
              <a:off x="5196658" y="3914593"/>
              <a:ext cx="832186" cy="818785"/>
            </a:xfrm>
            <a:custGeom>
              <a:avLst/>
              <a:gdLst>
                <a:gd name="T0" fmla="*/ 2147483647 w 270"/>
                <a:gd name="T1" fmla="*/ 2147483647 h 225"/>
                <a:gd name="T2" fmla="*/ 2147483647 w 270"/>
                <a:gd name="T3" fmla="*/ 2147483647 h 225"/>
                <a:gd name="T4" fmla="*/ 2147483647 w 270"/>
                <a:gd name="T5" fmla="*/ 2147483647 h 225"/>
                <a:gd name="T6" fmla="*/ 2147483647 w 270"/>
                <a:gd name="T7" fmla="*/ 2147483647 h 225"/>
                <a:gd name="T8" fmla="*/ 2147483647 w 270"/>
                <a:gd name="T9" fmla="*/ 2147483647 h 225"/>
                <a:gd name="T10" fmla="*/ 2147483647 w 270"/>
                <a:gd name="T11" fmla="*/ 2147483647 h 225"/>
                <a:gd name="T12" fmla="*/ 2147483647 w 270"/>
                <a:gd name="T13" fmla="*/ 2147483647 h 225"/>
                <a:gd name="T14" fmla="*/ 2147483647 w 270"/>
                <a:gd name="T15" fmla="*/ 2147483647 h 225"/>
                <a:gd name="T16" fmla="*/ 2147483647 w 270"/>
                <a:gd name="T17" fmla="*/ 2147483647 h 225"/>
                <a:gd name="T18" fmla="*/ 2147483647 w 270"/>
                <a:gd name="T19" fmla="*/ 2147483647 h 225"/>
                <a:gd name="T20" fmla="*/ 2147483647 w 270"/>
                <a:gd name="T21" fmla="*/ 2147483647 h 225"/>
                <a:gd name="T22" fmla="*/ 2147483647 w 270"/>
                <a:gd name="T23" fmla="*/ 2147483647 h 225"/>
                <a:gd name="T24" fmla="*/ 2147483647 w 270"/>
                <a:gd name="T25" fmla="*/ 2147483647 h 225"/>
                <a:gd name="T26" fmla="*/ 2147483647 w 270"/>
                <a:gd name="T27" fmla="*/ 2147483647 h 225"/>
                <a:gd name="T28" fmla="*/ 2147483647 w 270"/>
                <a:gd name="T29" fmla="*/ 2147483647 h 225"/>
                <a:gd name="T30" fmla="*/ 2147483647 w 270"/>
                <a:gd name="T31" fmla="*/ 2147483647 h 225"/>
                <a:gd name="T32" fmla="*/ 2147483647 w 270"/>
                <a:gd name="T33" fmla="*/ 2147483647 h 225"/>
                <a:gd name="T34" fmla="*/ 2147483647 w 270"/>
                <a:gd name="T35" fmla="*/ 2147483647 h 225"/>
                <a:gd name="T36" fmla="*/ 2147483647 w 270"/>
                <a:gd name="T37" fmla="*/ 2147483647 h 225"/>
                <a:gd name="T38" fmla="*/ 2147483647 w 270"/>
                <a:gd name="T39" fmla="*/ 2147483647 h 225"/>
                <a:gd name="T40" fmla="*/ 2147483647 w 270"/>
                <a:gd name="T41" fmla="*/ 2147483647 h 225"/>
                <a:gd name="T42" fmla="*/ 2147483647 w 270"/>
                <a:gd name="T43" fmla="*/ 2147483647 h 225"/>
                <a:gd name="T44" fmla="*/ 2147483647 w 270"/>
                <a:gd name="T45" fmla="*/ 2147483647 h 225"/>
                <a:gd name="T46" fmla="*/ 2147483647 w 270"/>
                <a:gd name="T47" fmla="*/ 2147483647 h 225"/>
                <a:gd name="T48" fmla="*/ 2147483647 w 270"/>
                <a:gd name="T49" fmla="*/ 2147483647 h 225"/>
                <a:gd name="T50" fmla="*/ 2147483647 w 270"/>
                <a:gd name="T51" fmla="*/ 2147483647 h 225"/>
                <a:gd name="T52" fmla="*/ 2147483647 w 270"/>
                <a:gd name="T53" fmla="*/ 2147483647 h 225"/>
                <a:gd name="T54" fmla="*/ 2147483647 w 270"/>
                <a:gd name="T55" fmla="*/ 2147483647 h 225"/>
                <a:gd name="T56" fmla="*/ 2147483647 w 270"/>
                <a:gd name="T57" fmla="*/ 2147483647 h 225"/>
                <a:gd name="T58" fmla="*/ 2147483647 w 270"/>
                <a:gd name="T59" fmla="*/ 2147483647 h 225"/>
                <a:gd name="T60" fmla="*/ 2147483647 w 270"/>
                <a:gd name="T61" fmla="*/ 2147483647 h 225"/>
                <a:gd name="T62" fmla="*/ 2147483647 w 270"/>
                <a:gd name="T63" fmla="*/ 2147483647 h 225"/>
                <a:gd name="T64" fmla="*/ 2147483647 w 270"/>
                <a:gd name="T65" fmla="*/ 2147483647 h 225"/>
                <a:gd name="T66" fmla="*/ 2147483647 w 270"/>
                <a:gd name="T67" fmla="*/ 2147483647 h 225"/>
                <a:gd name="T68" fmla="*/ 2147483647 w 270"/>
                <a:gd name="T69" fmla="*/ 2147483647 h 225"/>
                <a:gd name="T70" fmla="*/ 2147483647 w 270"/>
                <a:gd name="T71" fmla="*/ 2147483647 h 225"/>
                <a:gd name="T72" fmla="*/ 2147483647 w 270"/>
                <a:gd name="T73" fmla="*/ 2147483647 h 225"/>
                <a:gd name="T74" fmla="*/ 2147483647 w 270"/>
                <a:gd name="T75" fmla="*/ 2147483647 h 225"/>
                <a:gd name="T76" fmla="*/ 2147483647 w 270"/>
                <a:gd name="T77" fmla="*/ 2147483647 h 225"/>
                <a:gd name="T78" fmla="*/ 2147483647 w 270"/>
                <a:gd name="T79" fmla="*/ 2147483647 h 225"/>
                <a:gd name="T80" fmla="*/ 2147483647 w 270"/>
                <a:gd name="T81" fmla="*/ 2147483647 h 225"/>
                <a:gd name="T82" fmla="*/ 2147483647 w 270"/>
                <a:gd name="T83" fmla="*/ 2147483647 h 225"/>
                <a:gd name="T84" fmla="*/ 2147483647 w 270"/>
                <a:gd name="T85" fmla="*/ 2147483647 h 225"/>
                <a:gd name="T86" fmla="*/ 2147483647 w 270"/>
                <a:gd name="T87" fmla="*/ 2147483647 h 225"/>
                <a:gd name="T88" fmla="*/ 2147483647 w 270"/>
                <a:gd name="T89" fmla="*/ 2147483647 h 225"/>
                <a:gd name="T90" fmla="*/ 2147483647 w 270"/>
                <a:gd name="T91" fmla="*/ 2147483647 h 225"/>
                <a:gd name="T92" fmla="*/ 2147483647 w 270"/>
                <a:gd name="T93" fmla="*/ 2147483647 h 225"/>
                <a:gd name="T94" fmla="*/ 2147483647 w 270"/>
                <a:gd name="T95" fmla="*/ 2147483647 h 225"/>
                <a:gd name="T96" fmla="*/ 2147483647 w 270"/>
                <a:gd name="T97" fmla="*/ 2147483647 h 225"/>
                <a:gd name="T98" fmla="*/ 2147483647 w 270"/>
                <a:gd name="T99" fmla="*/ 2147483647 h 225"/>
                <a:gd name="T100" fmla="*/ 2147483647 w 270"/>
                <a:gd name="T101" fmla="*/ 2147483647 h 225"/>
                <a:gd name="T102" fmla="*/ 2147483647 w 270"/>
                <a:gd name="T103" fmla="*/ 2147483647 h 225"/>
                <a:gd name="T104" fmla="*/ 0 w 270"/>
                <a:gd name="T105" fmla="*/ 2147483647 h 225"/>
                <a:gd name="T106" fmla="*/ 2147483647 w 270"/>
                <a:gd name="T107" fmla="*/ 2147483647 h 225"/>
                <a:gd name="T108" fmla="*/ 2147483647 w 270"/>
                <a:gd name="T109" fmla="*/ 2147483647 h 225"/>
                <a:gd name="T110" fmla="*/ 2147483647 w 270"/>
                <a:gd name="T111" fmla="*/ 2147483647 h 225"/>
                <a:gd name="T112" fmla="*/ 2147483647 w 270"/>
                <a:gd name="T113" fmla="*/ 2147483647 h 2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0"/>
                <a:gd name="T172" fmla="*/ 0 h 225"/>
                <a:gd name="T173" fmla="*/ 270 w 270"/>
                <a:gd name="T174" fmla="*/ 225 h 2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0" h="225">
                  <a:moveTo>
                    <a:pt x="84" y="13"/>
                  </a:moveTo>
                  <a:lnTo>
                    <a:pt x="87" y="14"/>
                  </a:lnTo>
                  <a:lnTo>
                    <a:pt x="85" y="17"/>
                  </a:lnTo>
                  <a:lnTo>
                    <a:pt x="98" y="25"/>
                  </a:lnTo>
                  <a:lnTo>
                    <a:pt x="97" y="28"/>
                  </a:lnTo>
                  <a:lnTo>
                    <a:pt x="103" y="32"/>
                  </a:lnTo>
                  <a:lnTo>
                    <a:pt x="104" y="31"/>
                  </a:lnTo>
                  <a:lnTo>
                    <a:pt x="107" y="32"/>
                  </a:lnTo>
                  <a:lnTo>
                    <a:pt x="115" y="20"/>
                  </a:lnTo>
                  <a:lnTo>
                    <a:pt x="116" y="19"/>
                  </a:lnTo>
                  <a:lnTo>
                    <a:pt x="120" y="22"/>
                  </a:lnTo>
                  <a:lnTo>
                    <a:pt x="125" y="17"/>
                  </a:lnTo>
                  <a:lnTo>
                    <a:pt x="144" y="29"/>
                  </a:lnTo>
                  <a:lnTo>
                    <a:pt x="138" y="39"/>
                  </a:lnTo>
                  <a:lnTo>
                    <a:pt x="154" y="48"/>
                  </a:lnTo>
                  <a:lnTo>
                    <a:pt x="161" y="35"/>
                  </a:lnTo>
                  <a:lnTo>
                    <a:pt x="166" y="36"/>
                  </a:lnTo>
                  <a:lnTo>
                    <a:pt x="164" y="39"/>
                  </a:lnTo>
                  <a:lnTo>
                    <a:pt x="179" y="48"/>
                  </a:lnTo>
                  <a:lnTo>
                    <a:pt x="176" y="51"/>
                  </a:lnTo>
                  <a:lnTo>
                    <a:pt x="185" y="58"/>
                  </a:lnTo>
                  <a:lnTo>
                    <a:pt x="188" y="56"/>
                  </a:lnTo>
                  <a:lnTo>
                    <a:pt x="198" y="66"/>
                  </a:lnTo>
                  <a:lnTo>
                    <a:pt x="195" y="69"/>
                  </a:lnTo>
                  <a:lnTo>
                    <a:pt x="202" y="77"/>
                  </a:lnTo>
                  <a:lnTo>
                    <a:pt x="207" y="73"/>
                  </a:lnTo>
                  <a:lnTo>
                    <a:pt x="211" y="80"/>
                  </a:lnTo>
                  <a:lnTo>
                    <a:pt x="214" y="79"/>
                  </a:lnTo>
                  <a:lnTo>
                    <a:pt x="219" y="83"/>
                  </a:lnTo>
                  <a:lnTo>
                    <a:pt x="192" y="105"/>
                  </a:lnTo>
                  <a:lnTo>
                    <a:pt x="207" y="124"/>
                  </a:lnTo>
                  <a:lnTo>
                    <a:pt x="211" y="123"/>
                  </a:lnTo>
                  <a:lnTo>
                    <a:pt x="221" y="111"/>
                  </a:lnTo>
                  <a:lnTo>
                    <a:pt x="226" y="116"/>
                  </a:lnTo>
                  <a:lnTo>
                    <a:pt x="238" y="108"/>
                  </a:lnTo>
                  <a:lnTo>
                    <a:pt x="242" y="113"/>
                  </a:lnTo>
                  <a:lnTo>
                    <a:pt x="239" y="116"/>
                  </a:lnTo>
                  <a:lnTo>
                    <a:pt x="241" y="117"/>
                  </a:lnTo>
                  <a:lnTo>
                    <a:pt x="238" y="129"/>
                  </a:lnTo>
                  <a:lnTo>
                    <a:pt x="239" y="132"/>
                  </a:lnTo>
                  <a:lnTo>
                    <a:pt x="238" y="135"/>
                  </a:lnTo>
                  <a:lnTo>
                    <a:pt x="236" y="136"/>
                  </a:lnTo>
                  <a:lnTo>
                    <a:pt x="236" y="148"/>
                  </a:lnTo>
                  <a:lnTo>
                    <a:pt x="239" y="154"/>
                  </a:lnTo>
                  <a:lnTo>
                    <a:pt x="245" y="158"/>
                  </a:lnTo>
                  <a:lnTo>
                    <a:pt x="246" y="161"/>
                  </a:lnTo>
                  <a:lnTo>
                    <a:pt x="254" y="164"/>
                  </a:lnTo>
                  <a:lnTo>
                    <a:pt x="255" y="170"/>
                  </a:lnTo>
                  <a:lnTo>
                    <a:pt x="258" y="173"/>
                  </a:lnTo>
                  <a:lnTo>
                    <a:pt x="265" y="176"/>
                  </a:lnTo>
                  <a:lnTo>
                    <a:pt x="270" y="189"/>
                  </a:lnTo>
                  <a:lnTo>
                    <a:pt x="255" y="196"/>
                  </a:lnTo>
                  <a:lnTo>
                    <a:pt x="260" y="206"/>
                  </a:lnTo>
                  <a:lnTo>
                    <a:pt x="264" y="203"/>
                  </a:lnTo>
                  <a:lnTo>
                    <a:pt x="265" y="208"/>
                  </a:lnTo>
                  <a:lnTo>
                    <a:pt x="261" y="211"/>
                  </a:lnTo>
                  <a:lnTo>
                    <a:pt x="263" y="214"/>
                  </a:lnTo>
                  <a:lnTo>
                    <a:pt x="258" y="215"/>
                  </a:lnTo>
                  <a:lnTo>
                    <a:pt x="257" y="212"/>
                  </a:lnTo>
                  <a:lnTo>
                    <a:pt x="254" y="214"/>
                  </a:lnTo>
                  <a:lnTo>
                    <a:pt x="246" y="201"/>
                  </a:lnTo>
                  <a:lnTo>
                    <a:pt x="235" y="205"/>
                  </a:lnTo>
                  <a:lnTo>
                    <a:pt x="227" y="189"/>
                  </a:lnTo>
                  <a:lnTo>
                    <a:pt x="205" y="198"/>
                  </a:lnTo>
                  <a:lnTo>
                    <a:pt x="210" y="201"/>
                  </a:lnTo>
                  <a:lnTo>
                    <a:pt x="211" y="203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5" y="209"/>
                  </a:lnTo>
                  <a:lnTo>
                    <a:pt x="173" y="214"/>
                  </a:lnTo>
                  <a:lnTo>
                    <a:pt x="172" y="220"/>
                  </a:lnTo>
                  <a:lnTo>
                    <a:pt x="170" y="224"/>
                  </a:lnTo>
                  <a:lnTo>
                    <a:pt x="160" y="225"/>
                  </a:lnTo>
                  <a:lnTo>
                    <a:pt x="160" y="223"/>
                  </a:lnTo>
                  <a:lnTo>
                    <a:pt x="160" y="220"/>
                  </a:lnTo>
                  <a:lnTo>
                    <a:pt x="158" y="218"/>
                  </a:lnTo>
                  <a:lnTo>
                    <a:pt x="158" y="217"/>
                  </a:lnTo>
                  <a:lnTo>
                    <a:pt x="157" y="214"/>
                  </a:lnTo>
                  <a:lnTo>
                    <a:pt x="157" y="211"/>
                  </a:lnTo>
                  <a:lnTo>
                    <a:pt x="156" y="206"/>
                  </a:lnTo>
                  <a:lnTo>
                    <a:pt x="154" y="203"/>
                  </a:lnTo>
                  <a:lnTo>
                    <a:pt x="154" y="201"/>
                  </a:lnTo>
                  <a:lnTo>
                    <a:pt x="154" y="195"/>
                  </a:lnTo>
                  <a:lnTo>
                    <a:pt x="154" y="189"/>
                  </a:lnTo>
                  <a:lnTo>
                    <a:pt x="153" y="187"/>
                  </a:lnTo>
                  <a:lnTo>
                    <a:pt x="153" y="186"/>
                  </a:lnTo>
                  <a:lnTo>
                    <a:pt x="153" y="184"/>
                  </a:lnTo>
                  <a:lnTo>
                    <a:pt x="153" y="183"/>
                  </a:lnTo>
                  <a:lnTo>
                    <a:pt x="151" y="180"/>
                  </a:lnTo>
                  <a:lnTo>
                    <a:pt x="150" y="179"/>
                  </a:lnTo>
                  <a:lnTo>
                    <a:pt x="148" y="179"/>
                  </a:lnTo>
                  <a:lnTo>
                    <a:pt x="148" y="177"/>
                  </a:lnTo>
                  <a:lnTo>
                    <a:pt x="147" y="176"/>
                  </a:lnTo>
                  <a:lnTo>
                    <a:pt x="145" y="174"/>
                  </a:lnTo>
                  <a:lnTo>
                    <a:pt x="145" y="171"/>
                  </a:lnTo>
                  <a:lnTo>
                    <a:pt x="144" y="165"/>
                  </a:lnTo>
                  <a:lnTo>
                    <a:pt x="145" y="160"/>
                  </a:lnTo>
                  <a:lnTo>
                    <a:pt x="144" y="157"/>
                  </a:lnTo>
                  <a:lnTo>
                    <a:pt x="144" y="155"/>
                  </a:lnTo>
                  <a:lnTo>
                    <a:pt x="142" y="154"/>
                  </a:lnTo>
                  <a:lnTo>
                    <a:pt x="138" y="148"/>
                  </a:lnTo>
                  <a:lnTo>
                    <a:pt x="135" y="143"/>
                  </a:lnTo>
                  <a:lnTo>
                    <a:pt x="135" y="142"/>
                  </a:lnTo>
                  <a:lnTo>
                    <a:pt x="132" y="139"/>
                  </a:lnTo>
                  <a:lnTo>
                    <a:pt x="131" y="138"/>
                  </a:lnTo>
                  <a:lnTo>
                    <a:pt x="131" y="129"/>
                  </a:lnTo>
                  <a:lnTo>
                    <a:pt x="126" y="123"/>
                  </a:lnTo>
                  <a:lnTo>
                    <a:pt x="125" y="121"/>
                  </a:lnTo>
                  <a:lnTo>
                    <a:pt x="123" y="120"/>
                  </a:lnTo>
                  <a:lnTo>
                    <a:pt x="122" y="119"/>
                  </a:lnTo>
                  <a:lnTo>
                    <a:pt x="120" y="117"/>
                  </a:lnTo>
                  <a:lnTo>
                    <a:pt x="117" y="116"/>
                  </a:lnTo>
                  <a:lnTo>
                    <a:pt x="115" y="117"/>
                  </a:lnTo>
                  <a:lnTo>
                    <a:pt x="113" y="116"/>
                  </a:lnTo>
                  <a:lnTo>
                    <a:pt x="109" y="113"/>
                  </a:lnTo>
                  <a:lnTo>
                    <a:pt x="107" y="110"/>
                  </a:lnTo>
                  <a:lnTo>
                    <a:pt x="107" y="108"/>
                  </a:lnTo>
                  <a:lnTo>
                    <a:pt x="106" y="107"/>
                  </a:lnTo>
                  <a:lnTo>
                    <a:pt x="104" y="105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8" y="99"/>
                  </a:lnTo>
                  <a:lnTo>
                    <a:pt x="97" y="98"/>
                  </a:lnTo>
                  <a:lnTo>
                    <a:pt x="98" y="95"/>
                  </a:lnTo>
                  <a:lnTo>
                    <a:pt x="97" y="94"/>
                  </a:lnTo>
                  <a:lnTo>
                    <a:pt x="97" y="92"/>
                  </a:lnTo>
                  <a:lnTo>
                    <a:pt x="94" y="89"/>
                  </a:lnTo>
                  <a:lnTo>
                    <a:pt x="93" y="89"/>
                  </a:lnTo>
                  <a:lnTo>
                    <a:pt x="93" y="88"/>
                  </a:lnTo>
                  <a:lnTo>
                    <a:pt x="93" y="86"/>
                  </a:lnTo>
                  <a:lnTo>
                    <a:pt x="91" y="85"/>
                  </a:lnTo>
                  <a:lnTo>
                    <a:pt x="88" y="85"/>
                  </a:lnTo>
                  <a:lnTo>
                    <a:pt x="88" y="82"/>
                  </a:lnTo>
                  <a:lnTo>
                    <a:pt x="87" y="82"/>
                  </a:lnTo>
                  <a:lnTo>
                    <a:pt x="87" y="80"/>
                  </a:lnTo>
                  <a:lnTo>
                    <a:pt x="84" y="80"/>
                  </a:lnTo>
                  <a:lnTo>
                    <a:pt x="82" y="82"/>
                  </a:lnTo>
                  <a:lnTo>
                    <a:pt x="81" y="80"/>
                  </a:lnTo>
                  <a:lnTo>
                    <a:pt x="81" y="79"/>
                  </a:lnTo>
                  <a:lnTo>
                    <a:pt x="81" y="76"/>
                  </a:lnTo>
                  <a:lnTo>
                    <a:pt x="79" y="75"/>
                  </a:lnTo>
                  <a:lnTo>
                    <a:pt x="78" y="75"/>
                  </a:lnTo>
                  <a:lnTo>
                    <a:pt x="78" y="73"/>
                  </a:lnTo>
                  <a:lnTo>
                    <a:pt x="78" y="72"/>
                  </a:lnTo>
                  <a:lnTo>
                    <a:pt x="78" y="70"/>
                  </a:lnTo>
                  <a:lnTo>
                    <a:pt x="76" y="70"/>
                  </a:lnTo>
                  <a:lnTo>
                    <a:pt x="75" y="70"/>
                  </a:lnTo>
                  <a:lnTo>
                    <a:pt x="73" y="70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9"/>
                  </a:lnTo>
                  <a:lnTo>
                    <a:pt x="69" y="67"/>
                  </a:lnTo>
                  <a:lnTo>
                    <a:pt x="68" y="67"/>
                  </a:lnTo>
                  <a:lnTo>
                    <a:pt x="66" y="69"/>
                  </a:lnTo>
                  <a:lnTo>
                    <a:pt x="65" y="69"/>
                  </a:lnTo>
                  <a:lnTo>
                    <a:pt x="63" y="66"/>
                  </a:lnTo>
                  <a:lnTo>
                    <a:pt x="62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2" y="57"/>
                  </a:lnTo>
                  <a:lnTo>
                    <a:pt x="62" y="56"/>
                  </a:lnTo>
                  <a:lnTo>
                    <a:pt x="60" y="53"/>
                  </a:lnTo>
                  <a:lnTo>
                    <a:pt x="60" y="51"/>
                  </a:lnTo>
                  <a:lnTo>
                    <a:pt x="59" y="48"/>
                  </a:lnTo>
                  <a:lnTo>
                    <a:pt x="57" y="48"/>
                  </a:lnTo>
                  <a:lnTo>
                    <a:pt x="53" y="48"/>
                  </a:lnTo>
                  <a:lnTo>
                    <a:pt x="50" y="51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47" y="45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38" y="42"/>
                  </a:lnTo>
                  <a:lnTo>
                    <a:pt x="34" y="41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4" y="39"/>
                  </a:lnTo>
                  <a:lnTo>
                    <a:pt x="22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2"/>
                  </a:lnTo>
                  <a:lnTo>
                    <a:pt x="15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6" y="42"/>
                  </a:lnTo>
                  <a:lnTo>
                    <a:pt x="3" y="42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6" y="34"/>
                  </a:lnTo>
                  <a:lnTo>
                    <a:pt x="3" y="32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31" y="13"/>
                  </a:lnTo>
                  <a:lnTo>
                    <a:pt x="32" y="10"/>
                  </a:lnTo>
                  <a:lnTo>
                    <a:pt x="47" y="17"/>
                  </a:lnTo>
                  <a:lnTo>
                    <a:pt x="51" y="12"/>
                  </a:lnTo>
                  <a:lnTo>
                    <a:pt x="49" y="9"/>
                  </a:lnTo>
                  <a:lnTo>
                    <a:pt x="50" y="6"/>
                  </a:lnTo>
                  <a:lnTo>
                    <a:pt x="53" y="7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6"/>
                  </a:lnTo>
                  <a:lnTo>
                    <a:pt x="82" y="16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4" name="Freeform 263"/>
            <p:cNvSpPr>
              <a:spLocks/>
            </p:cNvSpPr>
            <p:nvPr/>
          </p:nvSpPr>
          <p:spPr bwMode="auto">
            <a:xfrm rot="21334256">
              <a:off x="4415401" y="1517994"/>
              <a:ext cx="801925" cy="787980"/>
            </a:xfrm>
            <a:custGeom>
              <a:avLst/>
              <a:gdLst>
                <a:gd name="T0" fmla="*/ 2147483647 w 260"/>
                <a:gd name="T1" fmla="*/ 2147483647 h 216"/>
                <a:gd name="T2" fmla="*/ 2147483647 w 260"/>
                <a:gd name="T3" fmla="*/ 2147483647 h 216"/>
                <a:gd name="T4" fmla="*/ 2147483647 w 260"/>
                <a:gd name="T5" fmla="*/ 2147483647 h 216"/>
                <a:gd name="T6" fmla="*/ 2147483647 w 260"/>
                <a:gd name="T7" fmla="*/ 2147483647 h 216"/>
                <a:gd name="T8" fmla="*/ 2147483647 w 260"/>
                <a:gd name="T9" fmla="*/ 2147483647 h 216"/>
                <a:gd name="T10" fmla="*/ 2147483647 w 260"/>
                <a:gd name="T11" fmla="*/ 2147483647 h 216"/>
                <a:gd name="T12" fmla="*/ 2147483647 w 260"/>
                <a:gd name="T13" fmla="*/ 2147483647 h 216"/>
                <a:gd name="T14" fmla="*/ 2147483647 w 260"/>
                <a:gd name="T15" fmla="*/ 2147483647 h 216"/>
                <a:gd name="T16" fmla="*/ 2147483647 w 260"/>
                <a:gd name="T17" fmla="*/ 2147483647 h 216"/>
                <a:gd name="T18" fmla="*/ 2147483647 w 260"/>
                <a:gd name="T19" fmla="*/ 2147483647 h 216"/>
                <a:gd name="T20" fmla="*/ 2147483647 w 260"/>
                <a:gd name="T21" fmla="*/ 2147483647 h 216"/>
                <a:gd name="T22" fmla="*/ 2147483647 w 260"/>
                <a:gd name="T23" fmla="*/ 2147483647 h 216"/>
                <a:gd name="T24" fmla="*/ 2147483647 w 260"/>
                <a:gd name="T25" fmla="*/ 2147483647 h 216"/>
                <a:gd name="T26" fmla="*/ 2147483647 w 260"/>
                <a:gd name="T27" fmla="*/ 2147483647 h 216"/>
                <a:gd name="T28" fmla="*/ 2147483647 w 260"/>
                <a:gd name="T29" fmla="*/ 2147483647 h 216"/>
                <a:gd name="T30" fmla="*/ 2147483647 w 260"/>
                <a:gd name="T31" fmla="*/ 2147483647 h 216"/>
                <a:gd name="T32" fmla="*/ 2147483647 w 260"/>
                <a:gd name="T33" fmla="*/ 2147483647 h 216"/>
                <a:gd name="T34" fmla="*/ 2147483647 w 260"/>
                <a:gd name="T35" fmla="*/ 2147483647 h 216"/>
                <a:gd name="T36" fmla="*/ 2147483647 w 260"/>
                <a:gd name="T37" fmla="*/ 2147483647 h 216"/>
                <a:gd name="T38" fmla="*/ 2147483647 w 260"/>
                <a:gd name="T39" fmla="*/ 2147483647 h 216"/>
                <a:gd name="T40" fmla="*/ 2147483647 w 260"/>
                <a:gd name="T41" fmla="*/ 2147483647 h 216"/>
                <a:gd name="T42" fmla="*/ 2147483647 w 260"/>
                <a:gd name="T43" fmla="*/ 2147483647 h 216"/>
                <a:gd name="T44" fmla="*/ 2147483647 w 260"/>
                <a:gd name="T45" fmla="*/ 2147483647 h 216"/>
                <a:gd name="T46" fmla="*/ 2147483647 w 260"/>
                <a:gd name="T47" fmla="*/ 2147483647 h 216"/>
                <a:gd name="T48" fmla="*/ 2147483647 w 260"/>
                <a:gd name="T49" fmla="*/ 2147483647 h 216"/>
                <a:gd name="T50" fmla="*/ 2147483647 w 260"/>
                <a:gd name="T51" fmla="*/ 2147483647 h 216"/>
                <a:gd name="T52" fmla="*/ 2147483647 w 260"/>
                <a:gd name="T53" fmla="*/ 2147483647 h 216"/>
                <a:gd name="T54" fmla="*/ 0 w 260"/>
                <a:gd name="T55" fmla="*/ 2147483647 h 216"/>
                <a:gd name="T56" fmla="*/ 2147483647 w 260"/>
                <a:gd name="T57" fmla="*/ 2147483647 h 216"/>
                <a:gd name="T58" fmla="*/ 2147483647 w 260"/>
                <a:gd name="T59" fmla="*/ 2147483647 h 216"/>
                <a:gd name="T60" fmla="*/ 2147483647 w 260"/>
                <a:gd name="T61" fmla="*/ 2147483647 h 216"/>
                <a:gd name="T62" fmla="*/ 2147483647 w 260"/>
                <a:gd name="T63" fmla="*/ 2147483647 h 216"/>
                <a:gd name="T64" fmla="*/ 2147483647 w 260"/>
                <a:gd name="T65" fmla="*/ 2147483647 h 216"/>
                <a:gd name="T66" fmla="*/ 2147483647 w 260"/>
                <a:gd name="T67" fmla="*/ 2147483647 h 216"/>
                <a:gd name="T68" fmla="*/ 2147483647 w 260"/>
                <a:gd name="T69" fmla="*/ 2147483647 h 216"/>
                <a:gd name="T70" fmla="*/ 2147483647 w 260"/>
                <a:gd name="T71" fmla="*/ 2147483647 h 216"/>
                <a:gd name="T72" fmla="*/ 2147483647 w 260"/>
                <a:gd name="T73" fmla="*/ 2147483647 h 216"/>
                <a:gd name="T74" fmla="*/ 2147483647 w 260"/>
                <a:gd name="T75" fmla="*/ 2147483647 h 216"/>
                <a:gd name="T76" fmla="*/ 2147483647 w 260"/>
                <a:gd name="T77" fmla="*/ 0 h 216"/>
                <a:gd name="T78" fmla="*/ 2147483647 w 260"/>
                <a:gd name="T79" fmla="*/ 2147483647 h 216"/>
                <a:gd name="T80" fmla="*/ 2147483647 w 260"/>
                <a:gd name="T81" fmla="*/ 2147483647 h 216"/>
                <a:gd name="T82" fmla="*/ 2147483647 w 260"/>
                <a:gd name="T83" fmla="*/ 2147483647 h 216"/>
                <a:gd name="T84" fmla="*/ 2147483647 w 260"/>
                <a:gd name="T85" fmla="*/ 2147483647 h 216"/>
                <a:gd name="T86" fmla="*/ 2147483647 w 260"/>
                <a:gd name="T87" fmla="*/ 2147483647 h 216"/>
                <a:gd name="T88" fmla="*/ 2147483647 w 260"/>
                <a:gd name="T89" fmla="*/ 2147483647 h 216"/>
                <a:gd name="T90" fmla="*/ 2147483647 w 260"/>
                <a:gd name="T91" fmla="*/ 2147483647 h 216"/>
                <a:gd name="T92" fmla="*/ 2147483647 w 260"/>
                <a:gd name="T93" fmla="*/ 2147483647 h 216"/>
                <a:gd name="T94" fmla="*/ 2147483647 w 260"/>
                <a:gd name="T95" fmla="*/ 2147483647 h 216"/>
                <a:gd name="T96" fmla="*/ 2147483647 w 260"/>
                <a:gd name="T97" fmla="*/ 2147483647 h 216"/>
                <a:gd name="T98" fmla="*/ 2147483647 w 260"/>
                <a:gd name="T99" fmla="*/ 2147483647 h 216"/>
                <a:gd name="T100" fmla="*/ 2147483647 w 260"/>
                <a:gd name="T101" fmla="*/ 2147483647 h 216"/>
                <a:gd name="T102" fmla="*/ 2147483647 w 260"/>
                <a:gd name="T103" fmla="*/ 2147483647 h 216"/>
                <a:gd name="T104" fmla="*/ 2147483647 w 260"/>
                <a:gd name="T105" fmla="*/ 2147483647 h 216"/>
                <a:gd name="T106" fmla="*/ 2147483647 w 260"/>
                <a:gd name="T107" fmla="*/ 2147483647 h 216"/>
                <a:gd name="T108" fmla="*/ 2147483647 w 260"/>
                <a:gd name="T109" fmla="*/ 2147483647 h 216"/>
                <a:gd name="T110" fmla="*/ 2147483647 w 260"/>
                <a:gd name="T111" fmla="*/ 2147483647 h 216"/>
                <a:gd name="T112" fmla="*/ 2147483647 w 260"/>
                <a:gd name="T113" fmla="*/ 2147483647 h 216"/>
                <a:gd name="T114" fmla="*/ 2147483647 w 260"/>
                <a:gd name="T115" fmla="*/ 2147483647 h 216"/>
                <a:gd name="T116" fmla="*/ 2147483647 w 260"/>
                <a:gd name="T117" fmla="*/ 2147483647 h 216"/>
                <a:gd name="T118" fmla="*/ 2147483647 w 260"/>
                <a:gd name="T119" fmla="*/ 2147483647 h 2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0"/>
                <a:gd name="T181" fmla="*/ 0 h 216"/>
                <a:gd name="T182" fmla="*/ 260 w 260"/>
                <a:gd name="T183" fmla="*/ 216 h 2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0" h="216">
                  <a:moveTo>
                    <a:pt x="260" y="70"/>
                  </a:moveTo>
                  <a:lnTo>
                    <a:pt x="260" y="71"/>
                  </a:lnTo>
                  <a:lnTo>
                    <a:pt x="259" y="82"/>
                  </a:lnTo>
                  <a:lnTo>
                    <a:pt x="258" y="85"/>
                  </a:lnTo>
                  <a:lnTo>
                    <a:pt x="255" y="85"/>
                  </a:lnTo>
                  <a:lnTo>
                    <a:pt x="255" y="86"/>
                  </a:lnTo>
                  <a:lnTo>
                    <a:pt x="255" y="90"/>
                  </a:lnTo>
                  <a:lnTo>
                    <a:pt x="252" y="90"/>
                  </a:lnTo>
                  <a:lnTo>
                    <a:pt x="250" y="90"/>
                  </a:lnTo>
                  <a:lnTo>
                    <a:pt x="249" y="90"/>
                  </a:lnTo>
                  <a:lnTo>
                    <a:pt x="247" y="90"/>
                  </a:lnTo>
                  <a:lnTo>
                    <a:pt x="244" y="89"/>
                  </a:lnTo>
                  <a:lnTo>
                    <a:pt x="243" y="89"/>
                  </a:lnTo>
                  <a:lnTo>
                    <a:pt x="243" y="95"/>
                  </a:lnTo>
                  <a:lnTo>
                    <a:pt x="243" y="101"/>
                  </a:lnTo>
                  <a:lnTo>
                    <a:pt x="241" y="107"/>
                  </a:lnTo>
                  <a:lnTo>
                    <a:pt x="215" y="105"/>
                  </a:lnTo>
                  <a:lnTo>
                    <a:pt x="214" y="127"/>
                  </a:lnTo>
                  <a:lnTo>
                    <a:pt x="214" y="137"/>
                  </a:lnTo>
                  <a:lnTo>
                    <a:pt x="208" y="137"/>
                  </a:lnTo>
                  <a:lnTo>
                    <a:pt x="209" y="145"/>
                  </a:lnTo>
                  <a:lnTo>
                    <a:pt x="195" y="143"/>
                  </a:lnTo>
                  <a:lnTo>
                    <a:pt x="195" y="134"/>
                  </a:lnTo>
                  <a:lnTo>
                    <a:pt x="165" y="133"/>
                  </a:lnTo>
                  <a:lnTo>
                    <a:pt x="165" y="123"/>
                  </a:lnTo>
                  <a:lnTo>
                    <a:pt x="142" y="121"/>
                  </a:lnTo>
                  <a:lnTo>
                    <a:pt x="140" y="150"/>
                  </a:lnTo>
                  <a:lnTo>
                    <a:pt x="142" y="150"/>
                  </a:lnTo>
                  <a:lnTo>
                    <a:pt x="143" y="155"/>
                  </a:lnTo>
                  <a:lnTo>
                    <a:pt x="149" y="158"/>
                  </a:lnTo>
                  <a:lnTo>
                    <a:pt x="155" y="158"/>
                  </a:lnTo>
                  <a:lnTo>
                    <a:pt x="156" y="159"/>
                  </a:lnTo>
                  <a:lnTo>
                    <a:pt x="158" y="162"/>
                  </a:lnTo>
                  <a:lnTo>
                    <a:pt x="159" y="164"/>
                  </a:lnTo>
                  <a:lnTo>
                    <a:pt x="164" y="165"/>
                  </a:lnTo>
                  <a:lnTo>
                    <a:pt x="167" y="165"/>
                  </a:lnTo>
                  <a:lnTo>
                    <a:pt x="167" y="168"/>
                  </a:lnTo>
                  <a:lnTo>
                    <a:pt x="170" y="170"/>
                  </a:lnTo>
                  <a:lnTo>
                    <a:pt x="170" y="171"/>
                  </a:lnTo>
                  <a:lnTo>
                    <a:pt x="173" y="172"/>
                  </a:lnTo>
                  <a:lnTo>
                    <a:pt x="175" y="171"/>
                  </a:lnTo>
                  <a:lnTo>
                    <a:pt x="177" y="172"/>
                  </a:lnTo>
                  <a:lnTo>
                    <a:pt x="180" y="172"/>
                  </a:lnTo>
                  <a:lnTo>
                    <a:pt x="181" y="175"/>
                  </a:lnTo>
                  <a:lnTo>
                    <a:pt x="187" y="177"/>
                  </a:lnTo>
                  <a:lnTo>
                    <a:pt x="180" y="190"/>
                  </a:lnTo>
                  <a:lnTo>
                    <a:pt x="178" y="190"/>
                  </a:lnTo>
                  <a:lnTo>
                    <a:pt x="177" y="190"/>
                  </a:lnTo>
                  <a:lnTo>
                    <a:pt x="175" y="191"/>
                  </a:lnTo>
                  <a:lnTo>
                    <a:pt x="174" y="194"/>
                  </a:lnTo>
                  <a:lnTo>
                    <a:pt x="170" y="193"/>
                  </a:lnTo>
                  <a:lnTo>
                    <a:pt x="167" y="191"/>
                  </a:lnTo>
                  <a:lnTo>
                    <a:pt x="165" y="190"/>
                  </a:lnTo>
                  <a:lnTo>
                    <a:pt x="161" y="193"/>
                  </a:lnTo>
                  <a:lnTo>
                    <a:pt x="143" y="212"/>
                  </a:lnTo>
                  <a:lnTo>
                    <a:pt x="134" y="206"/>
                  </a:lnTo>
                  <a:lnTo>
                    <a:pt x="134" y="216"/>
                  </a:lnTo>
                  <a:lnTo>
                    <a:pt x="121" y="215"/>
                  </a:lnTo>
                  <a:lnTo>
                    <a:pt x="99" y="213"/>
                  </a:lnTo>
                  <a:lnTo>
                    <a:pt x="99" y="211"/>
                  </a:lnTo>
                  <a:lnTo>
                    <a:pt x="99" y="200"/>
                  </a:lnTo>
                  <a:lnTo>
                    <a:pt x="96" y="196"/>
                  </a:lnTo>
                  <a:lnTo>
                    <a:pt x="67" y="193"/>
                  </a:lnTo>
                  <a:lnTo>
                    <a:pt x="70" y="149"/>
                  </a:lnTo>
                  <a:lnTo>
                    <a:pt x="63" y="150"/>
                  </a:lnTo>
                  <a:lnTo>
                    <a:pt x="51" y="150"/>
                  </a:lnTo>
                  <a:lnTo>
                    <a:pt x="51" y="164"/>
                  </a:lnTo>
                  <a:lnTo>
                    <a:pt x="48" y="162"/>
                  </a:lnTo>
                  <a:lnTo>
                    <a:pt x="48" y="161"/>
                  </a:lnTo>
                  <a:lnTo>
                    <a:pt x="42" y="159"/>
                  </a:lnTo>
                  <a:lnTo>
                    <a:pt x="42" y="161"/>
                  </a:lnTo>
                  <a:lnTo>
                    <a:pt x="25" y="161"/>
                  </a:lnTo>
                  <a:lnTo>
                    <a:pt x="26" y="124"/>
                  </a:lnTo>
                  <a:lnTo>
                    <a:pt x="22" y="124"/>
                  </a:lnTo>
                  <a:lnTo>
                    <a:pt x="25" y="82"/>
                  </a:lnTo>
                  <a:lnTo>
                    <a:pt x="22" y="82"/>
                  </a:lnTo>
                  <a:lnTo>
                    <a:pt x="20" y="85"/>
                  </a:lnTo>
                  <a:lnTo>
                    <a:pt x="19" y="86"/>
                  </a:lnTo>
                  <a:lnTo>
                    <a:pt x="19" y="80"/>
                  </a:lnTo>
                  <a:lnTo>
                    <a:pt x="20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3" y="41"/>
                  </a:lnTo>
                  <a:lnTo>
                    <a:pt x="5" y="41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7" y="7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2" y="4"/>
                  </a:lnTo>
                  <a:lnTo>
                    <a:pt x="57" y="5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7" y="4"/>
                  </a:lnTo>
                  <a:lnTo>
                    <a:pt x="68" y="2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0" y="1"/>
                  </a:lnTo>
                  <a:lnTo>
                    <a:pt x="82" y="1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93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5" y="13"/>
                  </a:lnTo>
                  <a:lnTo>
                    <a:pt x="105" y="16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7" y="16"/>
                  </a:lnTo>
                  <a:lnTo>
                    <a:pt x="123" y="16"/>
                  </a:lnTo>
                  <a:lnTo>
                    <a:pt x="133" y="16"/>
                  </a:lnTo>
                  <a:lnTo>
                    <a:pt x="136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48" y="16"/>
                  </a:lnTo>
                  <a:lnTo>
                    <a:pt x="149" y="16"/>
                  </a:lnTo>
                  <a:lnTo>
                    <a:pt x="151" y="16"/>
                  </a:lnTo>
                  <a:lnTo>
                    <a:pt x="152" y="16"/>
                  </a:lnTo>
                  <a:lnTo>
                    <a:pt x="153" y="17"/>
                  </a:lnTo>
                  <a:lnTo>
                    <a:pt x="158" y="16"/>
                  </a:lnTo>
                  <a:lnTo>
                    <a:pt x="159" y="19"/>
                  </a:lnTo>
                  <a:lnTo>
                    <a:pt x="164" y="20"/>
                  </a:lnTo>
                  <a:lnTo>
                    <a:pt x="170" y="20"/>
                  </a:lnTo>
                  <a:lnTo>
                    <a:pt x="183" y="20"/>
                  </a:lnTo>
                  <a:lnTo>
                    <a:pt x="183" y="22"/>
                  </a:lnTo>
                  <a:lnTo>
                    <a:pt x="183" y="26"/>
                  </a:lnTo>
                  <a:lnTo>
                    <a:pt x="183" y="27"/>
                  </a:lnTo>
                  <a:lnTo>
                    <a:pt x="189" y="27"/>
                  </a:lnTo>
                  <a:lnTo>
                    <a:pt x="192" y="27"/>
                  </a:lnTo>
                  <a:lnTo>
                    <a:pt x="197" y="27"/>
                  </a:lnTo>
                  <a:lnTo>
                    <a:pt x="208" y="29"/>
                  </a:lnTo>
                  <a:lnTo>
                    <a:pt x="215" y="29"/>
                  </a:lnTo>
                  <a:lnTo>
                    <a:pt x="221" y="30"/>
                  </a:lnTo>
                  <a:lnTo>
                    <a:pt x="230" y="30"/>
                  </a:lnTo>
                  <a:lnTo>
                    <a:pt x="237" y="32"/>
                  </a:lnTo>
                  <a:lnTo>
                    <a:pt x="241" y="32"/>
                  </a:lnTo>
                  <a:lnTo>
                    <a:pt x="246" y="32"/>
                  </a:lnTo>
                  <a:lnTo>
                    <a:pt x="247" y="32"/>
                  </a:lnTo>
                  <a:lnTo>
                    <a:pt x="247" y="39"/>
                  </a:lnTo>
                  <a:lnTo>
                    <a:pt x="247" y="42"/>
                  </a:lnTo>
                  <a:lnTo>
                    <a:pt x="247" y="45"/>
                  </a:lnTo>
                  <a:lnTo>
                    <a:pt x="250" y="44"/>
                  </a:lnTo>
                  <a:lnTo>
                    <a:pt x="252" y="44"/>
                  </a:lnTo>
                  <a:lnTo>
                    <a:pt x="252" y="46"/>
                  </a:lnTo>
                  <a:lnTo>
                    <a:pt x="252" y="48"/>
                  </a:lnTo>
                  <a:lnTo>
                    <a:pt x="253" y="49"/>
                  </a:lnTo>
                  <a:lnTo>
                    <a:pt x="255" y="49"/>
                  </a:lnTo>
                  <a:lnTo>
                    <a:pt x="256" y="49"/>
                  </a:lnTo>
                  <a:lnTo>
                    <a:pt x="259" y="49"/>
                  </a:lnTo>
                  <a:lnTo>
                    <a:pt x="259" y="51"/>
                  </a:lnTo>
                  <a:lnTo>
                    <a:pt x="260" y="51"/>
                  </a:lnTo>
                  <a:lnTo>
                    <a:pt x="260" y="55"/>
                  </a:lnTo>
                  <a:lnTo>
                    <a:pt x="260" y="61"/>
                  </a:lnTo>
                  <a:lnTo>
                    <a:pt x="260" y="7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5" name="Freeform 264"/>
            <p:cNvSpPr>
              <a:spLocks noEditPoints="1"/>
            </p:cNvSpPr>
            <p:nvPr/>
          </p:nvSpPr>
          <p:spPr bwMode="auto">
            <a:xfrm rot="21334256">
              <a:off x="5744905" y="4562852"/>
              <a:ext cx="496560" cy="1091173"/>
            </a:xfrm>
            <a:custGeom>
              <a:avLst/>
              <a:gdLst>
                <a:gd name="T0" fmla="*/ 2147483647 w 161"/>
                <a:gd name="T1" fmla="*/ 2147483647 h 300"/>
                <a:gd name="T2" fmla="*/ 2147483647 w 161"/>
                <a:gd name="T3" fmla="*/ 0 h 300"/>
                <a:gd name="T4" fmla="*/ 2147483647 w 161"/>
                <a:gd name="T5" fmla="*/ 2147483647 h 300"/>
                <a:gd name="T6" fmla="*/ 2147483647 w 161"/>
                <a:gd name="T7" fmla="*/ 2147483647 h 300"/>
                <a:gd name="T8" fmla="*/ 2147483647 w 161"/>
                <a:gd name="T9" fmla="*/ 2147483647 h 300"/>
                <a:gd name="T10" fmla="*/ 2147483647 w 161"/>
                <a:gd name="T11" fmla="*/ 2147483647 h 300"/>
                <a:gd name="T12" fmla="*/ 2147483647 w 161"/>
                <a:gd name="T13" fmla="*/ 2147483647 h 300"/>
                <a:gd name="T14" fmla="*/ 2147483647 w 161"/>
                <a:gd name="T15" fmla="*/ 2147483647 h 300"/>
                <a:gd name="T16" fmla="*/ 2147483647 w 161"/>
                <a:gd name="T17" fmla="*/ 2147483647 h 300"/>
                <a:gd name="T18" fmla="*/ 2147483647 w 161"/>
                <a:gd name="T19" fmla="*/ 2147483647 h 300"/>
                <a:gd name="T20" fmla="*/ 2147483647 w 161"/>
                <a:gd name="T21" fmla="*/ 2147483647 h 300"/>
                <a:gd name="T22" fmla="*/ 2147483647 w 161"/>
                <a:gd name="T23" fmla="*/ 2147483647 h 300"/>
                <a:gd name="T24" fmla="*/ 2147483647 w 161"/>
                <a:gd name="T25" fmla="*/ 2147483647 h 300"/>
                <a:gd name="T26" fmla="*/ 2147483647 w 161"/>
                <a:gd name="T27" fmla="*/ 2147483647 h 300"/>
                <a:gd name="T28" fmla="*/ 2147483647 w 161"/>
                <a:gd name="T29" fmla="*/ 2147483647 h 300"/>
                <a:gd name="T30" fmla="*/ 2147483647 w 161"/>
                <a:gd name="T31" fmla="*/ 2147483647 h 300"/>
                <a:gd name="T32" fmla="*/ 2147483647 w 161"/>
                <a:gd name="T33" fmla="*/ 2147483647 h 300"/>
                <a:gd name="T34" fmla="*/ 2147483647 w 161"/>
                <a:gd name="T35" fmla="*/ 2147483647 h 300"/>
                <a:gd name="T36" fmla="*/ 2147483647 w 161"/>
                <a:gd name="T37" fmla="*/ 2147483647 h 300"/>
                <a:gd name="T38" fmla="*/ 2147483647 w 161"/>
                <a:gd name="T39" fmla="*/ 2147483647 h 300"/>
                <a:gd name="T40" fmla="*/ 2147483647 w 161"/>
                <a:gd name="T41" fmla="*/ 2147483647 h 300"/>
                <a:gd name="T42" fmla="*/ 2147483647 w 161"/>
                <a:gd name="T43" fmla="*/ 2147483647 h 300"/>
                <a:gd name="T44" fmla="*/ 2147483647 w 161"/>
                <a:gd name="T45" fmla="*/ 2147483647 h 300"/>
                <a:gd name="T46" fmla="*/ 2147483647 w 161"/>
                <a:gd name="T47" fmla="*/ 2147483647 h 300"/>
                <a:gd name="T48" fmla="*/ 2147483647 w 161"/>
                <a:gd name="T49" fmla="*/ 2147483647 h 300"/>
                <a:gd name="T50" fmla="*/ 2147483647 w 161"/>
                <a:gd name="T51" fmla="*/ 2147483647 h 300"/>
                <a:gd name="T52" fmla="*/ 2147483647 w 161"/>
                <a:gd name="T53" fmla="*/ 2147483647 h 300"/>
                <a:gd name="T54" fmla="*/ 2147483647 w 161"/>
                <a:gd name="T55" fmla="*/ 2147483647 h 300"/>
                <a:gd name="T56" fmla="*/ 2147483647 w 161"/>
                <a:gd name="T57" fmla="*/ 2147483647 h 300"/>
                <a:gd name="T58" fmla="*/ 2147483647 w 161"/>
                <a:gd name="T59" fmla="*/ 2147483647 h 300"/>
                <a:gd name="T60" fmla="*/ 2147483647 w 161"/>
                <a:gd name="T61" fmla="*/ 2147483647 h 300"/>
                <a:gd name="T62" fmla="*/ 2147483647 w 161"/>
                <a:gd name="T63" fmla="*/ 2147483647 h 300"/>
                <a:gd name="T64" fmla="*/ 2147483647 w 161"/>
                <a:gd name="T65" fmla="*/ 2147483647 h 300"/>
                <a:gd name="T66" fmla="*/ 2147483647 w 161"/>
                <a:gd name="T67" fmla="*/ 2147483647 h 300"/>
                <a:gd name="T68" fmla="*/ 2147483647 w 161"/>
                <a:gd name="T69" fmla="*/ 2147483647 h 300"/>
                <a:gd name="T70" fmla="*/ 2147483647 w 161"/>
                <a:gd name="T71" fmla="*/ 2147483647 h 300"/>
                <a:gd name="T72" fmla="*/ 2147483647 w 161"/>
                <a:gd name="T73" fmla="*/ 2147483647 h 300"/>
                <a:gd name="T74" fmla="*/ 2147483647 w 161"/>
                <a:gd name="T75" fmla="*/ 2147483647 h 300"/>
                <a:gd name="T76" fmla="*/ 2147483647 w 161"/>
                <a:gd name="T77" fmla="*/ 2147483647 h 300"/>
                <a:gd name="T78" fmla="*/ 2147483647 w 161"/>
                <a:gd name="T79" fmla="*/ 2147483647 h 300"/>
                <a:gd name="T80" fmla="*/ 2147483647 w 161"/>
                <a:gd name="T81" fmla="*/ 2147483647 h 300"/>
                <a:gd name="T82" fmla="*/ 2147483647 w 161"/>
                <a:gd name="T83" fmla="*/ 2147483647 h 300"/>
                <a:gd name="T84" fmla="*/ 2147483647 w 161"/>
                <a:gd name="T85" fmla="*/ 2147483647 h 300"/>
                <a:gd name="T86" fmla="*/ 2147483647 w 161"/>
                <a:gd name="T87" fmla="*/ 2147483647 h 300"/>
                <a:gd name="T88" fmla="*/ 2147483647 w 161"/>
                <a:gd name="T89" fmla="*/ 2147483647 h 300"/>
                <a:gd name="T90" fmla="*/ 2147483647 w 161"/>
                <a:gd name="T91" fmla="*/ 2147483647 h 300"/>
                <a:gd name="T92" fmla="*/ 2147483647 w 161"/>
                <a:gd name="T93" fmla="*/ 2147483647 h 300"/>
                <a:gd name="T94" fmla="*/ 2147483647 w 161"/>
                <a:gd name="T95" fmla="*/ 2147483647 h 300"/>
                <a:gd name="T96" fmla="*/ 2147483647 w 161"/>
                <a:gd name="T97" fmla="*/ 2147483647 h 300"/>
                <a:gd name="T98" fmla="*/ 2147483647 w 161"/>
                <a:gd name="T99" fmla="*/ 2147483647 h 300"/>
                <a:gd name="T100" fmla="*/ 2147483647 w 161"/>
                <a:gd name="T101" fmla="*/ 2147483647 h 300"/>
                <a:gd name="T102" fmla="*/ 2147483647 w 161"/>
                <a:gd name="T103" fmla="*/ 2147483647 h 300"/>
                <a:gd name="T104" fmla="*/ 2147483647 w 161"/>
                <a:gd name="T105" fmla="*/ 2147483647 h 300"/>
                <a:gd name="T106" fmla="*/ 0 w 161"/>
                <a:gd name="T107" fmla="*/ 2147483647 h 300"/>
                <a:gd name="T108" fmla="*/ 2147483647 w 161"/>
                <a:gd name="T109" fmla="*/ 2147483647 h 300"/>
                <a:gd name="T110" fmla="*/ 2147483647 w 161"/>
                <a:gd name="T111" fmla="*/ 2147483647 h 300"/>
                <a:gd name="T112" fmla="*/ 2147483647 w 161"/>
                <a:gd name="T113" fmla="*/ 2147483647 h 300"/>
                <a:gd name="T114" fmla="*/ 2147483647 w 161"/>
                <a:gd name="T115" fmla="*/ 2147483647 h 300"/>
                <a:gd name="T116" fmla="*/ 2147483647 w 161"/>
                <a:gd name="T117" fmla="*/ 2147483647 h 300"/>
                <a:gd name="T118" fmla="*/ 2147483647 w 161"/>
                <a:gd name="T119" fmla="*/ 2147483647 h 300"/>
                <a:gd name="T120" fmla="*/ 2147483647 w 161"/>
                <a:gd name="T121" fmla="*/ 2147483647 h 300"/>
                <a:gd name="T122" fmla="*/ 2147483647 w 161"/>
                <a:gd name="T123" fmla="*/ 2147483647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1"/>
                <a:gd name="T187" fmla="*/ 0 h 300"/>
                <a:gd name="T188" fmla="*/ 161 w 161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1" h="300">
                  <a:moveTo>
                    <a:pt x="22" y="19"/>
                  </a:moveTo>
                  <a:lnTo>
                    <a:pt x="23" y="25"/>
                  </a:lnTo>
                  <a:lnTo>
                    <a:pt x="51" y="14"/>
                  </a:lnTo>
                  <a:lnTo>
                    <a:pt x="50" y="12"/>
                  </a:lnTo>
                  <a:lnTo>
                    <a:pt x="45" y="9"/>
                  </a:lnTo>
                  <a:lnTo>
                    <a:pt x="67" y="0"/>
                  </a:lnTo>
                  <a:lnTo>
                    <a:pt x="75" y="16"/>
                  </a:lnTo>
                  <a:lnTo>
                    <a:pt x="86" y="12"/>
                  </a:lnTo>
                  <a:lnTo>
                    <a:pt x="94" y="25"/>
                  </a:lnTo>
                  <a:lnTo>
                    <a:pt x="97" y="23"/>
                  </a:lnTo>
                  <a:lnTo>
                    <a:pt x="98" y="26"/>
                  </a:lnTo>
                  <a:lnTo>
                    <a:pt x="103" y="25"/>
                  </a:lnTo>
                  <a:lnTo>
                    <a:pt x="108" y="22"/>
                  </a:lnTo>
                  <a:lnTo>
                    <a:pt x="110" y="23"/>
                  </a:lnTo>
                  <a:lnTo>
                    <a:pt x="114" y="31"/>
                  </a:lnTo>
                  <a:lnTo>
                    <a:pt x="116" y="38"/>
                  </a:lnTo>
                  <a:lnTo>
                    <a:pt x="117" y="45"/>
                  </a:lnTo>
                  <a:lnTo>
                    <a:pt x="123" y="42"/>
                  </a:lnTo>
                  <a:lnTo>
                    <a:pt x="135" y="56"/>
                  </a:lnTo>
                  <a:lnTo>
                    <a:pt x="132" y="58"/>
                  </a:lnTo>
                  <a:lnTo>
                    <a:pt x="141" y="66"/>
                  </a:lnTo>
                  <a:lnTo>
                    <a:pt x="148" y="67"/>
                  </a:lnTo>
                  <a:lnTo>
                    <a:pt x="155" y="73"/>
                  </a:lnTo>
                  <a:lnTo>
                    <a:pt x="139" y="88"/>
                  </a:lnTo>
                  <a:lnTo>
                    <a:pt x="145" y="97"/>
                  </a:lnTo>
                  <a:lnTo>
                    <a:pt x="148" y="95"/>
                  </a:lnTo>
                  <a:lnTo>
                    <a:pt x="161" y="113"/>
                  </a:lnTo>
                  <a:lnTo>
                    <a:pt x="148" y="126"/>
                  </a:lnTo>
                  <a:lnTo>
                    <a:pt x="149" y="129"/>
                  </a:lnTo>
                  <a:lnTo>
                    <a:pt x="148" y="132"/>
                  </a:lnTo>
                  <a:lnTo>
                    <a:pt x="157" y="141"/>
                  </a:lnTo>
                  <a:lnTo>
                    <a:pt x="151" y="141"/>
                  </a:lnTo>
                  <a:lnTo>
                    <a:pt x="157" y="158"/>
                  </a:lnTo>
                  <a:lnTo>
                    <a:pt x="151" y="162"/>
                  </a:lnTo>
                  <a:lnTo>
                    <a:pt x="152" y="165"/>
                  </a:lnTo>
                  <a:lnTo>
                    <a:pt x="147" y="170"/>
                  </a:lnTo>
                  <a:lnTo>
                    <a:pt x="148" y="177"/>
                  </a:lnTo>
                  <a:lnTo>
                    <a:pt x="145" y="182"/>
                  </a:lnTo>
                  <a:lnTo>
                    <a:pt x="142" y="192"/>
                  </a:lnTo>
                  <a:lnTo>
                    <a:pt x="138" y="193"/>
                  </a:lnTo>
                  <a:lnTo>
                    <a:pt x="132" y="189"/>
                  </a:lnTo>
                  <a:lnTo>
                    <a:pt x="111" y="199"/>
                  </a:lnTo>
                  <a:lnTo>
                    <a:pt x="111" y="205"/>
                  </a:lnTo>
                  <a:lnTo>
                    <a:pt x="113" y="208"/>
                  </a:lnTo>
                  <a:lnTo>
                    <a:pt x="114" y="211"/>
                  </a:lnTo>
                  <a:lnTo>
                    <a:pt x="119" y="212"/>
                  </a:lnTo>
                  <a:lnTo>
                    <a:pt x="123" y="217"/>
                  </a:lnTo>
                  <a:lnTo>
                    <a:pt x="122" y="230"/>
                  </a:lnTo>
                  <a:lnTo>
                    <a:pt x="126" y="240"/>
                  </a:lnTo>
                  <a:lnTo>
                    <a:pt x="130" y="243"/>
                  </a:lnTo>
                  <a:lnTo>
                    <a:pt x="132" y="258"/>
                  </a:lnTo>
                  <a:lnTo>
                    <a:pt x="138" y="269"/>
                  </a:lnTo>
                  <a:lnTo>
                    <a:pt x="141" y="268"/>
                  </a:lnTo>
                  <a:lnTo>
                    <a:pt x="144" y="268"/>
                  </a:lnTo>
                  <a:lnTo>
                    <a:pt x="144" y="267"/>
                  </a:lnTo>
                  <a:lnTo>
                    <a:pt x="145" y="268"/>
                  </a:lnTo>
                  <a:lnTo>
                    <a:pt x="148" y="265"/>
                  </a:lnTo>
                  <a:lnTo>
                    <a:pt x="148" y="267"/>
                  </a:lnTo>
                  <a:lnTo>
                    <a:pt x="148" y="268"/>
                  </a:lnTo>
                  <a:lnTo>
                    <a:pt x="152" y="269"/>
                  </a:lnTo>
                  <a:lnTo>
                    <a:pt x="155" y="272"/>
                  </a:lnTo>
                  <a:lnTo>
                    <a:pt x="154" y="274"/>
                  </a:lnTo>
                  <a:lnTo>
                    <a:pt x="149" y="272"/>
                  </a:lnTo>
                  <a:lnTo>
                    <a:pt x="147" y="274"/>
                  </a:lnTo>
                  <a:lnTo>
                    <a:pt x="149" y="277"/>
                  </a:lnTo>
                  <a:lnTo>
                    <a:pt x="147" y="278"/>
                  </a:lnTo>
                  <a:lnTo>
                    <a:pt x="144" y="277"/>
                  </a:lnTo>
                  <a:lnTo>
                    <a:pt x="139" y="277"/>
                  </a:lnTo>
                  <a:lnTo>
                    <a:pt x="136" y="284"/>
                  </a:lnTo>
                  <a:lnTo>
                    <a:pt x="135" y="283"/>
                  </a:lnTo>
                  <a:lnTo>
                    <a:pt x="132" y="283"/>
                  </a:lnTo>
                  <a:lnTo>
                    <a:pt x="130" y="283"/>
                  </a:lnTo>
                  <a:lnTo>
                    <a:pt x="129" y="284"/>
                  </a:lnTo>
                  <a:lnTo>
                    <a:pt x="129" y="286"/>
                  </a:lnTo>
                  <a:lnTo>
                    <a:pt x="129" y="290"/>
                  </a:lnTo>
                  <a:lnTo>
                    <a:pt x="127" y="290"/>
                  </a:lnTo>
                  <a:lnTo>
                    <a:pt x="125" y="291"/>
                  </a:lnTo>
                  <a:lnTo>
                    <a:pt x="110" y="287"/>
                  </a:lnTo>
                  <a:lnTo>
                    <a:pt x="107" y="286"/>
                  </a:lnTo>
                  <a:lnTo>
                    <a:pt x="105" y="284"/>
                  </a:lnTo>
                  <a:lnTo>
                    <a:pt x="103" y="284"/>
                  </a:lnTo>
                  <a:lnTo>
                    <a:pt x="101" y="287"/>
                  </a:lnTo>
                  <a:lnTo>
                    <a:pt x="100" y="286"/>
                  </a:lnTo>
                  <a:lnTo>
                    <a:pt x="98" y="286"/>
                  </a:lnTo>
                  <a:lnTo>
                    <a:pt x="91" y="280"/>
                  </a:lnTo>
                  <a:lnTo>
                    <a:pt x="83" y="275"/>
                  </a:lnTo>
                  <a:lnTo>
                    <a:pt x="81" y="272"/>
                  </a:lnTo>
                  <a:lnTo>
                    <a:pt x="76" y="271"/>
                  </a:lnTo>
                  <a:lnTo>
                    <a:pt x="73" y="271"/>
                  </a:lnTo>
                  <a:lnTo>
                    <a:pt x="70" y="269"/>
                  </a:lnTo>
                  <a:lnTo>
                    <a:pt x="69" y="271"/>
                  </a:lnTo>
                  <a:lnTo>
                    <a:pt x="67" y="252"/>
                  </a:lnTo>
                  <a:lnTo>
                    <a:pt x="64" y="247"/>
                  </a:lnTo>
                  <a:lnTo>
                    <a:pt x="59" y="245"/>
                  </a:lnTo>
                  <a:lnTo>
                    <a:pt x="56" y="242"/>
                  </a:lnTo>
                  <a:lnTo>
                    <a:pt x="56" y="239"/>
                  </a:lnTo>
                  <a:lnTo>
                    <a:pt x="57" y="224"/>
                  </a:lnTo>
                  <a:lnTo>
                    <a:pt x="60" y="220"/>
                  </a:lnTo>
                  <a:lnTo>
                    <a:pt x="61" y="214"/>
                  </a:lnTo>
                  <a:lnTo>
                    <a:pt x="63" y="209"/>
                  </a:lnTo>
                  <a:lnTo>
                    <a:pt x="63" y="208"/>
                  </a:lnTo>
                  <a:lnTo>
                    <a:pt x="61" y="205"/>
                  </a:lnTo>
                  <a:lnTo>
                    <a:pt x="60" y="202"/>
                  </a:lnTo>
                  <a:lnTo>
                    <a:pt x="59" y="201"/>
                  </a:lnTo>
                  <a:lnTo>
                    <a:pt x="53" y="196"/>
                  </a:lnTo>
                  <a:lnTo>
                    <a:pt x="51" y="190"/>
                  </a:lnTo>
                  <a:lnTo>
                    <a:pt x="51" y="189"/>
                  </a:lnTo>
                  <a:lnTo>
                    <a:pt x="51" y="186"/>
                  </a:lnTo>
                  <a:lnTo>
                    <a:pt x="51" y="184"/>
                  </a:lnTo>
                  <a:lnTo>
                    <a:pt x="50" y="183"/>
                  </a:lnTo>
                  <a:lnTo>
                    <a:pt x="50" y="180"/>
                  </a:lnTo>
                  <a:lnTo>
                    <a:pt x="50" y="176"/>
                  </a:lnTo>
                  <a:lnTo>
                    <a:pt x="48" y="173"/>
                  </a:lnTo>
                  <a:lnTo>
                    <a:pt x="47" y="171"/>
                  </a:lnTo>
                  <a:lnTo>
                    <a:pt x="42" y="165"/>
                  </a:lnTo>
                  <a:lnTo>
                    <a:pt x="42" y="164"/>
                  </a:lnTo>
                  <a:lnTo>
                    <a:pt x="40" y="157"/>
                  </a:lnTo>
                  <a:lnTo>
                    <a:pt x="40" y="155"/>
                  </a:lnTo>
                  <a:lnTo>
                    <a:pt x="38" y="154"/>
                  </a:lnTo>
                  <a:lnTo>
                    <a:pt x="38" y="152"/>
                  </a:lnTo>
                  <a:lnTo>
                    <a:pt x="37" y="152"/>
                  </a:lnTo>
                  <a:lnTo>
                    <a:pt x="37" y="151"/>
                  </a:lnTo>
                  <a:lnTo>
                    <a:pt x="32" y="142"/>
                  </a:lnTo>
                  <a:lnTo>
                    <a:pt x="31" y="141"/>
                  </a:lnTo>
                  <a:lnTo>
                    <a:pt x="29" y="139"/>
                  </a:lnTo>
                  <a:lnTo>
                    <a:pt x="31" y="136"/>
                  </a:lnTo>
                  <a:lnTo>
                    <a:pt x="29" y="135"/>
                  </a:lnTo>
                  <a:lnTo>
                    <a:pt x="29" y="132"/>
                  </a:lnTo>
                  <a:lnTo>
                    <a:pt x="28" y="130"/>
                  </a:lnTo>
                  <a:lnTo>
                    <a:pt x="28" y="129"/>
                  </a:lnTo>
                  <a:lnTo>
                    <a:pt x="28" y="126"/>
                  </a:lnTo>
                  <a:lnTo>
                    <a:pt x="29" y="124"/>
                  </a:lnTo>
                  <a:lnTo>
                    <a:pt x="26" y="116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2" y="108"/>
                  </a:lnTo>
                  <a:lnTo>
                    <a:pt x="19" y="102"/>
                  </a:lnTo>
                  <a:lnTo>
                    <a:pt x="19" y="101"/>
                  </a:lnTo>
                  <a:lnTo>
                    <a:pt x="19" y="98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20" y="83"/>
                  </a:lnTo>
                  <a:lnTo>
                    <a:pt x="22" y="78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8" y="64"/>
                  </a:lnTo>
                  <a:lnTo>
                    <a:pt x="15" y="61"/>
                  </a:lnTo>
                  <a:lnTo>
                    <a:pt x="13" y="60"/>
                  </a:lnTo>
                  <a:lnTo>
                    <a:pt x="12" y="58"/>
                  </a:lnTo>
                  <a:lnTo>
                    <a:pt x="10" y="58"/>
                  </a:lnTo>
                  <a:lnTo>
                    <a:pt x="10" y="53"/>
                  </a:lnTo>
                  <a:lnTo>
                    <a:pt x="7" y="48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12" y="31"/>
                  </a:lnTo>
                  <a:lnTo>
                    <a:pt x="13" y="25"/>
                  </a:lnTo>
                  <a:lnTo>
                    <a:pt x="15" y="20"/>
                  </a:lnTo>
                  <a:lnTo>
                    <a:pt x="22" y="19"/>
                  </a:lnTo>
                  <a:close/>
                  <a:moveTo>
                    <a:pt x="141" y="290"/>
                  </a:moveTo>
                  <a:lnTo>
                    <a:pt x="147" y="291"/>
                  </a:lnTo>
                  <a:lnTo>
                    <a:pt x="148" y="289"/>
                  </a:lnTo>
                  <a:lnTo>
                    <a:pt x="151" y="289"/>
                  </a:lnTo>
                  <a:lnTo>
                    <a:pt x="152" y="290"/>
                  </a:lnTo>
                  <a:lnTo>
                    <a:pt x="152" y="293"/>
                  </a:lnTo>
                  <a:lnTo>
                    <a:pt x="155" y="294"/>
                  </a:lnTo>
                  <a:lnTo>
                    <a:pt x="160" y="296"/>
                  </a:lnTo>
                  <a:lnTo>
                    <a:pt x="157" y="297"/>
                  </a:lnTo>
                  <a:lnTo>
                    <a:pt x="155" y="299"/>
                  </a:lnTo>
                  <a:lnTo>
                    <a:pt x="152" y="299"/>
                  </a:lnTo>
                  <a:lnTo>
                    <a:pt x="148" y="299"/>
                  </a:lnTo>
                  <a:lnTo>
                    <a:pt x="145" y="299"/>
                  </a:lnTo>
                  <a:lnTo>
                    <a:pt x="142" y="300"/>
                  </a:lnTo>
                  <a:lnTo>
                    <a:pt x="142" y="297"/>
                  </a:lnTo>
                  <a:lnTo>
                    <a:pt x="142" y="294"/>
                  </a:lnTo>
                  <a:lnTo>
                    <a:pt x="142" y="293"/>
                  </a:lnTo>
                  <a:lnTo>
                    <a:pt x="141" y="291"/>
                  </a:lnTo>
                  <a:lnTo>
                    <a:pt x="141" y="29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8" name="Freeform 267"/>
            <p:cNvSpPr>
              <a:spLocks noEditPoints="1"/>
            </p:cNvSpPr>
            <p:nvPr/>
          </p:nvSpPr>
          <p:spPr bwMode="auto">
            <a:xfrm rot="21334256">
              <a:off x="5792106" y="3858165"/>
              <a:ext cx="631360" cy="1136571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9" name="Freeform 268"/>
            <p:cNvSpPr>
              <a:spLocks/>
            </p:cNvSpPr>
            <p:nvPr/>
          </p:nvSpPr>
          <p:spPr bwMode="auto">
            <a:xfrm rot="21334256">
              <a:off x="5288026" y="2293167"/>
              <a:ext cx="713488" cy="1026269"/>
            </a:xfrm>
            <a:custGeom>
              <a:avLst/>
              <a:gdLst>
                <a:gd name="T0" fmla="*/ 2147483647 w 214"/>
                <a:gd name="T1" fmla="*/ 2147483647 h 267"/>
                <a:gd name="T2" fmla="*/ 2147483647 w 214"/>
                <a:gd name="T3" fmla="*/ 2147483647 h 267"/>
                <a:gd name="T4" fmla="*/ 2147483647 w 214"/>
                <a:gd name="T5" fmla="*/ 2147483647 h 267"/>
                <a:gd name="T6" fmla="*/ 2147483647 w 214"/>
                <a:gd name="T7" fmla="*/ 2147483647 h 267"/>
                <a:gd name="T8" fmla="*/ 2147483647 w 214"/>
                <a:gd name="T9" fmla="*/ 2147483647 h 267"/>
                <a:gd name="T10" fmla="*/ 2147483647 w 214"/>
                <a:gd name="T11" fmla="*/ 2147483647 h 267"/>
                <a:gd name="T12" fmla="*/ 2147483647 w 214"/>
                <a:gd name="T13" fmla="*/ 2147483647 h 267"/>
                <a:gd name="T14" fmla="*/ 2147483647 w 214"/>
                <a:gd name="T15" fmla="*/ 2147483647 h 267"/>
                <a:gd name="T16" fmla="*/ 2147483647 w 214"/>
                <a:gd name="T17" fmla="*/ 2147483647 h 267"/>
                <a:gd name="T18" fmla="*/ 2147483647 w 214"/>
                <a:gd name="T19" fmla="*/ 2147483647 h 267"/>
                <a:gd name="T20" fmla="*/ 2147483647 w 214"/>
                <a:gd name="T21" fmla="*/ 2147483647 h 267"/>
                <a:gd name="T22" fmla="*/ 2147483647 w 214"/>
                <a:gd name="T23" fmla="*/ 2147483647 h 267"/>
                <a:gd name="T24" fmla="*/ 2147483647 w 214"/>
                <a:gd name="T25" fmla="*/ 2147483647 h 267"/>
                <a:gd name="T26" fmla="*/ 2147483647 w 214"/>
                <a:gd name="T27" fmla="*/ 2147483647 h 267"/>
                <a:gd name="T28" fmla="*/ 2147483647 w 214"/>
                <a:gd name="T29" fmla="*/ 2147483647 h 267"/>
                <a:gd name="T30" fmla="*/ 2147483647 w 214"/>
                <a:gd name="T31" fmla="*/ 2147483647 h 267"/>
                <a:gd name="T32" fmla="*/ 2147483647 w 214"/>
                <a:gd name="T33" fmla="*/ 2147483647 h 267"/>
                <a:gd name="T34" fmla="*/ 2147483647 w 214"/>
                <a:gd name="T35" fmla="*/ 2147483647 h 267"/>
                <a:gd name="T36" fmla="*/ 2147483647 w 214"/>
                <a:gd name="T37" fmla="*/ 2147483647 h 267"/>
                <a:gd name="T38" fmla="*/ 2147483647 w 214"/>
                <a:gd name="T39" fmla="*/ 2147483647 h 267"/>
                <a:gd name="T40" fmla="*/ 2147483647 w 214"/>
                <a:gd name="T41" fmla="*/ 2147483647 h 267"/>
                <a:gd name="T42" fmla="*/ 2147483647 w 214"/>
                <a:gd name="T43" fmla="*/ 2147483647 h 267"/>
                <a:gd name="T44" fmla="*/ 2147483647 w 214"/>
                <a:gd name="T45" fmla="*/ 2147483647 h 267"/>
                <a:gd name="T46" fmla="*/ 2147483647 w 214"/>
                <a:gd name="T47" fmla="*/ 2147483647 h 267"/>
                <a:gd name="T48" fmla="*/ 2147483647 w 214"/>
                <a:gd name="T49" fmla="*/ 2147483647 h 267"/>
                <a:gd name="T50" fmla="*/ 2147483647 w 214"/>
                <a:gd name="T51" fmla="*/ 2147483647 h 267"/>
                <a:gd name="T52" fmla="*/ 2147483647 w 214"/>
                <a:gd name="T53" fmla="*/ 2147483647 h 267"/>
                <a:gd name="T54" fmla="*/ 2147483647 w 214"/>
                <a:gd name="T55" fmla="*/ 2147483647 h 267"/>
                <a:gd name="T56" fmla="*/ 2147483647 w 214"/>
                <a:gd name="T57" fmla="*/ 2147483647 h 267"/>
                <a:gd name="T58" fmla="*/ 2147483647 w 214"/>
                <a:gd name="T59" fmla="*/ 2147483647 h 267"/>
                <a:gd name="T60" fmla="*/ 2147483647 w 214"/>
                <a:gd name="T61" fmla="*/ 2147483647 h 267"/>
                <a:gd name="T62" fmla="*/ 2147483647 w 214"/>
                <a:gd name="T63" fmla="*/ 2147483647 h 267"/>
                <a:gd name="T64" fmla="*/ 2147483647 w 214"/>
                <a:gd name="T65" fmla="*/ 2147483647 h 267"/>
                <a:gd name="T66" fmla="*/ 2147483647 w 214"/>
                <a:gd name="T67" fmla="*/ 2147483647 h 267"/>
                <a:gd name="T68" fmla="*/ 2147483647 w 214"/>
                <a:gd name="T69" fmla="*/ 2147483647 h 267"/>
                <a:gd name="T70" fmla="*/ 2147483647 w 214"/>
                <a:gd name="T71" fmla="*/ 2147483647 h 267"/>
                <a:gd name="T72" fmla="*/ 2147483647 w 214"/>
                <a:gd name="T73" fmla="*/ 2147483647 h 267"/>
                <a:gd name="T74" fmla="*/ 2147483647 w 214"/>
                <a:gd name="T75" fmla="*/ 2147483647 h 267"/>
                <a:gd name="T76" fmla="*/ 2147483647 w 214"/>
                <a:gd name="T77" fmla="*/ 2147483647 h 267"/>
                <a:gd name="T78" fmla="*/ 2147483647 w 214"/>
                <a:gd name="T79" fmla="*/ 2147483647 h 267"/>
                <a:gd name="T80" fmla="*/ 2147483647 w 214"/>
                <a:gd name="T81" fmla="*/ 2147483647 h 267"/>
                <a:gd name="T82" fmla="*/ 2147483647 w 214"/>
                <a:gd name="T83" fmla="*/ 2147483647 h 267"/>
                <a:gd name="T84" fmla="*/ 2147483647 w 214"/>
                <a:gd name="T85" fmla="*/ 2147483647 h 267"/>
                <a:gd name="T86" fmla="*/ 2147483647 w 214"/>
                <a:gd name="T87" fmla="*/ 2147483647 h 267"/>
                <a:gd name="T88" fmla="*/ 2147483647 w 214"/>
                <a:gd name="T89" fmla="*/ 0 h 267"/>
                <a:gd name="T90" fmla="*/ 2147483647 w 214"/>
                <a:gd name="T91" fmla="*/ 2147483647 h 2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4"/>
                <a:gd name="T139" fmla="*/ 0 h 267"/>
                <a:gd name="T140" fmla="*/ 214 w 214"/>
                <a:gd name="T141" fmla="*/ 267 h 26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4" h="267">
                  <a:moveTo>
                    <a:pt x="136" y="2"/>
                  </a:moveTo>
                  <a:lnTo>
                    <a:pt x="134" y="37"/>
                  </a:lnTo>
                  <a:lnTo>
                    <a:pt x="129" y="37"/>
                  </a:lnTo>
                  <a:lnTo>
                    <a:pt x="129" y="34"/>
                  </a:lnTo>
                  <a:lnTo>
                    <a:pt x="92" y="31"/>
                  </a:lnTo>
                  <a:lnTo>
                    <a:pt x="91" y="57"/>
                  </a:lnTo>
                  <a:lnTo>
                    <a:pt x="106" y="57"/>
                  </a:lnTo>
                  <a:lnTo>
                    <a:pt x="107" y="52"/>
                  </a:lnTo>
                  <a:lnTo>
                    <a:pt x="132" y="53"/>
                  </a:lnTo>
                  <a:lnTo>
                    <a:pt x="132" y="50"/>
                  </a:lnTo>
                  <a:lnTo>
                    <a:pt x="151" y="50"/>
                  </a:lnTo>
                  <a:lnTo>
                    <a:pt x="150" y="101"/>
                  </a:lnTo>
                  <a:lnTo>
                    <a:pt x="153" y="101"/>
                  </a:lnTo>
                  <a:lnTo>
                    <a:pt x="210" y="161"/>
                  </a:lnTo>
                  <a:lnTo>
                    <a:pt x="210" y="175"/>
                  </a:lnTo>
                  <a:lnTo>
                    <a:pt x="207" y="175"/>
                  </a:lnTo>
                  <a:lnTo>
                    <a:pt x="205" y="186"/>
                  </a:lnTo>
                  <a:lnTo>
                    <a:pt x="214" y="186"/>
                  </a:lnTo>
                  <a:lnTo>
                    <a:pt x="211" y="217"/>
                  </a:lnTo>
                  <a:lnTo>
                    <a:pt x="175" y="216"/>
                  </a:lnTo>
                  <a:lnTo>
                    <a:pt x="175" y="227"/>
                  </a:lnTo>
                  <a:lnTo>
                    <a:pt x="176" y="227"/>
                  </a:lnTo>
                  <a:lnTo>
                    <a:pt x="177" y="227"/>
                  </a:lnTo>
                  <a:lnTo>
                    <a:pt x="177" y="236"/>
                  </a:lnTo>
                  <a:lnTo>
                    <a:pt x="192" y="238"/>
                  </a:lnTo>
                  <a:lnTo>
                    <a:pt x="192" y="254"/>
                  </a:lnTo>
                  <a:lnTo>
                    <a:pt x="183" y="252"/>
                  </a:lnTo>
                  <a:lnTo>
                    <a:pt x="175" y="251"/>
                  </a:lnTo>
                  <a:lnTo>
                    <a:pt x="173" y="252"/>
                  </a:lnTo>
                  <a:lnTo>
                    <a:pt x="151" y="251"/>
                  </a:lnTo>
                  <a:lnTo>
                    <a:pt x="142" y="251"/>
                  </a:lnTo>
                  <a:lnTo>
                    <a:pt x="141" y="258"/>
                  </a:lnTo>
                  <a:lnTo>
                    <a:pt x="110" y="257"/>
                  </a:lnTo>
                  <a:lnTo>
                    <a:pt x="109" y="267"/>
                  </a:lnTo>
                  <a:lnTo>
                    <a:pt x="88" y="265"/>
                  </a:lnTo>
                  <a:lnTo>
                    <a:pt x="88" y="238"/>
                  </a:lnTo>
                  <a:lnTo>
                    <a:pt x="82" y="239"/>
                  </a:lnTo>
                  <a:lnTo>
                    <a:pt x="82" y="229"/>
                  </a:lnTo>
                  <a:lnTo>
                    <a:pt x="69" y="22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66" y="131"/>
                  </a:lnTo>
                  <a:lnTo>
                    <a:pt x="65" y="131"/>
                  </a:lnTo>
                  <a:lnTo>
                    <a:pt x="65" y="134"/>
                  </a:lnTo>
                  <a:lnTo>
                    <a:pt x="60" y="134"/>
                  </a:lnTo>
                  <a:lnTo>
                    <a:pt x="60" y="132"/>
                  </a:lnTo>
                  <a:lnTo>
                    <a:pt x="59" y="131"/>
                  </a:lnTo>
                  <a:lnTo>
                    <a:pt x="53" y="134"/>
                  </a:lnTo>
                  <a:lnTo>
                    <a:pt x="49" y="134"/>
                  </a:lnTo>
                  <a:lnTo>
                    <a:pt x="43" y="134"/>
                  </a:lnTo>
                  <a:lnTo>
                    <a:pt x="40" y="131"/>
                  </a:lnTo>
                  <a:lnTo>
                    <a:pt x="35" y="131"/>
                  </a:lnTo>
                  <a:lnTo>
                    <a:pt x="29" y="125"/>
                  </a:lnTo>
                  <a:lnTo>
                    <a:pt x="0" y="123"/>
                  </a:lnTo>
                  <a:lnTo>
                    <a:pt x="2" y="75"/>
                  </a:lnTo>
                  <a:lnTo>
                    <a:pt x="31" y="78"/>
                  </a:lnTo>
                  <a:lnTo>
                    <a:pt x="34" y="79"/>
                  </a:lnTo>
                  <a:lnTo>
                    <a:pt x="34" y="78"/>
                  </a:lnTo>
                  <a:lnTo>
                    <a:pt x="35" y="78"/>
                  </a:lnTo>
                  <a:lnTo>
                    <a:pt x="40" y="81"/>
                  </a:lnTo>
                  <a:lnTo>
                    <a:pt x="40" y="68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2" y="60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4" y="54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4" y="50"/>
                  </a:lnTo>
                  <a:lnTo>
                    <a:pt x="37" y="11"/>
                  </a:lnTo>
                  <a:lnTo>
                    <a:pt x="37" y="6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3" y="3"/>
                  </a:lnTo>
                  <a:lnTo>
                    <a:pt x="68" y="3"/>
                  </a:lnTo>
                  <a:lnTo>
                    <a:pt x="72" y="3"/>
                  </a:lnTo>
                  <a:lnTo>
                    <a:pt x="87" y="3"/>
                  </a:lnTo>
                  <a:lnTo>
                    <a:pt x="90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8" y="3"/>
                  </a:lnTo>
                  <a:lnTo>
                    <a:pt x="104" y="2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6" y="2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0" name="Freeform 269"/>
            <p:cNvSpPr>
              <a:spLocks/>
            </p:cNvSpPr>
            <p:nvPr/>
          </p:nvSpPr>
          <p:spPr bwMode="auto">
            <a:xfrm rot="21334256">
              <a:off x="6100064" y="4798175"/>
              <a:ext cx="643740" cy="997136"/>
            </a:xfrm>
            <a:custGeom>
              <a:avLst/>
              <a:gdLst>
                <a:gd name="T0" fmla="*/ 2147483647 w 208"/>
                <a:gd name="T1" fmla="*/ 2147483647 h 274"/>
                <a:gd name="T2" fmla="*/ 2147483647 w 208"/>
                <a:gd name="T3" fmla="*/ 2147483647 h 274"/>
                <a:gd name="T4" fmla="*/ 2147483647 w 208"/>
                <a:gd name="T5" fmla="*/ 2147483647 h 274"/>
                <a:gd name="T6" fmla="*/ 2147483647 w 208"/>
                <a:gd name="T7" fmla="*/ 2147483647 h 274"/>
                <a:gd name="T8" fmla="*/ 2147483647 w 208"/>
                <a:gd name="T9" fmla="*/ 2147483647 h 274"/>
                <a:gd name="T10" fmla="*/ 2147483647 w 208"/>
                <a:gd name="T11" fmla="*/ 2147483647 h 274"/>
                <a:gd name="T12" fmla="*/ 2147483647 w 208"/>
                <a:gd name="T13" fmla="*/ 2147483647 h 274"/>
                <a:gd name="T14" fmla="*/ 2147483647 w 208"/>
                <a:gd name="T15" fmla="*/ 2147483647 h 274"/>
                <a:gd name="T16" fmla="*/ 2147483647 w 208"/>
                <a:gd name="T17" fmla="*/ 2147483647 h 274"/>
                <a:gd name="T18" fmla="*/ 2147483647 w 208"/>
                <a:gd name="T19" fmla="*/ 2147483647 h 274"/>
                <a:gd name="T20" fmla="*/ 2147483647 w 208"/>
                <a:gd name="T21" fmla="*/ 2147483647 h 274"/>
                <a:gd name="T22" fmla="*/ 2147483647 w 208"/>
                <a:gd name="T23" fmla="*/ 2147483647 h 274"/>
                <a:gd name="T24" fmla="*/ 2147483647 w 208"/>
                <a:gd name="T25" fmla="*/ 2147483647 h 274"/>
                <a:gd name="T26" fmla="*/ 2147483647 w 208"/>
                <a:gd name="T27" fmla="*/ 2147483647 h 274"/>
                <a:gd name="T28" fmla="*/ 2147483647 w 208"/>
                <a:gd name="T29" fmla="*/ 2147483647 h 274"/>
                <a:gd name="T30" fmla="*/ 2147483647 w 208"/>
                <a:gd name="T31" fmla="*/ 2147483647 h 274"/>
                <a:gd name="T32" fmla="*/ 2147483647 w 208"/>
                <a:gd name="T33" fmla="*/ 2147483647 h 274"/>
                <a:gd name="T34" fmla="*/ 2147483647 w 208"/>
                <a:gd name="T35" fmla="*/ 2147483647 h 274"/>
                <a:gd name="T36" fmla="*/ 2147483647 w 208"/>
                <a:gd name="T37" fmla="*/ 2147483647 h 274"/>
                <a:gd name="T38" fmla="*/ 2147483647 w 208"/>
                <a:gd name="T39" fmla="*/ 2147483647 h 274"/>
                <a:gd name="T40" fmla="*/ 2147483647 w 208"/>
                <a:gd name="T41" fmla="*/ 2147483647 h 274"/>
                <a:gd name="T42" fmla="*/ 2147483647 w 208"/>
                <a:gd name="T43" fmla="*/ 2147483647 h 274"/>
                <a:gd name="T44" fmla="*/ 2147483647 w 208"/>
                <a:gd name="T45" fmla="*/ 2147483647 h 274"/>
                <a:gd name="T46" fmla="*/ 2147483647 w 208"/>
                <a:gd name="T47" fmla="*/ 2147483647 h 274"/>
                <a:gd name="T48" fmla="*/ 2147483647 w 208"/>
                <a:gd name="T49" fmla="*/ 2147483647 h 274"/>
                <a:gd name="T50" fmla="*/ 2147483647 w 208"/>
                <a:gd name="T51" fmla="*/ 2147483647 h 274"/>
                <a:gd name="T52" fmla="*/ 2147483647 w 208"/>
                <a:gd name="T53" fmla="*/ 2147483647 h 274"/>
                <a:gd name="T54" fmla="*/ 2147483647 w 208"/>
                <a:gd name="T55" fmla="*/ 2147483647 h 274"/>
                <a:gd name="T56" fmla="*/ 2147483647 w 208"/>
                <a:gd name="T57" fmla="*/ 2147483647 h 274"/>
                <a:gd name="T58" fmla="*/ 2147483647 w 208"/>
                <a:gd name="T59" fmla="*/ 2147483647 h 274"/>
                <a:gd name="T60" fmla="*/ 2147483647 w 208"/>
                <a:gd name="T61" fmla="*/ 2147483647 h 274"/>
                <a:gd name="T62" fmla="*/ 2147483647 w 208"/>
                <a:gd name="T63" fmla="*/ 2147483647 h 274"/>
                <a:gd name="T64" fmla="*/ 2147483647 w 208"/>
                <a:gd name="T65" fmla="*/ 2147483647 h 274"/>
                <a:gd name="T66" fmla="*/ 2147483647 w 208"/>
                <a:gd name="T67" fmla="*/ 2147483647 h 274"/>
                <a:gd name="T68" fmla="*/ 2147483647 w 208"/>
                <a:gd name="T69" fmla="*/ 2147483647 h 274"/>
                <a:gd name="T70" fmla="*/ 2147483647 w 208"/>
                <a:gd name="T71" fmla="*/ 2147483647 h 274"/>
                <a:gd name="T72" fmla="*/ 2147483647 w 208"/>
                <a:gd name="T73" fmla="*/ 2147483647 h 274"/>
                <a:gd name="T74" fmla="*/ 2147483647 w 208"/>
                <a:gd name="T75" fmla="*/ 2147483647 h 274"/>
                <a:gd name="T76" fmla="*/ 2147483647 w 208"/>
                <a:gd name="T77" fmla="*/ 2147483647 h 274"/>
                <a:gd name="T78" fmla="*/ 2147483647 w 208"/>
                <a:gd name="T79" fmla="*/ 2147483647 h 274"/>
                <a:gd name="T80" fmla="*/ 2147483647 w 208"/>
                <a:gd name="T81" fmla="*/ 2147483647 h 274"/>
                <a:gd name="T82" fmla="*/ 2147483647 w 208"/>
                <a:gd name="T83" fmla="*/ 2147483647 h 274"/>
                <a:gd name="T84" fmla="*/ 2147483647 w 208"/>
                <a:gd name="T85" fmla="*/ 2147483647 h 274"/>
                <a:gd name="T86" fmla="*/ 2147483647 w 208"/>
                <a:gd name="T87" fmla="*/ 2147483647 h 274"/>
                <a:gd name="T88" fmla="*/ 2147483647 w 208"/>
                <a:gd name="T89" fmla="*/ 2147483647 h 274"/>
                <a:gd name="T90" fmla="*/ 2147483647 w 208"/>
                <a:gd name="T91" fmla="*/ 2147483647 h 274"/>
                <a:gd name="T92" fmla="*/ 2147483647 w 208"/>
                <a:gd name="T93" fmla="*/ 2147483647 h 274"/>
                <a:gd name="T94" fmla="*/ 2147483647 w 208"/>
                <a:gd name="T95" fmla="*/ 2147483647 h 274"/>
                <a:gd name="T96" fmla="*/ 2147483647 w 208"/>
                <a:gd name="T97" fmla="*/ 2147483647 h 274"/>
                <a:gd name="T98" fmla="*/ 2147483647 w 208"/>
                <a:gd name="T99" fmla="*/ 2147483647 h 274"/>
                <a:gd name="T100" fmla="*/ 2147483647 w 208"/>
                <a:gd name="T101" fmla="*/ 2147483647 h 274"/>
                <a:gd name="T102" fmla="*/ 2147483647 w 208"/>
                <a:gd name="T103" fmla="*/ 2147483647 h 274"/>
                <a:gd name="T104" fmla="*/ 2147483647 w 208"/>
                <a:gd name="T105" fmla="*/ 0 h 2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8"/>
                <a:gd name="T160" fmla="*/ 0 h 274"/>
                <a:gd name="T161" fmla="*/ 208 w 208"/>
                <a:gd name="T162" fmla="*/ 274 h 27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8" h="274">
                  <a:moveTo>
                    <a:pt x="134" y="0"/>
                  </a:moveTo>
                  <a:lnTo>
                    <a:pt x="134" y="2"/>
                  </a:lnTo>
                  <a:lnTo>
                    <a:pt x="137" y="15"/>
                  </a:lnTo>
                  <a:lnTo>
                    <a:pt x="137" y="18"/>
                  </a:lnTo>
                  <a:lnTo>
                    <a:pt x="142" y="16"/>
                  </a:lnTo>
                  <a:lnTo>
                    <a:pt x="148" y="16"/>
                  </a:lnTo>
                  <a:lnTo>
                    <a:pt x="148" y="15"/>
                  </a:lnTo>
                  <a:lnTo>
                    <a:pt x="148" y="12"/>
                  </a:lnTo>
                  <a:lnTo>
                    <a:pt x="148" y="10"/>
                  </a:lnTo>
                  <a:lnTo>
                    <a:pt x="151" y="10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57" y="13"/>
                  </a:lnTo>
                  <a:lnTo>
                    <a:pt x="159" y="25"/>
                  </a:lnTo>
                  <a:lnTo>
                    <a:pt x="162" y="38"/>
                  </a:lnTo>
                  <a:lnTo>
                    <a:pt x="163" y="44"/>
                  </a:lnTo>
                  <a:lnTo>
                    <a:pt x="164" y="48"/>
                  </a:lnTo>
                  <a:lnTo>
                    <a:pt x="166" y="51"/>
                  </a:lnTo>
                  <a:lnTo>
                    <a:pt x="167" y="51"/>
                  </a:lnTo>
                  <a:lnTo>
                    <a:pt x="172" y="50"/>
                  </a:lnTo>
                  <a:lnTo>
                    <a:pt x="179" y="48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82" y="56"/>
                  </a:lnTo>
                  <a:lnTo>
                    <a:pt x="184" y="59"/>
                  </a:lnTo>
                  <a:lnTo>
                    <a:pt x="184" y="62"/>
                  </a:lnTo>
                  <a:lnTo>
                    <a:pt x="185" y="63"/>
                  </a:lnTo>
                  <a:lnTo>
                    <a:pt x="189" y="62"/>
                  </a:lnTo>
                  <a:lnTo>
                    <a:pt x="194" y="60"/>
                  </a:lnTo>
                  <a:lnTo>
                    <a:pt x="198" y="60"/>
                  </a:lnTo>
                  <a:lnTo>
                    <a:pt x="200" y="63"/>
                  </a:lnTo>
                  <a:lnTo>
                    <a:pt x="201" y="65"/>
                  </a:lnTo>
                  <a:lnTo>
                    <a:pt x="204" y="66"/>
                  </a:lnTo>
                  <a:lnTo>
                    <a:pt x="206" y="66"/>
                  </a:lnTo>
                  <a:lnTo>
                    <a:pt x="207" y="68"/>
                  </a:lnTo>
                  <a:lnTo>
                    <a:pt x="208" y="69"/>
                  </a:lnTo>
                  <a:lnTo>
                    <a:pt x="208" y="73"/>
                  </a:lnTo>
                  <a:lnTo>
                    <a:pt x="207" y="76"/>
                  </a:lnTo>
                  <a:lnTo>
                    <a:pt x="200" y="79"/>
                  </a:lnTo>
                  <a:lnTo>
                    <a:pt x="197" y="79"/>
                  </a:lnTo>
                  <a:lnTo>
                    <a:pt x="197" y="81"/>
                  </a:lnTo>
                  <a:lnTo>
                    <a:pt x="197" y="82"/>
                  </a:lnTo>
                  <a:lnTo>
                    <a:pt x="195" y="85"/>
                  </a:lnTo>
                  <a:lnTo>
                    <a:pt x="195" y="94"/>
                  </a:lnTo>
                  <a:lnTo>
                    <a:pt x="194" y="98"/>
                  </a:lnTo>
                  <a:lnTo>
                    <a:pt x="191" y="98"/>
                  </a:lnTo>
                  <a:lnTo>
                    <a:pt x="186" y="98"/>
                  </a:lnTo>
                  <a:lnTo>
                    <a:pt x="179" y="98"/>
                  </a:lnTo>
                  <a:lnTo>
                    <a:pt x="176" y="98"/>
                  </a:lnTo>
                  <a:lnTo>
                    <a:pt x="175" y="98"/>
                  </a:lnTo>
                  <a:lnTo>
                    <a:pt x="175" y="101"/>
                  </a:lnTo>
                  <a:lnTo>
                    <a:pt x="176" y="107"/>
                  </a:lnTo>
                  <a:lnTo>
                    <a:pt x="176" y="110"/>
                  </a:lnTo>
                  <a:lnTo>
                    <a:pt x="175" y="111"/>
                  </a:lnTo>
                  <a:lnTo>
                    <a:pt x="173" y="111"/>
                  </a:lnTo>
                  <a:lnTo>
                    <a:pt x="170" y="111"/>
                  </a:lnTo>
                  <a:lnTo>
                    <a:pt x="169" y="111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7" y="119"/>
                  </a:lnTo>
                  <a:lnTo>
                    <a:pt x="172" y="122"/>
                  </a:lnTo>
                  <a:lnTo>
                    <a:pt x="178" y="123"/>
                  </a:lnTo>
                  <a:lnTo>
                    <a:pt x="184" y="126"/>
                  </a:lnTo>
                  <a:lnTo>
                    <a:pt x="186" y="126"/>
                  </a:lnTo>
                  <a:lnTo>
                    <a:pt x="189" y="129"/>
                  </a:lnTo>
                  <a:lnTo>
                    <a:pt x="194" y="132"/>
                  </a:lnTo>
                  <a:lnTo>
                    <a:pt x="195" y="135"/>
                  </a:lnTo>
                  <a:lnTo>
                    <a:pt x="203" y="147"/>
                  </a:lnTo>
                  <a:lnTo>
                    <a:pt x="204" y="151"/>
                  </a:lnTo>
                  <a:lnTo>
                    <a:pt x="206" y="154"/>
                  </a:lnTo>
                  <a:lnTo>
                    <a:pt x="206" y="155"/>
                  </a:lnTo>
                  <a:lnTo>
                    <a:pt x="204" y="160"/>
                  </a:lnTo>
                  <a:lnTo>
                    <a:pt x="203" y="163"/>
                  </a:lnTo>
                  <a:lnTo>
                    <a:pt x="201" y="166"/>
                  </a:lnTo>
                  <a:lnTo>
                    <a:pt x="201" y="167"/>
                  </a:lnTo>
                  <a:lnTo>
                    <a:pt x="200" y="172"/>
                  </a:lnTo>
                  <a:lnTo>
                    <a:pt x="198" y="176"/>
                  </a:lnTo>
                  <a:lnTo>
                    <a:pt x="197" y="179"/>
                  </a:lnTo>
                  <a:lnTo>
                    <a:pt x="195" y="182"/>
                  </a:lnTo>
                  <a:lnTo>
                    <a:pt x="194" y="186"/>
                  </a:lnTo>
                  <a:lnTo>
                    <a:pt x="194" y="189"/>
                  </a:lnTo>
                  <a:lnTo>
                    <a:pt x="194" y="191"/>
                  </a:lnTo>
                  <a:lnTo>
                    <a:pt x="192" y="194"/>
                  </a:lnTo>
                  <a:lnTo>
                    <a:pt x="189" y="195"/>
                  </a:lnTo>
                  <a:lnTo>
                    <a:pt x="189" y="196"/>
                  </a:lnTo>
                  <a:lnTo>
                    <a:pt x="186" y="198"/>
                  </a:lnTo>
                  <a:lnTo>
                    <a:pt x="185" y="199"/>
                  </a:lnTo>
                  <a:lnTo>
                    <a:pt x="185" y="201"/>
                  </a:lnTo>
                  <a:lnTo>
                    <a:pt x="184" y="202"/>
                  </a:lnTo>
                  <a:lnTo>
                    <a:pt x="182" y="202"/>
                  </a:lnTo>
                  <a:lnTo>
                    <a:pt x="182" y="204"/>
                  </a:lnTo>
                  <a:lnTo>
                    <a:pt x="179" y="207"/>
                  </a:lnTo>
                  <a:lnTo>
                    <a:pt x="178" y="208"/>
                  </a:lnTo>
                  <a:lnTo>
                    <a:pt x="178" y="211"/>
                  </a:lnTo>
                  <a:lnTo>
                    <a:pt x="176" y="213"/>
                  </a:lnTo>
                  <a:lnTo>
                    <a:pt x="175" y="214"/>
                  </a:lnTo>
                  <a:lnTo>
                    <a:pt x="173" y="217"/>
                  </a:lnTo>
                  <a:lnTo>
                    <a:pt x="172" y="217"/>
                  </a:lnTo>
                  <a:lnTo>
                    <a:pt x="167" y="220"/>
                  </a:lnTo>
                  <a:lnTo>
                    <a:pt x="164" y="220"/>
                  </a:lnTo>
                  <a:lnTo>
                    <a:pt x="160" y="221"/>
                  </a:lnTo>
                  <a:lnTo>
                    <a:pt x="154" y="224"/>
                  </a:lnTo>
                  <a:lnTo>
                    <a:pt x="150" y="226"/>
                  </a:lnTo>
                  <a:lnTo>
                    <a:pt x="147" y="232"/>
                  </a:lnTo>
                  <a:lnTo>
                    <a:pt x="147" y="237"/>
                  </a:lnTo>
                  <a:lnTo>
                    <a:pt x="145" y="240"/>
                  </a:lnTo>
                  <a:lnTo>
                    <a:pt x="142" y="242"/>
                  </a:lnTo>
                  <a:lnTo>
                    <a:pt x="142" y="243"/>
                  </a:lnTo>
                  <a:lnTo>
                    <a:pt x="142" y="248"/>
                  </a:lnTo>
                  <a:lnTo>
                    <a:pt x="141" y="248"/>
                  </a:lnTo>
                  <a:lnTo>
                    <a:pt x="137" y="248"/>
                  </a:lnTo>
                  <a:lnTo>
                    <a:pt x="132" y="246"/>
                  </a:lnTo>
                  <a:lnTo>
                    <a:pt x="128" y="245"/>
                  </a:lnTo>
                  <a:lnTo>
                    <a:pt x="123" y="245"/>
                  </a:lnTo>
                  <a:lnTo>
                    <a:pt x="122" y="245"/>
                  </a:lnTo>
                  <a:lnTo>
                    <a:pt x="122" y="248"/>
                  </a:lnTo>
                  <a:lnTo>
                    <a:pt x="123" y="252"/>
                  </a:lnTo>
                  <a:lnTo>
                    <a:pt x="122" y="259"/>
                  </a:lnTo>
                  <a:lnTo>
                    <a:pt x="122" y="262"/>
                  </a:lnTo>
                  <a:lnTo>
                    <a:pt x="119" y="262"/>
                  </a:lnTo>
                  <a:lnTo>
                    <a:pt x="112" y="262"/>
                  </a:lnTo>
                  <a:lnTo>
                    <a:pt x="115" y="265"/>
                  </a:lnTo>
                  <a:lnTo>
                    <a:pt x="112" y="267"/>
                  </a:lnTo>
                  <a:lnTo>
                    <a:pt x="110" y="267"/>
                  </a:lnTo>
                  <a:lnTo>
                    <a:pt x="109" y="267"/>
                  </a:lnTo>
                  <a:lnTo>
                    <a:pt x="104" y="267"/>
                  </a:lnTo>
                  <a:lnTo>
                    <a:pt x="101" y="268"/>
                  </a:lnTo>
                  <a:lnTo>
                    <a:pt x="100" y="270"/>
                  </a:lnTo>
                  <a:lnTo>
                    <a:pt x="100" y="271"/>
                  </a:lnTo>
                  <a:lnTo>
                    <a:pt x="99" y="274"/>
                  </a:lnTo>
                  <a:lnTo>
                    <a:pt x="97" y="273"/>
                  </a:lnTo>
                  <a:lnTo>
                    <a:pt x="96" y="271"/>
                  </a:lnTo>
                  <a:lnTo>
                    <a:pt x="93" y="265"/>
                  </a:lnTo>
                  <a:lnTo>
                    <a:pt x="93" y="262"/>
                  </a:lnTo>
                  <a:lnTo>
                    <a:pt x="91" y="262"/>
                  </a:lnTo>
                  <a:lnTo>
                    <a:pt x="90" y="262"/>
                  </a:lnTo>
                  <a:lnTo>
                    <a:pt x="88" y="259"/>
                  </a:lnTo>
                  <a:lnTo>
                    <a:pt x="87" y="258"/>
                  </a:lnTo>
                  <a:lnTo>
                    <a:pt x="85" y="259"/>
                  </a:lnTo>
                  <a:lnTo>
                    <a:pt x="85" y="261"/>
                  </a:lnTo>
                  <a:lnTo>
                    <a:pt x="85" y="262"/>
                  </a:lnTo>
                  <a:lnTo>
                    <a:pt x="87" y="265"/>
                  </a:lnTo>
                  <a:lnTo>
                    <a:pt x="88" y="267"/>
                  </a:lnTo>
                  <a:lnTo>
                    <a:pt x="88" y="270"/>
                  </a:lnTo>
                  <a:lnTo>
                    <a:pt x="88" y="271"/>
                  </a:lnTo>
                  <a:lnTo>
                    <a:pt x="85" y="270"/>
                  </a:lnTo>
                  <a:lnTo>
                    <a:pt x="84" y="271"/>
                  </a:lnTo>
                  <a:lnTo>
                    <a:pt x="81" y="271"/>
                  </a:lnTo>
                  <a:lnTo>
                    <a:pt x="79" y="274"/>
                  </a:lnTo>
                  <a:lnTo>
                    <a:pt x="77" y="273"/>
                  </a:lnTo>
                  <a:lnTo>
                    <a:pt x="74" y="273"/>
                  </a:lnTo>
                  <a:lnTo>
                    <a:pt x="72" y="271"/>
                  </a:lnTo>
                  <a:lnTo>
                    <a:pt x="69" y="268"/>
                  </a:lnTo>
                  <a:lnTo>
                    <a:pt x="69" y="264"/>
                  </a:lnTo>
                  <a:lnTo>
                    <a:pt x="66" y="261"/>
                  </a:lnTo>
                  <a:lnTo>
                    <a:pt x="68" y="258"/>
                  </a:lnTo>
                  <a:lnTo>
                    <a:pt x="72" y="258"/>
                  </a:lnTo>
                  <a:lnTo>
                    <a:pt x="74" y="255"/>
                  </a:lnTo>
                  <a:lnTo>
                    <a:pt x="75" y="254"/>
                  </a:lnTo>
                  <a:lnTo>
                    <a:pt x="74" y="252"/>
                  </a:lnTo>
                  <a:lnTo>
                    <a:pt x="71" y="254"/>
                  </a:lnTo>
                  <a:lnTo>
                    <a:pt x="69" y="255"/>
                  </a:lnTo>
                  <a:lnTo>
                    <a:pt x="68" y="255"/>
                  </a:lnTo>
                  <a:lnTo>
                    <a:pt x="66" y="255"/>
                  </a:lnTo>
                  <a:lnTo>
                    <a:pt x="66" y="257"/>
                  </a:lnTo>
                  <a:lnTo>
                    <a:pt x="65" y="257"/>
                  </a:lnTo>
                  <a:lnTo>
                    <a:pt x="63" y="258"/>
                  </a:lnTo>
                  <a:lnTo>
                    <a:pt x="62" y="259"/>
                  </a:lnTo>
                  <a:lnTo>
                    <a:pt x="60" y="259"/>
                  </a:lnTo>
                  <a:lnTo>
                    <a:pt x="59" y="257"/>
                  </a:lnTo>
                  <a:lnTo>
                    <a:pt x="57" y="257"/>
                  </a:lnTo>
                  <a:lnTo>
                    <a:pt x="56" y="255"/>
                  </a:lnTo>
                  <a:lnTo>
                    <a:pt x="57" y="254"/>
                  </a:lnTo>
                  <a:lnTo>
                    <a:pt x="60" y="251"/>
                  </a:lnTo>
                  <a:lnTo>
                    <a:pt x="65" y="246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7"/>
                  </a:lnTo>
                  <a:lnTo>
                    <a:pt x="63" y="235"/>
                  </a:lnTo>
                  <a:lnTo>
                    <a:pt x="65" y="233"/>
                  </a:lnTo>
                  <a:lnTo>
                    <a:pt x="66" y="235"/>
                  </a:lnTo>
                  <a:lnTo>
                    <a:pt x="68" y="239"/>
                  </a:lnTo>
                  <a:lnTo>
                    <a:pt x="69" y="237"/>
                  </a:lnTo>
                  <a:lnTo>
                    <a:pt x="69" y="236"/>
                  </a:lnTo>
                  <a:lnTo>
                    <a:pt x="69" y="233"/>
                  </a:lnTo>
                  <a:lnTo>
                    <a:pt x="69" y="230"/>
                  </a:lnTo>
                  <a:lnTo>
                    <a:pt x="66" y="229"/>
                  </a:lnTo>
                  <a:lnTo>
                    <a:pt x="62" y="226"/>
                  </a:lnTo>
                  <a:lnTo>
                    <a:pt x="57" y="223"/>
                  </a:lnTo>
                  <a:lnTo>
                    <a:pt x="55" y="223"/>
                  </a:lnTo>
                  <a:lnTo>
                    <a:pt x="52" y="223"/>
                  </a:lnTo>
                  <a:lnTo>
                    <a:pt x="49" y="223"/>
                  </a:lnTo>
                  <a:lnTo>
                    <a:pt x="44" y="221"/>
                  </a:lnTo>
                  <a:lnTo>
                    <a:pt x="41" y="220"/>
                  </a:lnTo>
                  <a:lnTo>
                    <a:pt x="41" y="217"/>
                  </a:lnTo>
                  <a:lnTo>
                    <a:pt x="40" y="216"/>
                  </a:lnTo>
                  <a:lnTo>
                    <a:pt x="37" y="216"/>
                  </a:lnTo>
                  <a:lnTo>
                    <a:pt x="36" y="218"/>
                  </a:lnTo>
                  <a:lnTo>
                    <a:pt x="30" y="217"/>
                  </a:lnTo>
                  <a:lnTo>
                    <a:pt x="28" y="216"/>
                  </a:lnTo>
                  <a:lnTo>
                    <a:pt x="27" y="214"/>
                  </a:lnTo>
                  <a:lnTo>
                    <a:pt x="25" y="211"/>
                  </a:lnTo>
                  <a:lnTo>
                    <a:pt x="28" y="204"/>
                  </a:lnTo>
                  <a:lnTo>
                    <a:pt x="33" y="204"/>
                  </a:lnTo>
                  <a:lnTo>
                    <a:pt x="36" y="205"/>
                  </a:lnTo>
                  <a:lnTo>
                    <a:pt x="38" y="204"/>
                  </a:lnTo>
                  <a:lnTo>
                    <a:pt x="36" y="201"/>
                  </a:lnTo>
                  <a:lnTo>
                    <a:pt x="38" y="199"/>
                  </a:lnTo>
                  <a:lnTo>
                    <a:pt x="43" y="201"/>
                  </a:lnTo>
                  <a:lnTo>
                    <a:pt x="44" y="199"/>
                  </a:lnTo>
                  <a:lnTo>
                    <a:pt x="41" y="196"/>
                  </a:lnTo>
                  <a:lnTo>
                    <a:pt x="37" y="195"/>
                  </a:lnTo>
                  <a:lnTo>
                    <a:pt x="37" y="194"/>
                  </a:lnTo>
                  <a:lnTo>
                    <a:pt x="37" y="192"/>
                  </a:lnTo>
                  <a:lnTo>
                    <a:pt x="34" y="195"/>
                  </a:lnTo>
                  <a:lnTo>
                    <a:pt x="33" y="194"/>
                  </a:lnTo>
                  <a:lnTo>
                    <a:pt x="33" y="195"/>
                  </a:lnTo>
                  <a:lnTo>
                    <a:pt x="30" y="195"/>
                  </a:lnTo>
                  <a:lnTo>
                    <a:pt x="27" y="196"/>
                  </a:lnTo>
                  <a:lnTo>
                    <a:pt x="21" y="185"/>
                  </a:lnTo>
                  <a:lnTo>
                    <a:pt x="19" y="170"/>
                  </a:lnTo>
                  <a:lnTo>
                    <a:pt x="15" y="167"/>
                  </a:lnTo>
                  <a:lnTo>
                    <a:pt x="11" y="157"/>
                  </a:lnTo>
                  <a:lnTo>
                    <a:pt x="12" y="144"/>
                  </a:lnTo>
                  <a:lnTo>
                    <a:pt x="8" y="139"/>
                  </a:lnTo>
                  <a:lnTo>
                    <a:pt x="3" y="138"/>
                  </a:lnTo>
                  <a:lnTo>
                    <a:pt x="2" y="135"/>
                  </a:lnTo>
                  <a:lnTo>
                    <a:pt x="0" y="132"/>
                  </a:lnTo>
                  <a:lnTo>
                    <a:pt x="0" y="126"/>
                  </a:lnTo>
                  <a:lnTo>
                    <a:pt x="21" y="116"/>
                  </a:lnTo>
                  <a:lnTo>
                    <a:pt x="27" y="120"/>
                  </a:lnTo>
                  <a:lnTo>
                    <a:pt x="31" y="119"/>
                  </a:lnTo>
                  <a:lnTo>
                    <a:pt x="34" y="109"/>
                  </a:lnTo>
                  <a:lnTo>
                    <a:pt x="37" y="104"/>
                  </a:lnTo>
                  <a:lnTo>
                    <a:pt x="36" y="97"/>
                  </a:lnTo>
                  <a:lnTo>
                    <a:pt x="41" y="92"/>
                  </a:lnTo>
                  <a:lnTo>
                    <a:pt x="40" y="89"/>
                  </a:lnTo>
                  <a:lnTo>
                    <a:pt x="46" y="85"/>
                  </a:lnTo>
                  <a:lnTo>
                    <a:pt x="40" y="68"/>
                  </a:lnTo>
                  <a:lnTo>
                    <a:pt x="46" y="68"/>
                  </a:lnTo>
                  <a:lnTo>
                    <a:pt x="37" y="59"/>
                  </a:lnTo>
                  <a:lnTo>
                    <a:pt x="38" y="56"/>
                  </a:lnTo>
                  <a:lnTo>
                    <a:pt x="37" y="53"/>
                  </a:lnTo>
                  <a:lnTo>
                    <a:pt x="50" y="40"/>
                  </a:lnTo>
                  <a:lnTo>
                    <a:pt x="59" y="32"/>
                  </a:lnTo>
                  <a:lnTo>
                    <a:pt x="74" y="47"/>
                  </a:lnTo>
                  <a:lnTo>
                    <a:pt x="87" y="34"/>
                  </a:lnTo>
                  <a:lnTo>
                    <a:pt x="84" y="31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101" y="15"/>
                  </a:lnTo>
                  <a:lnTo>
                    <a:pt x="104" y="16"/>
                  </a:lnTo>
                  <a:lnTo>
                    <a:pt x="107" y="13"/>
                  </a:lnTo>
                  <a:lnTo>
                    <a:pt x="103" y="7"/>
                  </a:lnTo>
                  <a:lnTo>
                    <a:pt x="101" y="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1" name="Freeform 270"/>
            <p:cNvSpPr>
              <a:spLocks/>
            </p:cNvSpPr>
            <p:nvPr/>
          </p:nvSpPr>
          <p:spPr bwMode="auto">
            <a:xfrm rot="21334256">
              <a:off x="4648078" y="2364699"/>
              <a:ext cx="825932" cy="59829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2" name="Freeform 271"/>
            <p:cNvSpPr>
              <a:spLocks noEditPoints="1"/>
            </p:cNvSpPr>
            <p:nvPr/>
          </p:nvSpPr>
          <p:spPr bwMode="auto">
            <a:xfrm rot="21334256">
              <a:off x="3059756" y="2289967"/>
              <a:ext cx="888581" cy="935356"/>
            </a:xfrm>
            <a:custGeom>
              <a:avLst/>
              <a:gdLst>
                <a:gd name="T0" fmla="*/ 2147483647 w 288"/>
                <a:gd name="T1" fmla="*/ 2147483647 h 237"/>
                <a:gd name="T2" fmla="*/ 2147483647 w 288"/>
                <a:gd name="T3" fmla="*/ 2147483647 h 237"/>
                <a:gd name="T4" fmla="*/ 2147483647 w 288"/>
                <a:gd name="T5" fmla="*/ 2147483647 h 237"/>
                <a:gd name="T6" fmla="*/ 2147483647 w 288"/>
                <a:gd name="T7" fmla="*/ 2147483647 h 237"/>
                <a:gd name="T8" fmla="*/ 2147483647 w 288"/>
                <a:gd name="T9" fmla="*/ 2147483647 h 237"/>
                <a:gd name="T10" fmla="*/ 2147483647 w 288"/>
                <a:gd name="T11" fmla="*/ 2147483647 h 237"/>
                <a:gd name="T12" fmla="*/ 2147483647 w 288"/>
                <a:gd name="T13" fmla="*/ 2147483647 h 237"/>
                <a:gd name="T14" fmla="*/ 2147483647 w 288"/>
                <a:gd name="T15" fmla="*/ 2147483647 h 237"/>
                <a:gd name="T16" fmla="*/ 2147483647 w 288"/>
                <a:gd name="T17" fmla="*/ 2147483647 h 237"/>
                <a:gd name="T18" fmla="*/ 2147483647 w 288"/>
                <a:gd name="T19" fmla="*/ 2147483647 h 237"/>
                <a:gd name="T20" fmla="*/ 2147483647 w 288"/>
                <a:gd name="T21" fmla="*/ 2147483647 h 237"/>
                <a:gd name="T22" fmla="*/ 2147483647 w 288"/>
                <a:gd name="T23" fmla="*/ 2147483647 h 237"/>
                <a:gd name="T24" fmla="*/ 2147483647 w 288"/>
                <a:gd name="T25" fmla="*/ 2147483647 h 237"/>
                <a:gd name="T26" fmla="*/ 2147483647 w 288"/>
                <a:gd name="T27" fmla="*/ 2147483647 h 237"/>
                <a:gd name="T28" fmla="*/ 2147483647 w 288"/>
                <a:gd name="T29" fmla="*/ 2147483647 h 237"/>
                <a:gd name="T30" fmla="*/ 2147483647 w 288"/>
                <a:gd name="T31" fmla="*/ 2147483647 h 237"/>
                <a:gd name="T32" fmla="*/ 2147483647 w 288"/>
                <a:gd name="T33" fmla="*/ 2147483647 h 237"/>
                <a:gd name="T34" fmla="*/ 2147483647 w 288"/>
                <a:gd name="T35" fmla="*/ 2147483647 h 237"/>
                <a:gd name="T36" fmla="*/ 2147483647 w 288"/>
                <a:gd name="T37" fmla="*/ 2147483647 h 237"/>
                <a:gd name="T38" fmla="*/ 2147483647 w 288"/>
                <a:gd name="T39" fmla="*/ 2147483647 h 237"/>
                <a:gd name="T40" fmla="*/ 2147483647 w 288"/>
                <a:gd name="T41" fmla="*/ 2147483647 h 237"/>
                <a:gd name="T42" fmla="*/ 2147483647 w 288"/>
                <a:gd name="T43" fmla="*/ 2147483647 h 237"/>
                <a:gd name="T44" fmla="*/ 2147483647 w 288"/>
                <a:gd name="T45" fmla="*/ 2147483647 h 237"/>
                <a:gd name="T46" fmla="*/ 2147483647 w 288"/>
                <a:gd name="T47" fmla="*/ 2147483647 h 237"/>
                <a:gd name="T48" fmla="*/ 2147483647 w 288"/>
                <a:gd name="T49" fmla="*/ 2147483647 h 237"/>
                <a:gd name="T50" fmla="*/ 2147483647 w 288"/>
                <a:gd name="T51" fmla="*/ 2147483647 h 237"/>
                <a:gd name="T52" fmla="*/ 2147483647 w 288"/>
                <a:gd name="T53" fmla="*/ 2147483647 h 237"/>
                <a:gd name="T54" fmla="*/ 2147483647 w 288"/>
                <a:gd name="T55" fmla="*/ 2147483647 h 237"/>
                <a:gd name="T56" fmla="*/ 2147483647 w 288"/>
                <a:gd name="T57" fmla="*/ 2147483647 h 237"/>
                <a:gd name="T58" fmla="*/ 2147483647 w 288"/>
                <a:gd name="T59" fmla="*/ 2147483647 h 237"/>
                <a:gd name="T60" fmla="*/ 2147483647 w 288"/>
                <a:gd name="T61" fmla="*/ 2147483647 h 237"/>
                <a:gd name="T62" fmla="*/ 2147483647 w 288"/>
                <a:gd name="T63" fmla="*/ 2147483647 h 237"/>
                <a:gd name="T64" fmla="*/ 2147483647 w 288"/>
                <a:gd name="T65" fmla="*/ 2147483647 h 237"/>
                <a:gd name="T66" fmla="*/ 2147483647 w 288"/>
                <a:gd name="T67" fmla="*/ 2147483647 h 237"/>
                <a:gd name="T68" fmla="*/ 2147483647 w 288"/>
                <a:gd name="T69" fmla="*/ 2147483647 h 237"/>
                <a:gd name="T70" fmla="*/ 2147483647 w 288"/>
                <a:gd name="T71" fmla="*/ 2147483647 h 237"/>
                <a:gd name="T72" fmla="*/ 2147483647 w 288"/>
                <a:gd name="T73" fmla="*/ 2147483647 h 237"/>
                <a:gd name="T74" fmla="*/ 2147483647 w 288"/>
                <a:gd name="T75" fmla="*/ 2147483647 h 237"/>
                <a:gd name="T76" fmla="*/ 2147483647 w 288"/>
                <a:gd name="T77" fmla="*/ 2147483647 h 237"/>
                <a:gd name="T78" fmla="*/ 2147483647 w 288"/>
                <a:gd name="T79" fmla="*/ 2147483647 h 237"/>
                <a:gd name="T80" fmla="*/ 2147483647 w 288"/>
                <a:gd name="T81" fmla="*/ 2147483647 h 237"/>
                <a:gd name="T82" fmla="*/ 2147483647 w 288"/>
                <a:gd name="T83" fmla="*/ 2147483647 h 237"/>
                <a:gd name="T84" fmla="*/ 2147483647 w 288"/>
                <a:gd name="T85" fmla="*/ 2147483647 h 237"/>
                <a:gd name="T86" fmla="*/ 2147483647 w 288"/>
                <a:gd name="T87" fmla="*/ 2147483647 h 237"/>
                <a:gd name="T88" fmla="*/ 2147483647 w 288"/>
                <a:gd name="T89" fmla="*/ 2147483647 h 237"/>
                <a:gd name="T90" fmla="*/ 2147483647 w 288"/>
                <a:gd name="T91" fmla="*/ 2147483647 h 237"/>
                <a:gd name="T92" fmla="*/ 2147483647 w 288"/>
                <a:gd name="T93" fmla="*/ 2147483647 h 237"/>
                <a:gd name="T94" fmla="*/ 2147483647 w 288"/>
                <a:gd name="T95" fmla="*/ 2147483647 h 237"/>
                <a:gd name="T96" fmla="*/ 2147483647 w 288"/>
                <a:gd name="T97" fmla="*/ 2147483647 h 237"/>
                <a:gd name="T98" fmla="*/ 2147483647 w 288"/>
                <a:gd name="T99" fmla="*/ 2147483647 h 237"/>
                <a:gd name="T100" fmla="*/ 2147483647 w 288"/>
                <a:gd name="T101" fmla="*/ 2147483647 h 237"/>
                <a:gd name="T102" fmla="*/ 2147483647 w 288"/>
                <a:gd name="T103" fmla="*/ 2147483647 h 237"/>
                <a:gd name="T104" fmla="*/ 2147483647 w 288"/>
                <a:gd name="T105" fmla="*/ 2147483647 h 237"/>
                <a:gd name="T106" fmla="*/ 2147483647 w 288"/>
                <a:gd name="T107" fmla="*/ 2147483647 h 237"/>
                <a:gd name="T108" fmla="*/ 2147483647 w 288"/>
                <a:gd name="T109" fmla="*/ 2147483647 h 237"/>
                <a:gd name="T110" fmla="*/ 2147483647 w 288"/>
                <a:gd name="T111" fmla="*/ 2147483647 h 237"/>
                <a:gd name="T112" fmla="*/ 2147483647 w 288"/>
                <a:gd name="T113" fmla="*/ 2147483647 h 237"/>
                <a:gd name="T114" fmla="*/ 2147483647 w 288"/>
                <a:gd name="T115" fmla="*/ 2147483647 h 237"/>
                <a:gd name="T116" fmla="*/ 2147483647 w 288"/>
                <a:gd name="T117" fmla="*/ 2147483647 h 237"/>
                <a:gd name="T118" fmla="*/ 2147483647 w 288"/>
                <a:gd name="T119" fmla="*/ 2147483647 h 237"/>
                <a:gd name="T120" fmla="*/ 2147483647 w 288"/>
                <a:gd name="T121" fmla="*/ 2147483647 h 237"/>
                <a:gd name="T122" fmla="*/ 2147483647 w 288"/>
                <a:gd name="T123" fmla="*/ 2147483647 h 237"/>
                <a:gd name="T124" fmla="*/ 2147483647 w 288"/>
                <a:gd name="T125" fmla="*/ 2147483647 h 2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8"/>
                <a:gd name="T190" fmla="*/ 0 h 237"/>
                <a:gd name="T191" fmla="*/ 288 w 288"/>
                <a:gd name="T192" fmla="*/ 237 h 2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8" h="237">
                  <a:moveTo>
                    <a:pt x="170" y="5"/>
                  </a:moveTo>
                  <a:lnTo>
                    <a:pt x="172" y="5"/>
                  </a:lnTo>
                  <a:lnTo>
                    <a:pt x="172" y="7"/>
                  </a:lnTo>
                  <a:lnTo>
                    <a:pt x="172" y="8"/>
                  </a:lnTo>
                  <a:lnTo>
                    <a:pt x="170" y="7"/>
                  </a:lnTo>
                  <a:lnTo>
                    <a:pt x="170" y="5"/>
                  </a:lnTo>
                  <a:lnTo>
                    <a:pt x="169" y="7"/>
                  </a:lnTo>
                  <a:lnTo>
                    <a:pt x="169" y="8"/>
                  </a:lnTo>
                  <a:lnTo>
                    <a:pt x="169" y="10"/>
                  </a:lnTo>
                  <a:lnTo>
                    <a:pt x="169" y="11"/>
                  </a:lnTo>
                  <a:lnTo>
                    <a:pt x="166" y="13"/>
                  </a:lnTo>
                  <a:lnTo>
                    <a:pt x="164" y="13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20"/>
                  </a:lnTo>
                  <a:lnTo>
                    <a:pt x="163" y="22"/>
                  </a:lnTo>
                  <a:lnTo>
                    <a:pt x="161" y="26"/>
                  </a:lnTo>
                  <a:lnTo>
                    <a:pt x="163" y="26"/>
                  </a:lnTo>
                  <a:lnTo>
                    <a:pt x="163" y="27"/>
                  </a:lnTo>
                  <a:lnTo>
                    <a:pt x="164" y="29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4" y="35"/>
                  </a:lnTo>
                  <a:lnTo>
                    <a:pt x="163" y="38"/>
                  </a:lnTo>
                  <a:lnTo>
                    <a:pt x="163" y="39"/>
                  </a:lnTo>
                  <a:lnTo>
                    <a:pt x="164" y="41"/>
                  </a:lnTo>
                  <a:lnTo>
                    <a:pt x="164" y="42"/>
                  </a:lnTo>
                  <a:lnTo>
                    <a:pt x="163" y="42"/>
                  </a:lnTo>
                  <a:lnTo>
                    <a:pt x="160" y="41"/>
                  </a:lnTo>
                  <a:lnTo>
                    <a:pt x="159" y="42"/>
                  </a:lnTo>
                  <a:lnTo>
                    <a:pt x="159" y="44"/>
                  </a:lnTo>
                  <a:lnTo>
                    <a:pt x="160" y="45"/>
                  </a:lnTo>
                  <a:lnTo>
                    <a:pt x="161" y="44"/>
                  </a:lnTo>
                  <a:lnTo>
                    <a:pt x="163" y="44"/>
                  </a:lnTo>
                  <a:lnTo>
                    <a:pt x="166" y="44"/>
                  </a:lnTo>
                  <a:lnTo>
                    <a:pt x="167" y="42"/>
                  </a:lnTo>
                  <a:lnTo>
                    <a:pt x="167" y="44"/>
                  </a:lnTo>
                  <a:lnTo>
                    <a:pt x="167" y="45"/>
                  </a:lnTo>
                  <a:lnTo>
                    <a:pt x="167" y="47"/>
                  </a:lnTo>
                  <a:lnTo>
                    <a:pt x="169" y="48"/>
                  </a:lnTo>
                  <a:lnTo>
                    <a:pt x="169" y="47"/>
                  </a:lnTo>
                  <a:lnTo>
                    <a:pt x="170" y="45"/>
                  </a:lnTo>
                  <a:lnTo>
                    <a:pt x="170" y="47"/>
                  </a:lnTo>
                  <a:lnTo>
                    <a:pt x="172" y="48"/>
                  </a:lnTo>
                  <a:lnTo>
                    <a:pt x="173" y="51"/>
                  </a:lnTo>
                  <a:lnTo>
                    <a:pt x="176" y="54"/>
                  </a:lnTo>
                  <a:lnTo>
                    <a:pt x="179" y="55"/>
                  </a:lnTo>
                  <a:lnTo>
                    <a:pt x="181" y="57"/>
                  </a:lnTo>
                  <a:lnTo>
                    <a:pt x="182" y="60"/>
                  </a:lnTo>
                  <a:lnTo>
                    <a:pt x="185" y="63"/>
                  </a:lnTo>
                  <a:lnTo>
                    <a:pt x="186" y="66"/>
                  </a:lnTo>
                  <a:lnTo>
                    <a:pt x="188" y="68"/>
                  </a:lnTo>
                  <a:lnTo>
                    <a:pt x="189" y="71"/>
                  </a:lnTo>
                  <a:lnTo>
                    <a:pt x="195" y="73"/>
                  </a:lnTo>
                  <a:lnTo>
                    <a:pt x="197" y="76"/>
                  </a:lnTo>
                  <a:lnTo>
                    <a:pt x="198" y="79"/>
                  </a:lnTo>
                  <a:lnTo>
                    <a:pt x="204" y="83"/>
                  </a:lnTo>
                  <a:lnTo>
                    <a:pt x="207" y="86"/>
                  </a:lnTo>
                  <a:lnTo>
                    <a:pt x="208" y="88"/>
                  </a:lnTo>
                  <a:lnTo>
                    <a:pt x="210" y="89"/>
                  </a:lnTo>
                  <a:lnTo>
                    <a:pt x="211" y="89"/>
                  </a:lnTo>
                  <a:lnTo>
                    <a:pt x="214" y="92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7" y="95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3" y="92"/>
                  </a:lnTo>
                  <a:lnTo>
                    <a:pt x="235" y="92"/>
                  </a:lnTo>
                  <a:lnTo>
                    <a:pt x="236" y="92"/>
                  </a:lnTo>
                  <a:lnTo>
                    <a:pt x="238" y="92"/>
                  </a:lnTo>
                  <a:lnTo>
                    <a:pt x="239" y="93"/>
                  </a:lnTo>
                  <a:lnTo>
                    <a:pt x="242" y="93"/>
                  </a:lnTo>
                  <a:lnTo>
                    <a:pt x="244" y="95"/>
                  </a:lnTo>
                  <a:lnTo>
                    <a:pt x="246" y="98"/>
                  </a:lnTo>
                  <a:lnTo>
                    <a:pt x="248" y="98"/>
                  </a:lnTo>
                  <a:lnTo>
                    <a:pt x="251" y="99"/>
                  </a:lnTo>
                  <a:lnTo>
                    <a:pt x="252" y="99"/>
                  </a:lnTo>
                  <a:lnTo>
                    <a:pt x="252" y="101"/>
                  </a:lnTo>
                  <a:lnTo>
                    <a:pt x="254" y="99"/>
                  </a:lnTo>
                  <a:lnTo>
                    <a:pt x="255" y="99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58" y="101"/>
                  </a:lnTo>
                  <a:lnTo>
                    <a:pt x="258" y="102"/>
                  </a:lnTo>
                  <a:lnTo>
                    <a:pt x="258" y="104"/>
                  </a:lnTo>
                  <a:lnTo>
                    <a:pt x="260" y="104"/>
                  </a:lnTo>
                  <a:lnTo>
                    <a:pt x="261" y="104"/>
                  </a:lnTo>
                  <a:lnTo>
                    <a:pt x="261" y="105"/>
                  </a:lnTo>
                  <a:lnTo>
                    <a:pt x="263" y="107"/>
                  </a:lnTo>
                  <a:lnTo>
                    <a:pt x="264" y="108"/>
                  </a:lnTo>
                  <a:lnTo>
                    <a:pt x="263" y="110"/>
                  </a:lnTo>
                  <a:lnTo>
                    <a:pt x="266" y="111"/>
                  </a:lnTo>
                  <a:lnTo>
                    <a:pt x="266" y="112"/>
                  </a:lnTo>
                  <a:lnTo>
                    <a:pt x="268" y="117"/>
                  </a:lnTo>
                  <a:lnTo>
                    <a:pt x="268" y="121"/>
                  </a:lnTo>
                  <a:lnTo>
                    <a:pt x="270" y="124"/>
                  </a:lnTo>
                  <a:lnTo>
                    <a:pt x="273" y="127"/>
                  </a:lnTo>
                  <a:lnTo>
                    <a:pt x="276" y="129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2" y="131"/>
                  </a:lnTo>
                  <a:lnTo>
                    <a:pt x="285" y="139"/>
                  </a:lnTo>
                  <a:lnTo>
                    <a:pt x="288" y="140"/>
                  </a:lnTo>
                  <a:lnTo>
                    <a:pt x="288" y="142"/>
                  </a:lnTo>
                  <a:lnTo>
                    <a:pt x="286" y="146"/>
                  </a:lnTo>
                  <a:lnTo>
                    <a:pt x="286" y="148"/>
                  </a:lnTo>
                  <a:lnTo>
                    <a:pt x="288" y="156"/>
                  </a:lnTo>
                  <a:lnTo>
                    <a:pt x="285" y="158"/>
                  </a:lnTo>
                  <a:lnTo>
                    <a:pt x="267" y="156"/>
                  </a:lnTo>
                  <a:lnTo>
                    <a:pt x="264" y="162"/>
                  </a:lnTo>
                  <a:lnTo>
                    <a:pt x="263" y="161"/>
                  </a:lnTo>
                  <a:lnTo>
                    <a:pt x="260" y="161"/>
                  </a:lnTo>
                  <a:lnTo>
                    <a:pt x="260" y="164"/>
                  </a:lnTo>
                  <a:lnTo>
                    <a:pt x="258" y="164"/>
                  </a:lnTo>
                  <a:lnTo>
                    <a:pt x="257" y="170"/>
                  </a:lnTo>
                  <a:lnTo>
                    <a:pt x="255" y="173"/>
                  </a:lnTo>
                  <a:lnTo>
                    <a:pt x="254" y="174"/>
                  </a:lnTo>
                  <a:lnTo>
                    <a:pt x="251" y="173"/>
                  </a:lnTo>
                  <a:lnTo>
                    <a:pt x="246" y="168"/>
                  </a:lnTo>
                  <a:lnTo>
                    <a:pt x="245" y="168"/>
                  </a:lnTo>
                  <a:lnTo>
                    <a:pt x="255" y="183"/>
                  </a:lnTo>
                  <a:lnTo>
                    <a:pt x="252" y="186"/>
                  </a:lnTo>
                  <a:lnTo>
                    <a:pt x="251" y="222"/>
                  </a:lnTo>
                  <a:lnTo>
                    <a:pt x="249" y="224"/>
                  </a:lnTo>
                  <a:lnTo>
                    <a:pt x="249" y="221"/>
                  </a:lnTo>
                  <a:lnTo>
                    <a:pt x="248" y="219"/>
                  </a:lnTo>
                  <a:lnTo>
                    <a:pt x="249" y="218"/>
                  </a:lnTo>
                  <a:lnTo>
                    <a:pt x="248" y="216"/>
                  </a:lnTo>
                  <a:lnTo>
                    <a:pt x="248" y="218"/>
                  </a:lnTo>
                  <a:lnTo>
                    <a:pt x="245" y="221"/>
                  </a:lnTo>
                  <a:lnTo>
                    <a:pt x="242" y="221"/>
                  </a:lnTo>
                  <a:lnTo>
                    <a:pt x="241" y="218"/>
                  </a:lnTo>
                  <a:lnTo>
                    <a:pt x="239" y="218"/>
                  </a:lnTo>
                  <a:lnTo>
                    <a:pt x="238" y="218"/>
                  </a:lnTo>
                  <a:lnTo>
                    <a:pt x="235" y="222"/>
                  </a:lnTo>
                  <a:lnTo>
                    <a:pt x="232" y="222"/>
                  </a:lnTo>
                  <a:lnTo>
                    <a:pt x="229" y="228"/>
                  </a:lnTo>
                  <a:lnTo>
                    <a:pt x="226" y="228"/>
                  </a:lnTo>
                  <a:lnTo>
                    <a:pt x="210" y="225"/>
                  </a:lnTo>
                  <a:lnTo>
                    <a:pt x="201" y="227"/>
                  </a:lnTo>
                  <a:lnTo>
                    <a:pt x="197" y="230"/>
                  </a:lnTo>
                  <a:lnTo>
                    <a:pt x="195" y="228"/>
                  </a:lnTo>
                  <a:lnTo>
                    <a:pt x="194" y="227"/>
                  </a:lnTo>
                  <a:lnTo>
                    <a:pt x="183" y="227"/>
                  </a:lnTo>
                  <a:lnTo>
                    <a:pt x="179" y="228"/>
                  </a:lnTo>
                  <a:lnTo>
                    <a:pt x="154" y="212"/>
                  </a:lnTo>
                  <a:lnTo>
                    <a:pt x="144" y="224"/>
                  </a:lnTo>
                  <a:lnTo>
                    <a:pt x="141" y="228"/>
                  </a:lnTo>
                  <a:lnTo>
                    <a:pt x="140" y="234"/>
                  </a:lnTo>
                  <a:lnTo>
                    <a:pt x="131" y="228"/>
                  </a:lnTo>
                  <a:lnTo>
                    <a:pt x="123" y="227"/>
                  </a:lnTo>
                  <a:lnTo>
                    <a:pt x="119" y="231"/>
                  </a:lnTo>
                  <a:lnTo>
                    <a:pt x="118" y="227"/>
                  </a:lnTo>
                  <a:lnTo>
                    <a:pt x="116" y="225"/>
                  </a:lnTo>
                  <a:lnTo>
                    <a:pt x="116" y="222"/>
                  </a:lnTo>
                  <a:lnTo>
                    <a:pt x="112" y="218"/>
                  </a:lnTo>
                  <a:lnTo>
                    <a:pt x="109" y="219"/>
                  </a:lnTo>
                  <a:lnTo>
                    <a:pt x="109" y="221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97" y="214"/>
                  </a:lnTo>
                  <a:lnTo>
                    <a:pt x="100" y="209"/>
                  </a:lnTo>
                  <a:lnTo>
                    <a:pt x="100" y="208"/>
                  </a:lnTo>
                  <a:lnTo>
                    <a:pt x="100" y="205"/>
                  </a:lnTo>
                  <a:lnTo>
                    <a:pt x="98" y="205"/>
                  </a:lnTo>
                  <a:lnTo>
                    <a:pt x="97" y="203"/>
                  </a:lnTo>
                  <a:lnTo>
                    <a:pt x="94" y="202"/>
                  </a:lnTo>
                  <a:lnTo>
                    <a:pt x="93" y="202"/>
                  </a:lnTo>
                  <a:lnTo>
                    <a:pt x="90" y="212"/>
                  </a:lnTo>
                  <a:lnTo>
                    <a:pt x="87" y="211"/>
                  </a:lnTo>
                  <a:lnTo>
                    <a:pt x="85" y="209"/>
                  </a:lnTo>
                  <a:lnTo>
                    <a:pt x="85" y="206"/>
                  </a:lnTo>
                  <a:lnTo>
                    <a:pt x="85" y="205"/>
                  </a:lnTo>
                  <a:lnTo>
                    <a:pt x="84" y="205"/>
                  </a:lnTo>
                  <a:lnTo>
                    <a:pt x="84" y="203"/>
                  </a:lnTo>
                  <a:lnTo>
                    <a:pt x="81" y="206"/>
                  </a:lnTo>
                  <a:lnTo>
                    <a:pt x="79" y="205"/>
                  </a:lnTo>
                  <a:lnTo>
                    <a:pt x="79" y="200"/>
                  </a:lnTo>
                  <a:lnTo>
                    <a:pt x="78" y="199"/>
                  </a:lnTo>
                  <a:lnTo>
                    <a:pt x="76" y="193"/>
                  </a:lnTo>
                  <a:lnTo>
                    <a:pt x="75" y="193"/>
                  </a:lnTo>
                  <a:lnTo>
                    <a:pt x="72" y="193"/>
                  </a:lnTo>
                  <a:lnTo>
                    <a:pt x="60" y="224"/>
                  </a:lnTo>
                  <a:lnTo>
                    <a:pt x="57" y="224"/>
                  </a:lnTo>
                  <a:lnTo>
                    <a:pt x="47" y="224"/>
                  </a:lnTo>
                  <a:lnTo>
                    <a:pt x="46" y="230"/>
                  </a:lnTo>
                  <a:lnTo>
                    <a:pt x="44" y="228"/>
                  </a:lnTo>
                  <a:lnTo>
                    <a:pt x="41" y="230"/>
                  </a:lnTo>
                  <a:lnTo>
                    <a:pt x="40" y="230"/>
                  </a:lnTo>
                  <a:lnTo>
                    <a:pt x="37" y="234"/>
                  </a:lnTo>
                  <a:lnTo>
                    <a:pt x="35" y="236"/>
                  </a:lnTo>
                  <a:lnTo>
                    <a:pt x="33" y="236"/>
                  </a:lnTo>
                  <a:lnTo>
                    <a:pt x="31" y="236"/>
                  </a:lnTo>
                  <a:lnTo>
                    <a:pt x="30" y="234"/>
                  </a:lnTo>
                  <a:lnTo>
                    <a:pt x="28" y="234"/>
                  </a:lnTo>
                  <a:lnTo>
                    <a:pt x="27" y="236"/>
                  </a:lnTo>
                  <a:lnTo>
                    <a:pt x="24" y="234"/>
                  </a:lnTo>
                  <a:lnTo>
                    <a:pt x="21" y="237"/>
                  </a:lnTo>
                  <a:lnTo>
                    <a:pt x="19" y="237"/>
                  </a:lnTo>
                  <a:lnTo>
                    <a:pt x="16" y="234"/>
                  </a:lnTo>
                  <a:lnTo>
                    <a:pt x="9" y="234"/>
                  </a:lnTo>
                  <a:lnTo>
                    <a:pt x="8" y="233"/>
                  </a:lnTo>
                  <a:lnTo>
                    <a:pt x="8" y="230"/>
                  </a:lnTo>
                  <a:lnTo>
                    <a:pt x="6" y="225"/>
                  </a:lnTo>
                  <a:lnTo>
                    <a:pt x="5" y="224"/>
                  </a:lnTo>
                  <a:lnTo>
                    <a:pt x="6" y="221"/>
                  </a:lnTo>
                  <a:lnTo>
                    <a:pt x="3" y="218"/>
                  </a:lnTo>
                  <a:lnTo>
                    <a:pt x="2" y="216"/>
                  </a:lnTo>
                  <a:lnTo>
                    <a:pt x="0" y="215"/>
                  </a:lnTo>
                  <a:lnTo>
                    <a:pt x="2" y="214"/>
                  </a:lnTo>
                  <a:lnTo>
                    <a:pt x="6" y="209"/>
                  </a:lnTo>
                  <a:lnTo>
                    <a:pt x="5" y="205"/>
                  </a:lnTo>
                  <a:lnTo>
                    <a:pt x="8" y="202"/>
                  </a:lnTo>
                  <a:lnTo>
                    <a:pt x="8" y="203"/>
                  </a:lnTo>
                  <a:lnTo>
                    <a:pt x="12" y="202"/>
                  </a:lnTo>
                  <a:lnTo>
                    <a:pt x="13" y="202"/>
                  </a:lnTo>
                  <a:lnTo>
                    <a:pt x="15" y="203"/>
                  </a:lnTo>
                  <a:lnTo>
                    <a:pt x="16" y="203"/>
                  </a:lnTo>
                  <a:lnTo>
                    <a:pt x="19" y="202"/>
                  </a:lnTo>
                  <a:lnTo>
                    <a:pt x="21" y="200"/>
                  </a:lnTo>
                  <a:lnTo>
                    <a:pt x="24" y="197"/>
                  </a:lnTo>
                  <a:lnTo>
                    <a:pt x="25" y="194"/>
                  </a:lnTo>
                  <a:lnTo>
                    <a:pt x="25" y="193"/>
                  </a:lnTo>
                  <a:lnTo>
                    <a:pt x="28" y="189"/>
                  </a:lnTo>
                  <a:lnTo>
                    <a:pt x="31" y="181"/>
                  </a:lnTo>
                  <a:lnTo>
                    <a:pt x="35" y="173"/>
                  </a:lnTo>
                  <a:lnTo>
                    <a:pt x="35" y="171"/>
                  </a:lnTo>
                  <a:lnTo>
                    <a:pt x="37" y="168"/>
                  </a:lnTo>
                  <a:lnTo>
                    <a:pt x="38" y="165"/>
                  </a:lnTo>
                  <a:lnTo>
                    <a:pt x="38" y="161"/>
                  </a:lnTo>
                  <a:lnTo>
                    <a:pt x="40" y="159"/>
                  </a:lnTo>
                  <a:lnTo>
                    <a:pt x="41" y="155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46" y="145"/>
                  </a:lnTo>
                  <a:lnTo>
                    <a:pt x="47" y="140"/>
                  </a:lnTo>
                  <a:lnTo>
                    <a:pt x="52" y="124"/>
                  </a:lnTo>
                  <a:lnTo>
                    <a:pt x="54" y="117"/>
                  </a:lnTo>
                  <a:lnTo>
                    <a:pt x="57" y="112"/>
                  </a:lnTo>
                  <a:lnTo>
                    <a:pt x="59" y="107"/>
                  </a:lnTo>
                  <a:lnTo>
                    <a:pt x="62" y="102"/>
                  </a:lnTo>
                  <a:lnTo>
                    <a:pt x="66" y="98"/>
                  </a:lnTo>
                  <a:lnTo>
                    <a:pt x="66" y="96"/>
                  </a:lnTo>
                  <a:lnTo>
                    <a:pt x="68" y="95"/>
                  </a:lnTo>
                  <a:lnTo>
                    <a:pt x="68" y="93"/>
                  </a:lnTo>
                  <a:lnTo>
                    <a:pt x="69" y="92"/>
                  </a:lnTo>
                  <a:lnTo>
                    <a:pt x="72" y="89"/>
                  </a:lnTo>
                  <a:lnTo>
                    <a:pt x="74" y="88"/>
                  </a:lnTo>
                  <a:lnTo>
                    <a:pt x="81" y="83"/>
                  </a:lnTo>
                  <a:lnTo>
                    <a:pt x="84" y="82"/>
                  </a:lnTo>
                  <a:lnTo>
                    <a:pt x="91" y="80"/>
                  </a:lnTo>
                  <a:lnTo>
                    <a:pt x="100" y="80"/>
                  </a:lnTo>
                  <a:lnTo>
                    <a:pt x="104" y="79"/>
                  </a:lnTo>
                  <a:lnTo>
                    <a:pt x="107" y="79"/>
                  </a:lnTo>
                  <a:lnTo>
                    <a:pt x="110" y="77"/>
                  </a:lnTo>
                  <a:lnTo>
                    <a:pt x="113" y="79"/>
                  </a:lnTo>
                  <a:lnTo>
                    <a:pt x="115" y="80"/>
                  </a:lnTo>
                  <a:lnTo>
                    <a:pt x="116" y="82"/>
                  </a:lnTo>
                  <a:lnTo>
                    <a:pt x="118" y="83"/>
                  </a:lnTo>
                  <a:lnTo>
                    <a:pt x="118" y="86"/>
                  </a:lnTo>
                  <a:lnTo>
                    <a:pt x="116" y="89"/>
                  </a:lnTo>
                  <a:lnTo>
                    <a:pt x="115" y="90"/>
                  </a:lnTo>
                  <a:lnTo>
                    <a:pt x="112" y="93"/>
                  </a:lnTo>
                  <a:lnTo>
                    <a:pt x="110" y="93"/>
                  </a:lnTo>
                  <a:lnTo>
                    <a:pt x="109" y="93"/>
                  </a:lnTo>
                  <a:lnTo>
                    <a:pt x="110" y="92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5" y="86"/>
                  </a:lnTo>
                  <a:lnTo>
                    <a:pt x="113" y="86"/>
                  </a:lnTo>
                  <a:lnTo>
                    <a:pt x="110" y="86"/>
                  </a:lnTo>
                  <a:lnTo>
                    <a:pt x="106" y="85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7" y="89"/>
                  </a:lnTo>
                  <a:lnTo>
                    <a:pt x="106" y="90"/>
                  </a:lnTo>
                  <a:lnTo>
                    <a:pt x="104" y="95"/>
                  </a:lnTo>
                  <a:lnTo>
                    <a:pt x="104" y="98"/>
                  </a:lnTo>
                  <a:lnTo>
                    <a:pt x="103" y="101"/>
                  </a:lnTo>
                  <a:lnTo>
                    <a:pt x="101" y="99"/>
                  </a:lnTo>
                  <a:lnTo>
                    <a:pt x="98" y="98"/>
                  </a:lnTo>
                  <a:lnTo>
                    <a:pt x="97" y="99"/>
                  </a:lnTo>
                  <a:lnTo>
                    <a:pt x="94" y="101"/>
                  </a:lnTo>
                  <a:lnTo>
                    <a:pt x="96" y="102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7" y="105"/>
                  </a:lnTo>
                  <a:lnTo>
                    <a:pt x="100" y="105"/>
                  </a:lnTo>
                  <a:lnTo>
                    <a:pt x="101" y="107"/>
                  </a:lnTo>
                  <a:lnTo>
                    <a:pt x="104" y="108"/>
                  </a:lnTo>
                  <a:lnTo>
                    <a:pt x="104" y="110"/>
                  </a:lnTo>
                  <a:lnTo>
                    <a:pt x="104" y="111"/>
                  </a:lnTo>
                  <a:lnTo>
                    <a:pt x="103" y="112"/>
                  </a:lnTo>
                  <a:lnTo>
                    <a:pt x="100" y="114"/>
                  </a:lnTo>
                  <a:lnTo>
                    <a:pt x="98" y="115"/>
                  </a:lnTo>
                  <a:lnTo>
                    <a:pt x="97" y="115"/>
                  </a:lnTo>
                  <a:lnTo>
                    <a:pt x="98" y="117"/>
                  </a:lnTo>
                  <a:lnTo>
                    <a:pt x="100" y="118"/>
                  </a:lnTo>
                  <a:lnTo>
                    <a:pt x="101" y="118"/>
                  </a:lnTo>
                  <a:lnTo>
                    <a:pt x="104" y="118"/>
                  </a:lnTo>
                  <a:lnTo>
                    <a:pt x="106" y="121"/>
                  </a:lnTo>
                  <a:lnTo>
                    <a:pt x="107" y="124"/>
                  </a:lnTo>
                  <a:lnTo>
                    <a:pt x="109" y="124"/>
                  </a:lnTo>
                  <a:lnTo>
                    <a:pt x="112" y="123"/>
                  </a:lnTo>
                  <a:lnTo>
                    <a:pt x="113" y="120"/>
                  </a:lnTo>
                  <a:lnTo>
                    <a:pt x="113" y="115"/>
                  </a:lnTo>
                  <a:lnTo>
                    <a:pt x="115" y="114"/>
                  </a:lnTo>
                  <a:lnTo>
                    <a:pt x="116" y="111"/>
                  </a:lnTo>
                  <a:lnTo>
                    <a:pt x="119" y="108"/>
                  </a:lnTo>
                  <a:lnTo>
                    <a:pt x="123" y="105"/>
                  </a:lnTo>
                  <a:lnTo>
                    <a:pt x="126" y="104"/>
                  </a:lnTo>
                  <a:lnTo>
                    <a:pt x="126" y="101"/>
                  </a:lnTo>
                  <a:lnTo>
                    <a:pt x="126" y="99"/>
                  </a:lnTo>
                  <a:lnTo>
                    <a:pt x="126" y="96"/>
                  </a:lnTo>
                  <a:lnTo>
                    <a:pt x="126" y="92"/>
                  </a:lnTo>
                  <a:lnTo>
                    <a:pt x="128" y="89"/>
                  </a:lnTo>
                  <a:lnTo>
                    <a:pt x="128" y="88"/>
                  </a:lnTo>
                  <a:lnTo>
                    <a:pt x="129" y="86"/>
                  </a:lnTo>
                  <a:lnTo>
                    <a:pt x="131" y="82"/>
                  </a:lnTo>
                  <a:lnTo>
                    <a:pt x="134" y="77"/>
                  </a:lnTo>
                  <a:lnTo>
                    <a:pt x="135" y="76"/>
                  </a:lnTo>
                  <a:lnTo>
                    <a:pt x="137" y="71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38" y="61"/>
                  </a:lnTo>
                  <a:lnTo>
                    <a:pt x="141" y="55"/>
                  </a:lnTo>
                  <a:lnTo>
                    <a:pt x="142" y="52"/>
                  </a:lnTo>
                  <a:lnTo>
                    <a:pt x="145" y="51"/>
                  </a:lnTo>
                  <a:lnTo>
                    <a:pt x="148" y="49"/>
                  </a:lnTo>
                  <a:lnTo>
                    <a:pt x="148" y="48"/>
                  </a:lnTo>
                  <a:lnTo>
                    <a:pt x="151" y="47"/>
                  </a:lnTo>
                  <a:lnTo>
                    <a:pt x="157" y="44"/>
                  </a:lnTo>
                  <a:lnTo>
                    <a:pt x="157" y="42"/>
                  </a:lnTo>
                  <a:lnTo>
                    <a:pt x="159" y="25"/>
                  </a:lnTo>
                  <a:lnTo>
                    <a:pt x="160" y="19"/>
                  </a:lnTo>
                  <a:lnTo>
                    <a:pt x="164" y="8"/>
                  </a:lnTo>
                  <a:lnTo>
                    <a:pt x="166" y="4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0" y="1"/>
                  </a:lnTo>
                  <a:lnTo>
                    <a:pt x="169" y="3"/>
                  </a:lnTo>
                  <a:lnTo>
                    <a:pt x="167" y="4"/>
                  </a:lnTo>
                  <a:lnTo>
                    <a:pt x="167" y="5"/>
                  </a:lnTo>
                  <a:lnTo>
                    <a:pt x="170" y="5"/>
                  </a:lnTo>
                  <a:close/>
                  <a:moveTo>
                    <a:pt x="172" y="16"/>
                  </a:moveTo>
                  <a:lnTo>
                    <a:pt x="172" y="17"/>
                  </a:lnTo>
                  <a:lnTo>
                    <a:pt x="170" y="17"/>
                  </a:lnTo>
                  <a:lnTo>
                    <a:pt x="169" y="16"/>
                  </a:lnTo>
                  <a:lnTo>
                    <a:pt x="169" y="14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2" y="16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3" name="Freeform 273"/>
            <p:cNvSpPr>
              <a:spLocks noEditPoints="1"/>
            </p:cNvSpPr>
            <p:nvPr/>
          </p:nvSpPr>
          <p:spPr bwMode="auto">
            <a:xfrm rot="21334256">
              <a:off x="2891293" y="3141434"/>
              <a:ext cx="547454" cy="948492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4" name="Freeform 274"/>
            <p:cNvSpPr>
              <a:spLocks/>
            </p:cNvSpPr>
            <p:nvPr/>
          </p:nvSpPr>
          <p:spPr bwMode="auto">
            <a:xfrm rot="21334256">
              <a:off x="3941513" y="1732157"/>
              <a:ext cx="528197" cy="548019"/>
            </a:xfrm>
            <a:custGeom>
              <a:avLst/>
              <a:gdLst>
                <a:gd name="T0" fmla="*/ 2147483647 w 171"/>
                <a:gd name="T1" fmla="*/ 2147483647 h 150"/>
                <a:gd name="T2" fmla="*/ 2147483647 w 171"/>
                <a:gd name="T3" fmla="*/ 2147483647 h 150"/>
                <a:gd name="T4" fmla="*/ 2147483647 w 171"/>
                <a:gd name="T5" fmla="*/ 2147483647 h 150"/>
                <a:gd name="T6" fmla="*/ 2147483647 w 171"/>
                <a:gd name="T7" fmla="*/ 2147483647 h 150"/>
                <a:gd name="T8" fmla="*/ 2147483647 w 171"/>
                <a:gd name="T9" fmla="*/ 2147483647 h 150"/>
                <a:gd name="T10" fmla="*/ 2147483647 w 171"/>
                <a:gd name="T11" fmla="*/ 2147483647 h 150"/>
                <a:gd name="T12" fmla="*/ 2147483647 w 171"/>
                <a:gd name="T13" fmla="*/ 2147483647 h 150"/>
                <a:gd name="T14" fmla="*/ 2147483647 w 171"/>
                <a:gd name="T15" fmla="*/ 2147483647 h 150"/>
                <a:gd name="T16" fmla="*/ 2147483647 w 171"/>
                <a:gd name="T17" fmla="*/ 2147483647 h 150"/>
                <a:gd name="T18" fmla="*/ 2147483647 w 171"/>
                <a:gd name="T19" fmla="*/ 2147483647 h 150"/>
                <a:gd name="T20" fmla="*/ 2147483647 w 171"/>
                <a:gd name="T21" fmla="*/ 2147483647 h 150"/>
                <a:gd name="T22" fmla="*/ 2147483647 w 171"/>
                <a:gd name="T23" fmla="*/ 2147483647 h 150"/>
                <a:gd name="T24" fmla="*/ 2147483647 w 171"/>
                <a:gd name="T25" fmla="*/ 2147483647 h 150"/>
                <a:gd name="T26" fmla="*/ 2147483647 w 171"/>
                <a:gd name="T27" fmla="*/ 2147483647 h 150"/>
                <a:gd name="T28" fmla="*/ 2147483647 w 171"/>
                <a:gd name="T29" fmla="*/ 2147483647 h 150"/>
                <a:gd name="T30" fmla="*/ 2147483647 w 171"/>
                <a:gd name="T31" fmla="*/ 2147483647 h 150"/>
                <a:gd name="T32" fmla="*/ 2147483647 w 171"/>
                <a:gd name="T33" fmla="*/ 2147483647 h 150"/>
                <a:gd name="T34" fmla="*/ 2147483647 w 171"/>
                <a:gd name="T35" fmla="*/ 2147483647 h 150"/>
                <a:gd name="T36" fmla="*/ 2147483647 w 171"/>
                <a:gd name="T37" fmla="*/ 2147483647 h 150"/>
                <a:gd name="T38" fmla="*/ 2147483647 w 171"/>
                <a:gd name="T39" fmla="*/ 2147483647 h 150"/>
                <a:gd name="T40" fmla="*/ 2147483647 w 171"/>
                <a:gd name="T41" fmla="*/ 2147483647 h 150"/>
                <a:gd name="T42" fmla="*/ 2147483647 w 171"/>
                <a:gd name="T43" fmla="*/ 2147483647 h 150"/>
                <a:gd name="T44" fmla="*/ 2147483647 w 171"/>
                <a:gd name="T45" fmla="*/ 2147483647 h 150"/>
                <a:gd name="T46" fmla="*/ 2147483647 w 171"/>
                <a:gd name="T47" fmla="*/ 2147483647 h 150"/>
                <a:gd name="T48" fmla="*/ 2147483647 w 171"/>
                <a:gd name="T49" fmla="*/ 2147483647 h 150"/>
                <a:gd name="T50" fmla="*/ 2147483647 w 171"/>
                <a:gd name="T51" fmla="*/ 2147483647 h 150"/>
                <a:gd name="T52" fmla="*/ 2147483647 w 171"/>
                <a:gd name="T53" fmla="*/ 2147483647 h 150"/>
                <a:gd name="T54" fmla="*/ 2147483647 w 171"/>
                <a:gd name="T55" fmla="*/ 2147483647 h 150"/>
                <a:gd name="T56" fmla="*/ 2147483647 w 171"/>
                <a:gd name="T57" fmla="*/ 2147483647 h 150"/>
                <a:gd name="T58" fmla="*/ 2147483647 w 171"/>
                <a:gd name="T59" fmla="*/ 2147483647 h 150"/>
                <a:gd name="T60" fmla="*/ 2147483647 w 171"/>
                <a:gd name="T61" fmla="*/ 2147483647 h 150"/>
                <a:gd name="T62" fmla="*/ 2147483647 w 171"/>
                <a:gd name="T63" fmla="*/ 2147483647 h 150"/>
                <a:gd name="T64" fmla="*/ 2147483647 w 171"/>
                <a:gd name="T65" fmla="*/ 2147483647 h 150"/>
                <a:gd name="T66" fmla="*/ 2147483647 w 171"/>
                <a:gd name="T67" fmla="*/ 2147483647 h 150"/>
                <a:gd name="T68" fmla="*/ 2147483647 w 171"/>
                <a:gd name="T69" fmla="*/ 2147483647 h 150"/>
                <a:gd name="T70" fmla="*/ 2147483647 w 171"/>
                <a:gd name="T71" fmla="*/ 2147483647 h 150"/>
                <a:gd name="T72" fmla="*/ 2147483647 w 171"/>
                <a:gd name="T73" fmla="*/ 2147483647 h 150"/>
                <a:gd name="T74" fmla="*/ 2147483647 w 171"/>
                <a:gd name="T75" fmla="*/ 2147483647 h 150"/>
                <a:gd name="T76" fmla="*/ 2147483647 w 171"/>
                <a:gd name="T77" fmla="*/ 2147483647 h 150"/>
                <a:gd name="T78" fmla="*/ 2147483647 w 171"/>
                <a:gd name="T79" fmla="*/ 2147483647 h 150"/>
                <a:gd name="T80" fmla="*/ 2147483647 w 171"/>
                <a:gd name="T81" fmla="*/ 2147483647 h 150"/>
                <a:gd name="T82" fmla="*/ 2147483647 w 171"/>
                <a:gd name="T83" fmla="*/ 2147483647 h 150"/>
                <a:gd name="T84" fmla="*/ 2147483647 w 171"/>
                <a:gd name="T85" fmla="*/ 2147483647 h 150"/>
                <a:gd name="T86" fmla="*/ 2147483647 w 171"/>
                <a:gd name="T87" fmla="*/ 2147483647 h 150"/>
                <a:gd name="T88" fmla="*/ 2147483647 w 171"/>
                <a:gd name="T89" fmla="*/ 2147483647 h 150"/>
                <a:gd name="T90" fmla="*/ 2147483647 w 171"/>
                <a:gd name="T91" fmla="*/ 2147483647 h 150"/>
                <a:gd name="T92" fmla="*/ 2147483647 w 171"/>
                <a:gd name="T93" fmla="*/ 2147483647 h 150"/>
                <a:gd name="T94" fmla="*/ 2147483647 w 171"/>
                <a:gd name="T95" fmla="*/ 2147483647 h 150"/>
                <a:gd name="T96" fmla="*/ 2147483647 w 171"/>
                <a:gd name="T97" fmla="*/ 2147483647 h 150"/>
                <a:gd name="T98" fmla="*/ 2147483647 w 171"/>
                <a:gd name="T99" fmla="*/ 2147483647 h 150"/>
                <a:gd name="T100" fmla="*/ 2147483647 w 171"/>
                <a:gd name="T101" fmla="*/ 2147483647 h 150"/>
                <a:gd name="T102" fmla="*/ 2147483647 w 171"/>
                <a:gd name="T103" fmla="*/ 2147483647 h 150"/>
                <a:gd name="T104" fmla="*/ 2147483647 w 171"/>
                <a:gd name="T105" fmla="*/ 2147483647 h 150"/>
                <a:gd name="T106" fmla="*/ 2147483647 w 171"/>
                <a:gd name="T107" fmla="*/ 2147483647 h 150"/>
                <a:gd name="T108" fmla="*/ 2147483647 w 171"/>
                <a:gd name="T109" fmla="*/ 2147483647 h 150"/>
                <a:gd name="T110" fmla="*/ 2147483647 w 171"/>
                <a:gd name="T111" fmla="*/ 2147483647 h 150"/>
                <a:gd name="T112" fmla="*/ 2147483647 w 171"/>
                <a:gd name="T113" fmla="*/ 0 h 1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1"/>
                <a:gd name="T172" fmla="*/ 0 h 150"/>
                <a:gd name="T173" fmla="*/ 171 w 171"/>
                <a:gd name="T174" fmla="*/ 150 h 1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1" h="150">
                  <a:moveTo>
                    <a:pt x="145" y="0"/>
                  </a:moveTo>
                  <a:lnTo>
                    <a:pt x="165" y="2"/>
                  </a:lnTo>
                  <a:lnTo>
                    <a:pt x="164" y="28"/>
                  </a:lnTo>
                  <a:lnTo>
                    <a:pt x="164" y="34"/>
                  </a:lnTo>
                  <a:lnTo>
                    <a:pt x="165" y="33"/>
                  </a:lnTo>
                  <a:lnTo>
                    <a:pt x="167" y="30"/>
                  </a:lnTo>
                  <a:lnTo>
                    <a:pt x="170" y="30"/>
                  </a:lnTo>
                  <a:lnTo>
                    <a:pt x="167" y="72"/>
                  </a:lnTo>
                  <a:lnTo>
                    <a:pt x="171" y="72"/>
                  </a:lnTo>
                  <a:lnTo>
                    <a:pt x="170" y="109"/>
                  </a:lnTo>
                  <a:lnTo>
                    <a:pt x="168" y="113"/>
                  </a:lnTo>
                  <a:lnTo>
                    <a:pt x="161" y="109"/>
                  </a:lnTo>
                  <a:lnTo>
                    <a:pt x="155" y="110"/>
                  </a:lnTo>
                  <a:lnTo>
                    <a:pt x="148" y="109"/>
                  </a:lnTo>
                  <a:lnTo>
                    <a:pt x="149" y="113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0" y="122"/>
                  </a:lnTo>
                  <a:lnTo>
                    <a:pt x="136" y="123"/>
                  </a:lnTo>
                  <a:lnTo>
                    <a:pt x="131" y="123"/>
                  </a:lnTo>
                  <a:lnTo>
                    <a:pt x="121" y="134"/>
                  </a:lnTo>
                  <a:lnTo>
                    <a:pt x="121" y="150"/>
                  </a:lnTo>
                  <a:lnTo>
                    <a:pt x="105" y="142"/>
                  </a:lnTo>
                  <a:lnTo>
                    <a:pt x="82" y="128"/>
                  </a:lnTo>
                  <a:lnTo>
                    <a:pt x="85" y="123"/>
                  </a:lnTo>
                  <a:lnTo>
                    <a:pt x="73" y="118"/>
                  </a:lnTo>
                  <a:lnTo>
                    <a:pt x="11" y="113"/>
                  </a:lnTo>
                  <a:lnTo>
                    <a:pt x="13" y="106"/>
                  </a:lnTo>
                  <a:lnTo>
                    <a:pt x="14" y="94"/>
                  </a:lnTo>
                  <a:lnTo>
                    <a:pt x="19" y="94"/>
                  </a:lnTo>
                  <a:lnTo>
                    <a:pt x="17" y="93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4" y="87"/>
                  </a:lnTo>
                  <a:lnTo>
                    <a:pt x="8" y="85"/>
                  </a:lnTo>
                  <a:lnTo>
                    <a:pt x="5" y="85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0" y="81"/>
                  </a:lnTo>
                  <a:lnTo>
                    <a:pt x="4" y="81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10" y="53"/>
                  </a:lnTo>
                  <a:lnTo>
                    <a:pt x="39" y="55"/>
                  </a:lnTo>
                  <a:lnTo>
                    <a:pt x="41" y="41"/>
                  </a:lnTo>
                  <a:lnTo>
                    <a:pt x="43" y="37"/>
                  </a:lnTo>
                  <a:lnTo>
                    <a:pt x="48" y="40"/>
                  </a:lnTo>
                  <a:lnTo>
                    <a:pt x="52" y="41"/>
                  </a:lnTo>
                  <a:lnTo>
                    <a:pt x="52" y="40"/>
                  </a:lnTo>
                  <a:lnTo>
                    <a:pt x="54" y="37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64" y="16"/>
                  </a:lnTo>
                  <a:lnTo>
                    <a:pt x="65" y="18"/>
                  </a:lnTo>
                  <a:lnTo>
                    <a:pt x="67" y="16"/>
                  </a:lnTo>
                  <a:lnTo>
                    <a:pt x="70" y="15"/>
                  </a:lnTo>
                  <a:lnTo>
                    <a:pt x="71" y="15"/>
                  </a:lnTo>
                  <a:lnTo>
                    <a:pt x="73" y="16"/>
                  </a:lnTo>
                  <a:lnTo>
                    <a:pt x="77" y="18"/>
                  </a:lnTo>
                  <a:lnTo>
                    <a:pt x="80" y="19"/>
                  </a:lnTo>
                  <a:lnTo>
                    <a:pt x="82" y="18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6" y="9"/>
                  </a:lnTo>
                  <a:lnTo>
                    <a:pt x="87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90" y="11"/>
                  </a:lnTo>
                  <a:lnTo>
                    <a:pt x="92" y="13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8" y="27"/>
                  </a:lnTo>
                  <a:lnTo>
                    <a:pt x="101" y="30"/>
                  </a:lnTo>
                  <a:lnTo>
                    <a:pt x="102" y="30"/>
                  </a:lnTo>
                  <a:lnTo>
                    <a:pt x="104" y="31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11" y="31"/>
                  </a:lnTo>
                  <a:lnTo>
                    <a:pt x="115" y="30"/>
                  </a:lnTo>
                  <a:lnTo>
                    <a:pt x="117" y="30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8" y="25"/>
                  </a:lnTo>
                  <a:lnTo>
                    <a:pt x="118" y="24"/>
                  </a:lnTo>
                  <a:lnTo>
                    <a:pt x="120" y="24"/>
                  </a:lnTo>
                  <a:lnTo>
                    <a:pt x="121" y="22"/>
                  </a:lnTo>
                  <a:lnTo>
                    <a:pt x="123" y="24"/>
                  </a:lnTo>
                  <a:lnTo>
                    <a:pt x="124" y="27"/>
                  </a:lnTo>
                  <a:lnTo>
                    <a:pt x="126" y="27"/>
                  </a:lnTo>
                  <a:lnTo>
                    <a:pt x="127" y="25"/>
                  </a:lnTo>
                  <a:lnTo>
                    <a:pt x="128" y="24"/>
                  </a:lnTo>
                  <a:lnTo>
                    <a:pt x="130" y="24"/>
                  </a:lnTo>
                  <a:lnTo>
                    <a:pt x="134" y="27"/>
                  </a:lnTo>
                  <a:lnTo>
                    <a:pt x="136" y="30"/>
                  </a:lnTo>
                  <a:lnTo>
                    <a:pt x="136" y="25"/>
                  </a:lnTo>
                  <a:lnTo>
                    <a:pt x="137" y="24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2" y="18"/>
                  </a:lnTo>
                  <a:lnTo>
                    <a:pt x="142" y="3"/>
                  </a:lnTo>
                  <a:lnTo>
                    <a:pt x="143" y="2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5" name="Freeform 275"/>
            <p:cNvSpPr>
              <a:spLocks noEditPoints="1"/>
            </p:cNvSpPr>
            <p:nvPr/>
          </p:nvSpPr>
          <p:spPr bwMode="auto">
            <a:xfrm rot="21334256">
              <a:off x="5929474" y="4151082"/>
              <a:ext cx="335625" cy="455601"/>
            </a:xfrm>
            <a:custGeom>
              <a:avLst/>
              <a:gdLst>
                <a:gd name="T0" fmla="*/ 2147483647 w 109"/>
                <a:gd name="T1" fmla="*/ 2147483647 h 125"/>
                <a:gd name="T2" fmla="*/ 2147483647 w 109"/>
                <a:gd name="T3" fmla="*/ 0 h 125"/>
                <a:gd name="T4" fmla="*/ 2147483647 w 109"/>
                <a:gd name="T5" fmla="*/ 2147483647 h 125"/>
                <a:gd name="T6" fmla="*/ 2147483647 w 109"/>
                <a:gd name="T7" fmla="*/ 2147483647 h 125"/>
                <a:gd name="T8" fmla="*/ 2147483647 w 109"/>
                <a:gd name="T9" fmla="*/ 2147483647 h 125"/>
                <a:gd name="T10" fmla="*/ 2147483647 w 109"/>
                <a:gd name="T11" fmla="*/ 2147483647 h 125"/>
                <a:gd name="T12" fmla="*/ 2147483647 w 109"/>
                <a:gd name="T13" fmla="*/ 2147483647 h 125"/>
                <a:gd name="T14" fmla="*/ 2147483647 w 109"/>
                <a:gd name="T15" fmla="*/ 2147483647 h 125"/>
                <a:gd name="T16" fmla="*/ 2147483647 w 109"/>
                <a:gd name="T17" fmla="*/ 2147483647 h 125"/>
                <a:gd name="T18" fmla="*/ 2147483647 w 109"/>
                <a:gd name="T19" fmla="*/ 2147483647 h 125"/>
                <a:gd name="T20" fmla="*/ 2147483647 w 109"/>
                <a:gd name="T21" fmla="*/ 2147483647 h 125"/>
                <a:gd name="T22" fmla="*/ 2147483647 w 109"/>
                <a:gd name="T23" fmla="*/ 2147483647 h 125"/>
                <a:gd name="T24" fmla="*/ 2147483647 w 109"/>
                <a:gd name="T25" fmla="*/ 2147483647 h 125"/>
                <a:gd name="T26" fmla="*/ 2147483647 w 109"/>
                <a:gd name="T27" fmla="*/ 2147483647 h 125"/>
                <a:gd name="T28" fmla="*/ 2147483647 w 109"/>
                <a:gd name="T29" fmla="*/ 2147483647 h 125"/>
                <a:gd name="T30" fmla="*/ 2147483647 w 109"/>
                <a:gd name="T31" fmla="*/ 2147483647 h 125"/>
                <a:gd name="T32" fmla="*/ 2147483647 w 109"/>
                <a:gd name="T33" fmla="*/ 2147483647 h 125"/>
                <a:gd name="T34" fmla="*/ 2147483647 w 109"/>
                <a:gd name="T35" fmla="*/ 2147483647 h 125"/>
                <a:gd name="T36" fmla="*/ 2147483647 w 109"/>
                <a:gd name="T37" fmla="*/ 2147483647 h 125"/>
                <a:gd name="T38" fmla="*/ 2147483647 w 109"/>
                <a:gd name="T39" fmla="*/ 2147483647 h 125"/>
                <a:gd name="T40" fmla="*/ 2147483647 w 109"/>
                <a:gd name="T41" fmla="*/ 2147483647 h 125"/>
                <a:gd name="T42" fmla="*/ 2147483647 w 109"/>
                <a:gd name="T43" fmla="*/ 2147483647 h 125"/>
                <a:gd name="T44" fmla="*/ 2147483647 w 109"/>
                <a:gd name="T45" fmla="*/ 2147483647 h 125"/>
                <a:gd name="T46" fmla="*/ 2147483647 w 109"/>
                <a:gd name="T47" fmla="*/ 2147483647 h 125"/>
                <a:gd name="T48" fmla="*/ 2147483647 w 109"/>
                <a:gd name="T49" fmla="*/ 2147483647 h 125"/>
                <a:gd name="T50" fmla="*/ 2147483647 w 109"/>
                <a:gd name="T51" fmla="*/ 2147483647 h 125"/>
                <a:gd name="T52" fmla="*/ 2147483647 w 109"/>
                <a:gd name="T53" fmla="*/ 2147483647 h 125"/>
                <a:gd name="T54" fmla="*/ 2147483647 w 109"/>
                <a:gd name="T55" fmla="*/ 2147483647 h 125"/>
                <a:gd name="T56" fmla="*/ 2147483647 w 109"/>
                <a:gd name="T57" fmla="*/ 2147483647 h 125"/>
                <a:gd name="T58" fmla="*/ 2147483647 w 109"/>
                <a:gd name="T59" fmla="*/ 2147483647 h 125"/>
                <a:gd name="T60" fmla="*/ 2147483647 w 109"/>
                <a:gd name="T61" fmla="*/ 2147483647 h 125"/>
                <a:gd name="T62" fmla="*/ 2147483647 w 109"/>
                <a:gd name="T63" fmla="*/ 2147483647 h 125"/>
                <a:gd name="T64" fmla="*/ 2147483647 w 109"/>
                <a:gd name="T65" fmla="*/ 2147483647 h 125"/>
                <a:gd name="T66" fmla="*/ 2147483647 w 109"/>
                <a:gd name="T67" fmla="*/ 2147483647 h 125"/>
                <a:gd name="T68" fmla="*/ 2147483647 w 109"/>
                <a:gd name="T69" fmla="*/ 2147483647 h 125"/>
                <a:gd name="T70" fmla="*/ 2147483647 w 109"/>
                <a:gd name="T71" fmla="*/ 2147483647 h 125"/>
                <a:gd name="T72" fmla="*/ 0 w 109"/>
                <a:gd name="T73" fmla="*/ 2147483647 h 125"/>
                <a:gd name="T74" fmla="*/ 2147483647 w 109"/>
                <a:gd name="T75" fmla="*/ 2147483647 h 125"/>
                <a:gd name="T76" fmla="*/ 2147483647 w 109"/>
                <a:gd name="T77" fmla="*/ 2147483647 h 125"/>
                <a:gd name="T78" fmla="*/ 2147483647 w 109"/>
                <a:gd name="T79" fmla="*/ 2147483647 h 125"/>
                <a:gd name="T80" fmla="*/ 2147483647 w 109"/>
                <a:gd name="T81" fmla="*/ 2147483647 h 125"/>
                <a:gd name="T82" fmla="*/ 2147483647 w 109"/>
                <a:gd name="T83" fmla="*/ 2147483647 h 125"/>
                <a:gd name="T84" fmla="*/ 2147483647 w 109"/>
                <a:gd name="T85" fmla="*/ 2147483647 h 125"/>
                <a:gd name="T86" fmla="*/ 2147483647 w 109"/>
                <a:gd name="T87" fmla="*/ 2147483647 h 1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9"/>
                <a:gd name="T133" fmla="*/ 0 h 125"/>
                <a:gd name="T134" fmla="*/ 109 w 109"/>
                <a:gd name="T135" fmla="*/ 125 h 1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9" h="125">
                  <a:moveTo>
                    <a:pt x="41" y="17"/>
                  </a:moveTo>
                  <a:lnTo>
                    <a:pt x="50" y="11"/>
                  </a:lnTo>
                  <a:lnTo>
                    <a:pt x="49" y="8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8" y="8"/>
                  </a:lnTo>
                  <a:lnTo>
                    <a:pt x="68" y="14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2" y="20"/>
                  </a:lnTo>
                  <a:lnTo>
                    <a:pt x="78" y="17"/>
                  </a:lnTo>
                  <a:lnTo>
                    <a:pt x="82" y="22"/>
                  </a:lnTo>
                  <a:lnTo>
                    <a:pt x="79" y="24"/>
                  </a:lnTo>
                  <a:lnTo>
                    <a:pt x="81" y="25"/>
                  </a:lnTo>
                  <a:lnTo>
                    <a:pt x="76" y="30"/>
                  </a:lnTo>
                  <a:lnTo>
                    <a:pt x="78" y="33"/>
                  </a:lnTo>
                  <a:lnTo>
                    <a:pt x="79" y="34"/>
                  </a:lnTo>
                  <a:lnTo>
                    <a:pt x="82" y="36"/>
                  </a:lnTo>
                  <a:lnTo>
                    <a:pt x="84" y="39"/>
                  </a:lnTo>
                  <a:lnTo>
                    <a:pt x="82" y="42"/>
                  </a:lnTo>
                  <a:lnTo>
                    <a:pt x="84" y="46"/>
                  </a:lnTo>
                  <a:lnTo>
                    <a:pt x="81" y="47"/>
                  </a:lnTo>
                  <a:lnTo>
                    <a:pt x="82" y="49"/>
                  </a:lnTo>
                  <a:lnTo>
                    <a:pt x="81" y="50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79" y="65"/>
                  </a:lnTo>
                  <a:lnTo>
                    <a:pt x="84" y="65"/>
                  </a:lnTo>
                  <a:lnTo>
                    <a:pt x="85" y="61"/>
                  </a:lnTo>
                  <a:lnTo>
                    <a:pt x="87" y="63"/>
                  </a:lnTo>
                  <a:lnTo>
                    <a:pt x="90" y="62"/>
                  </a:lnTo>
                  <a:lnTo>
                    <a:pt x="104" y="77"/>
                  </a:lnTo>
                  <a:lnTo>
                    <a:pt x="98" y="80"/>
                  </a:lnTo>
                  <a:lnTo>
                    <a:pt x="104" y="84"/>
                  </a:lnTo>
                  <a:lnTo>
                    <a:pt x="103" y="85"/>
                  </a:lnTo>
                  <a:lnTo>
                    <a:pt x="107" y="91"/>
                  </a:lnTo>
                  <a:lnTo>
                    <a:pt x="95" y="102"/>
                  </a:lnTo>
                  <a:lnTo>
                    <a:pt x="109" y="116"/>
                  </a:lnTo>
                  <a:lnTo>
                    <a:pt x="103" y="121"/>
                  </a:lnTo>
                  <a:lnTo>
                    <a:pt x="98" y="115"/>
                  </a:lnTo>
                  <a:lnTo>
                    <a:pt x="88" y="125"/>
                  </a:lnTo>
                  <a:lnTo>
                    <a:pt x="85" y="124"/>
                  </a:lnTo>
                  <a:lnTo>
                    <a:pt x="84" y="124"/>
                  </a:lnTo>
                  <a:lnTo>
                    <a:pt x="81" y="119"/>
                  </a:lnTo>
                  <a:lnTo>
                    <a:pt x="79" y="119"/>
                  </a:lnTo>
                  <a:lnTo>
                    <a:pt x="78" y="116"/>
                  </a:lnTo>
                  <a:lnTo>
                    <a:pt x="75" y="110"/>
                  </a:lnTo>
                  <a:lnTo>
                    <a:pt x="75" y="106"/>
                  </a:lnTo>
                  <a:lnTo>
                    <a:pt x="73" y="105"/>
                  </a:lnTo>
                  <a:lnTo>
                    <a:pt x="76" y="100"/>
                  </a:lnTo>
                  <a:lnTo>
                    <a:pt x="73" y="94"/>
                  </a:lnTo>
                  <a:lnTo>
                    <a:pt x="73" y="91"/>
                  </a:lnTo>
                  <a:lnTo>
                    <a:pt x="72" y="87"/>
                  </a:lnTo>
                  <a:lnTo>
                    <a:pt x="73" y="84"/>
                  </a:lnTo>
                  <a:lnTo>
                    <a:pt x="76" y="81"/>
                  </a:lnTo>
                  <a:lnTo>
                    <a:pt x="78" y="80"/>
                  </a:lnTo>
                  <a:lnTo>
                    <a:pt x="78" y="77"/>
                  </a:lnTo>
                  <a:lnTo>
                    <a:pt x="76" y="77"/>
                  </a:lnTo>
                  <a:lnTo>
                    <a:pt x="75" y="77"/>
                  </a:lnTo>
                  <a:lnTo>
                    <a:pt x="73" y="75"/>
                  </a:lnTo>
                  <a:lnTo>
                    <a:pt x="76" y="65"/>
                  </a:lnTo>
                  <a:lnTo>
                    <a:pt x="68" y="61"/>
                  </a:lnTo>
                  <a:lnTo>
                    <a:pt x="56" y="71"/>
                  </a:lnTo>
                  <a:lnTo>
                    <a:pt x="46" y="59"/>
                  </a:lnTo>
                  <a:lnTo>
                    <a:pt x="57" y="49"/>
                  </a:lnTo>
                  <a:lnTo>
                    <a:pt x="50" y="42"/>
                  </a:lnTo>
                  <a:lnTo>
                    <a:pt x="41" y="46"/>
                  </a:lnTo>
                  <a:lnTo>
                    <a:pt x="32" y="34"/>
                  </a:lnTo>
                  <a:lnTo>
                    <a:pt x="22" y="37"/>
                  </a:lnTo>
                  <a:lnTo>
                    <a:pt x="0" y="11"/>
                  </a:lnTo>
                  <a:lnTo>
                    <a:pt x="5" y="8"/>
                  </a:lnTo>
                  <a:lnTo>
                    <a:pt x="10" y="3"/>
                  </a:lnTo>
                  <a:lnTo>
                    <a:pt x="28" y="24"/>
                  </a:lnTo>
                  <a:lnTo>
                    <a:pt x="40" y="14"/>
                  </a:lnTo>
                  <a:lnTo>
                    <a:pt x="41" y="17"/>
                  </a:lnTo>
                  <a:close/>
                  <a:moveTo>
                    <a:pt x="54" y="93"/>
                  </a:moveTo>
                  <a:lnTo>
                    <a:pt x="43" y="105"/>
                  </a:lnTo>
                  <a:lnTo>
                    <a:pt x="37" y="99"/>
                  </a:lnTo>
                  <a:lnTo>
                    <a:pt x="40" y="96"/>
                  </a:lnTo>
                  <a:lnTo>
                    <a:pt x="38" y="93"/>
                  </a:lnTo>
                  <a:lnTo>
                    <a:pt x="47" y="87"/>
                  </a:lnTo>
                  <a:lnTo>
                    <a:pt x="49" y="85"/>
                  </a:lnTo>
                  <a:lnTo>
                    <a:pt x="53" y="88"/>
                  </a:lnTo>
                  <a:lnTo>
                    <a:pt x="51" y="90"/>
                  </a:lnTo>
                  <a:lnTo>
                    <a:pt x="54" y="9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6" name="Freeform 276"/>
            <p:cNvSpPr>
              <a:spLocks/>
            </p:cNvSpPr>
            <p:nvPr/>
          </p:nvSpPr>
          <p:spPr bwMode="auto">
            <a:xfrm rot="21334256">
              <a:off x="3160294" y="4583636"/>
              <a:ext cx="748279" cy="765280"/>
            </a:xfrm>
            <a:custGeom>
              <a:avLst/>
              <a:gdLst>
                <a:gd name="T0" fmla="*/ 2147483647 w 243"/>
                <a:gd name="T1" fmla="*/ 2147483647 h 211"/>
                <a:gd name="T2" fmla="*/ 2147483647 w 243"/>
                <a:gd name="T3" fmla="*/ 2147483647 h 211"/>
                <a:gd name="T4" fmla="*/ 2147483647 w 243"/>
                <a:gd name="T5" fmla="*/ 2147483647 h 211"/>
                <a:gd name="T6" fmla="*/ 2147483647 w 243"/>
                <a:gd name="T7" fmla="*/ 2147483647 h 211"/>
                <a:gd name="T8" fmla="*/ 2147483647 w 243"/>
                <a:gd name="T9" fmla="*/ 2147483647 h 211"/>
                <a:gd name="T10" fmla="*/ 2147483647 w 243"/>
                <a:gd name="T11" fmla="*/ 2147483647 h 211"/>
                <a:gd name="T12" fmla="*/ 2147483647 w 243"/>
                <a:gd name="T13" fmla="*/ 2147483647 h 211"/>
                <a:gd name="T14" fmla="*/ 2147483647 w 243"/>
                <a:gd name="T15" fmla="*/ 2147483647 h 211"/>
                <a:gd name="T16" fmla="*/ 2147483647 w 243"/>
                <a:gd name="T17" fmla="*/ 2147483647 h 211"/>
                <a:gd name="T18" fmla="*/ 2147483647 w 243"/>
                <a:gd name="T19" fmla="*/ 2147483647 h 211"/>
                <a:gd name="T20" fmla="*/ 2147483647 w 243"/>
                <a:gd name="T21" fmla="*/ 2147483647 h 211"/>
                <a:gd name="T22" fmla="*/ 2147483647 w 243"/>
                <a:gd name="T23" fmla="*/ 2147483647 h 211"/>
                <a:gd name="T24" fmla="*/ 2147483647 w 243"/>
                <a:gd name="T25" fmla="*/ 2147483647 h 211"/>
                <a:gd name="T26" fmla="*/ 2147483647 w 243"/>
                <a:gd name="T27" fmla="*/ 2147483647 h 211"/>
                <a:gd name="T28" fmla="*/ 2147483647 w 243"/>
                <a:gd name="T29" fmla="*/ 2147483647 h 211"/>
                <a:gd name="T30" fmla="*/ 2147483647 w 243"/>
                <a:gd name="T31" fmla="*/ 2147483647 h 211"/>
                <a:gd name="T32" fmla="*/ 2147483647 w 243"/>
                <a:gd name="T33" fmla="*/ 2147483647 h 211"/>
                <a:gd name="T34" fmla="*/ 2147483647 w 243"/>
                <a:gd name="T35" fmla="*/ 2147483647 h 211"/>
                <a:gd name="T36" fmla="*/ 2147483647 w 243"/>
                <a:gd name="T37" fmla="*/ 2147483647 h 211"/>
                <a:gd name="T38" fmla="*/ 2147483647 w 243"/>
                <a:gd name="T39" fmla="*/ 2147483647 h 211"/>
                <a:gd name="T40" fmla="*/ 2147483647 w 243"/>
                <a:gd name="T41" fmla="*/ 2147483647 h 211"/>
                <a:gd name="T42" fmla="*/ 2147483647 w 243"/>
                <a:gd name="T43" fmla="*/ 2147483647 h 211"/>
                <a:gd name="T44" fmla="*/ 2147483647 w 243"/>
                <a:gd name="T45" fmla="*/ 2147483647 h 211"/>
                <a:gd name="T46" fmla="*/ 2147483647 w 243"/>
                <a:gd name="T47" fmla="*/ 2147483647 h 211"/>
                <a:gd name="T48" fmla="*/ 2147483647 w 243"/>
                <a:gd name="T49" fmla="*/ 2147483647 h 211"/>
                <a:gd name="T50" fmla="*/ 2147483647 w 243"/>
                <a:gd name="T51" fmla="*/ 2147483647 h 211"/>
                <a:gd name="T52" fmla="*/ 2147483647 w 243"/>
                <a:gd name="T53" fmla="*/ 2147483647 h 211"/>
                <a:gd name="T54" fmla="*/ 2147483647 w 243"/>
                <a:gd name="T55" fmla="*/ 2147483647 h 211"/>
                <a:gd name="T56" fmla="*/ 2147483647 w 243"/>
                <a:gd name="T57" fmla="*/ 2147483647 h 211"/>
                <a:gd name="T58" fmla="*/ 2147483647 w 243"/>
                <a:gd name="T59" fmla="*/ 2147483647 h 211"/>
                <a:gd name="T60" fmla="*/ 2147483647 w 243"/>
                <a:gd name="T61" fmla="*/ 2147483647 h 211"/>
                <a:gd name="T62" fmla="*/ 2147483647 w 243"/>
                <a:gd name="T63" fmla="*/ 2147483647 h 211"/>
                <a:gd name="T64" fmla="*/ 2147483647 w 243"/>
                <a:gd name="T65" fmla="*/ 2147483647 h 211"/>
                <a:gd name="T66" fmla="*/ 2147483647 w 243"/>
                <a:gd name="T67" fmla="*/ 2147483647 h 211"/>
                <a:gd name="T68" fmla="*/ 2147483647 w 243"/>
                <a:gd name="T69" fmla="*/ 2147483647 h 211"/>
                <a:gd name="T70" fmla="*/ 2147483647 w 243"/>
                <a:gd name="T71" fmla="*/ 2147483647 h 211"/>
                <a:gd name="T72" fmla="*/ 2147483647 w 243"/>
                <a:gd name="T73" fmla="*/ 2147483647 h 211"/>
                <a:gd name="T74" fmla="*/ 2147483647 w 243"/>
                <a:gd name="T75" fmla="*/ 2147483647 h 211"/>
                <a:gd name="T76" fmla="*/ 2147483647 w 243"/>
                <a:gd name="T77" fmla="*/ 2147483647 h 211"/>
                <a:gd name="T78" fmla="*/ 2147483647 w 243"/>
                <a:gd name="T79" fmla="*/ 2147483647 h 211"/>
                <a:gd name="T80" fmla="*/ 2147483647 w 243"/>
                <a:gd name="T81" fmla="*/ 2147483647 h 211"/>
                <a:gd name="T82" fmla="*/ 2147483647 w 243"/>
                <a:gd name="T83" fmla="*/ 2147483647 h 211"/>
                <a:gd name="T84" fmla="*/ 2147483647 w 243"/>
                <a:gd name="T85" fmla="*/ 2147483647 h 211"/>
                <a:gd name="T86" fmla="*/ 2147483647 w 243"/>
                <a:gd name="T87" fmla="*/ 2147483647 h 211"/>
                <a:gd name="T88" fmla="*/ 2147483647 w 243"/>
                <a:gd name="T89" fmla="*/ 2147483647 h 211"/>
                <a:gd name="T90" fmla="*/ 2147483647 w 243"/>
                <a:gd name="T91" fmla="*/ 2147483647 h 211"/>
                <a:gd name="T92" fmla="*/ 2147483647 w 243"/>
                <a:gd name="T93" fmla="*/ 2147483647 h 211"/>
                <a:gd name="T94" fmla="*/ 2147483647 w 243"/>
                <a:gd name="T95" fmla="*/ 2147483647 h 211"/>
                <a:gd name="T96" fmla="*/ 2147483647 w 243"/>
                <a:gd name="T97" fmla="*/ 2147483647 h 211"/>
                <a:gd name="T98" fmla="*/ 2147483647 w 243"/>
                <a:gd name="T99" fmla="*/ 2147483647 h 211"/>
                <a:gd name="T100" fmla="*/ 2147483647 w 243"/>
                <a:gd name="T101" fmla="*/ 2147483647 h 211"/>
                <a:gd name="T102" fmla="*/ 2147483647 w 243"/>
                <a:gd name="T103" fmla="*/ 2147483647 h 211"/>
                <a:gd name="T104" fmla="*/ 2147483647 w 243"/>
                <a:gd name="T105" fmla="*/ 2147483647 h 211"/>
                <a:gd name="T106" fmla="*/ 2147483647 w 243"/>
                <a:gd name="T107" fmla="*/ 2147483647 h 211"/>
                <a:gd name="T108" fmla="*/ 2147483647 w 243"/>
                <a:gd name="T109" fmla="*/ 2147483647 h 211"/>
                <a:gd name="T110" fmla="*/ 2147483647 w 243"/>
                <a:gd name="T111" fmla="*/ 2147483647 h 211"/>
                <a:gd name="T112" fmla="*/ 2147483647 w 243"/>
                <a:gd name="T113" fmla="*/ 2147483647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3"/>
                <a:gd name="T172" fmla="*/ 0 h 211"/>
                <a:gd name="T173" fmla="*/ 243 w 243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3" h="211">
                  <a:moveTo>
                    <a:pt x="42" y="25"/>
                  </a:moveTo>
                  <a:lnTo>
                    <a:pt x="41" y="31"/>
                  </a:lnTo>
                  <a:lnTo>
                    <a:pt x="51" y="32"/>
                  </a:lnTo>
                  <a:lnTo>
                    <a:pt x="49" y="38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1" y="35"/>
                  </a:lnTo>
                  <a:lnTo>
                    <a:pt x="41" y="44"/>
                  </a:lnTo>
                  <a:lnTo>
                    <a:pt x="44" y="47"/>
                  </a:lnTo>
                  <a:lnTo>
                    <a:pt x="57" y="51"/>
                  </a:lnTo>
                  <a:lnTo>
                    <a:pt x="60" y="54"/>
                  </a:lnTo>
                  <a:lnTo>
                    <a:pt x="61" y="57"/>
                  </a:lnTo>
                  <a:lnTo>
                    <a:pt x="60" y="61"/>
                  </a:lnTo>
                  <a:lnTo>
                    <a:pt x="61" y="64"/>
                  </a:lnTo>
                  <a:lnTo>
                    <a:pt x="66" y="61"/>
                  </a:lnTo>
                  <a:lnTo>
                    <a:pt x="74" y="56"/>
                  </a:lnTo>
                  <a:lnTo>
                    <a:pt x="76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2" y="64"/>
                  </a:lnTo>
                  <a:lnTo>
                    <a:pt x="86" y="61"/>
                  </a:lnTo>
                  <a:lnTo>
                    <a:pt x="86" y="63"/>
                  </a:lnTo>
                  <a:lnTo>
                    <a:pt x="85" y="67"/>
                  </a:lnTo>
                  <a:lnTo>
                    <a:pt x="88" y="69"/>
                  </a:lnTo>
                  <a:lnTo>
                    <a:pt x="90" y="66"/>
                  </a:lnTo>
                  <a:lnTo>
                    <a:pt x="93" y="66"/>
                  </a:lnTo>
                  <a:lnTo>
                    <a:pt x="95" y="67"/>
                  </a:lnTo>
                  <a:lnTo>
                    <a:pt x="95" y="70"/>
                  </a:lnTo>
                  <a:lnTo>
                    <a:pt x="88" y="72"/>
                  </a:lnTo>
                  <a:lnTo>
                    <a:pt x="86" y="75"/>
                  </a:lnTo>
                  <a:lnTo>
                    <a:pt x="86" y="76"/>
                  </a:lnTo>
                  <a:lnTo>
                    <a:pt x="92" y="76"/>
                  </a:lnTo>
                  <a:lnTo>
                    <a:pt x="95" y="75"/>
                  </a:lnTo>
                  <a:lnTo>
                    <a:pt x="96" y="75"/>
                  </a:lnTo>
                  <a:lnTo>
                    <a:pt x="95" y="77"/>
                  </a:lnTo>
                  <a:lnTo>
                    <a:pt x="101" y="79"/>
                  </a:lnTo>
                  <a:lnTo>
                    <a:pt x="105" y="82"/>
                  </a:lnTo>
                  <a:lnTo>
                    <a:pt x="107" y="80"/>
                  </a:lnTo>
                  <a:lnTo>
                    <a:pt x="110" y="80"/>
                  </a:lnTo>
                  <a:lnTo>
                    <a:pt x="112" y="83"/>
                  </a:lnTo>
                  <a:lnTo>
                    <a:pt x="118" y="86"/>
                  </a:lnTo>
                  <a:lnTo>
                    <a:pt x="123" y="88"/>
                  </a:lnTo>
                  <a:lnTo>
                    <a:pt x="127" y="89"/>
                  </a:lnTo>
                  <a:lnTo>
                    <a:pt x="130" y="94"/>
                  </a:lnTo>
                  <a:lnTo>
                    <a:pt x="134" y="95"/>
                  </a:lnTo>
                  <a:lnTo>
                    <a:pt x="139" y="94"/>
                  </a:lnTo>
                  <a:lnTo>
                    <a:pt x="142" y="91"/>
                  </a:lnTo>
                  <a:lnTo>
                    <a:pt x="143" y="82"/>
                  </a:lnTo>
                  <a:lnTo>
                    <a:pt x="145" y="79"/>
                  </a:lnTo>
                  <a:lnTo>
                    <a:pt x="146" y="83"/>
                  </a:lnTo>
                  <a:lnTo>
                    <a:pt x="149" y="88"/>
                  </a:lnTo>
                  <a:lnTo>
                    <a:pt x="154" y="91"/>
                  </a:lnTo>
                  <a:lnTo>
                    <a:pt x="158" y="92"/>
                  </a:lnTo>
                  <a:lnTo>
                    <a:pt x="161" y="101"/>
                  </a:lnTo>
                  <a:lnTo>
                    <a:pt x="168" y="101"/>
                  </a:lnTo>
                  <a:lnTo>
                    <a:pt x="174" y="98"/>
                  </a:lnTo>
                  <a:lnTo>
                    <a:pt x="174" y="95"/>
                  </a:lnTo>
                  <a:lnTo>
                    <a:pt x="170" y="92"/>
                  </a:lnTo>
                  <a:lnTo>
                    <a:pt x="170" y="91"/>
                  </a:lnTo>
                  <a:lnTo>
                    <a:pt x="173" y="88"/>
                  </a:lnTo>
                  <a:lnTo>
                    <a:pt x="173" y="86"/>
                  </a:lnTo>
                  <a:lnTo>
                    <a:pt x="171" y="83"/>
                  </a:lnTo>
                  <a:lnTo>
                    <a:pt x="171" y="80"/>
                  </a:lnTo>
                  <a:lnTo>
                    <a:pt x="174" y="80"/>
                  </a:lnTo>
                  <a:lnTo>
                    <a:pt x="175" y="83"/>
                  </a:lnTo>
                  <a:lnTo>
                    <a:pt x="178" y="80"/>
                  </a:lnTo>
                  <a:lnTo>
                    <a:pt x="181" y="83"/>
                  </a:lnTo>
                  <a:lnTo>
                    <a:pt x="186" y="85"/>
                  </a:lnTo>
                  <a:lnTo>
                    <a:pt x="190" y="85"/>
                  </a:lnTo>
                  <a:lnTo>
                    <a:pt x="193" y="86"/>
                  </a:lnTo>
                  <a:lnTo>
                    <a:pt x="195" y="91"/>
                  </a:lnTo>
                  <a:lnTo>
                    <a:pt x="195" y="97"/>
                  </a:lnTo>
                  <a:lnTo>
                    <a:pt x="196" y="98"/>
                  </a:lnTo>
                  <a:lnTo>
                    <a:pt x="200" y="99"/>
                  </a:lnTo>
                  <a:lnTo>
                    <a:pt x="199" y="105"/>
                  </a:lnTo>
                  <a:lnTo>
                    <a:pt x="195" y="116"/>
                  </a:lnTo>
                  <a:lnTo>
                    <a:pt x="197" y="117"/>
                  </a:lnTo>
                  <a:lnTo>
                    <a:pt x="205" y="119"/>
                  </a:lnTo>
                  <a:lnTo>
                    <a:pt x="209" y="120"/>
                  </a:lnTo>
                  <a:lnTo>
                    <a:pt x="215" y="124"/>
                  </a:lnTo>
                  <a:lnTo>
                    <a:pt x="219" y="129"/>
                  </a:lnTo>
                  <a:lnTo>
                    <a:pt x="224" y="138"/>
                  </a:lnTo>
                  <a:lnTo>
                    <a:pt x="228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7" y="143"/>
                  </a:lnTo>
                  <a:lnTo>
                    <a:pt x="239" y="146"/>
                  </a:lnTo>
                  <a:lnTo>
                    <a:pt x="239" y="151"/>
                  </a:lnTo>
                  <a:lnTo>
                    <a:pt x="239" y="154"/>
                  </a:lnTo>
                  <a:lnTo>
                    <a:pt x="240" y="155"/>
                  </a:lnTo>
                  <a:lnTo>
                    <a:pt x="243" y="157"/>
                  </a:lnTo>
                  <a:lnTo>
                    <a:pt x="243" y="158"/>
                  </a:lnTo>
                  <a:lnTo>
                    <a:pt x="241" y="161"/>
                  </a:lnTo>
                  <a:lnTo>
                    <a:pt x="236" y="165"/>
                  </a:lnTo>
                  <a:lnTo>
                    <a:pt x="231" y="170"/>
                  </a:lnTo>
                  <a:lnTo>
                    <a:pt x="228" y="174"/>
                  </a:lnTo>
                  <a:lnTo>
                    <a:pt x="224" y="184"/>
                  </a:lnTo>
                  <a:lnTo>
                    <a:pt x="222" y="186"/>
                  </a:lnTo>
                  <a:lnTo>
                    <a:pt x="222" y="189"/>
                  </a:lnTo>
                  <a:lnTo>
                    <a:pt x="222" y="193"/>
                  </a:lnTo>
                  <a:lnTo>
                    <a:pt x="221" y="198"/>
                  </a:lnTo>
                  <a:lnTo>
                    <a:pt x="219" y="201"/>
                  </a:lnTo>
                  <a:lnTo>
                    <a:pt x="217" y="201"/>
                  </a:lnTo>
                  <a:lnTo>
                    <a:pt x="215" y="202"/>
                  </a:lnTo>
                  <a:lnTo>
                    <a:pt x="215" y="206"/>
                  </a:lnTo>
                  <a:lnTo>
                    <a:pt x="217" y="211"/>
                  </a:lnTo>
                  <a:lnTo>
                    <a:pt x="214" y="209"/>
                  </a:lnTo>
                  <a:lnTo>
                    <a:pt x="209" y="206"/>
                  </a:lnTo>
                  <a:lnTo>
                    <a:pt x="203" y="204"/>
                  </a:lnTo>
                  <a:lnTo>
                    <a:pt x="199" y="202"/>
                  </a:lnTo>
                  <a:lnTo>
                    <a:pt x="196" y="201"/>
                  </a:lnTo>
                  <a:lnTo>
                    <a:pt x="193" y="199"/>
                  </a:lnTo>
                  <a:lnTo>
                    <a:pt x="192" y="199"/>
                  </a:lnTo>
                  <a:lnTo>
                    <a:pt x="190" y="199"/>
                  </a:lnTo>
                  <a:lnTo>
                    <a:pt x="187" y="198"/>
                  </a:lnTo>
                  <a:lnTo>
                    <a:pt x="186" y="198"/>
                  </a:lnTo>
                  <a:lnTo>
                    <a:pt x="181" y="196"/>
                  </a:lnTo>
                  <a:lnTo>
                    <a:pt x="174" y="192"/>
                  </a:lnTo>
                  <a:lnTo>
                    <a:pt x="165" y="192"/>
                  </a:lnTo>
                  <a:lnTo>
                    <a:pt x="161" y="189"/>
                  </a:lnTo>
                  <a:lnTo>
                    <a:pt x="158" y="189"/>
                  </a:lnTo>
                  <a:lnTo>
                    <a:pt x="155" y="189"/>
                  </a:lnTo>
                  <a:lnTo>
                    <a:pt x="151" y="190"/>
                  </a:lnTo>
                  <a:lnTo>
                    <a:pt x="146" y="190"/>
                  </a:lnTo>
                  <a:lnTo>
                    <a:pt x="145" y="189"/>
                  </a:lnTo>
                  <a:lnTo>
                    <a:pt x="140" y="186"/>
                  </a:lnTo>
                  <a:lnTo>
                    <a:pt x="136" y="182"/>
                  </a:lnTo>
                  <a:lnTo>
                    <a:pt x="134" y="180"/>
                  </a:lnTo>
                  <a:lnTo>
                    <a:pt x="132" y="179"/>
                  </a:lnTo>
                  <a:lnTo>
                    <a:pt x="129" y="176"/>
                  </a:lnTo>
                  <a:lnTo>
                    <a:pt x="127" y="173"/>
                  </a:lnTo>
                  <a:lnTo>
                    <a:pt x="123" y="170"/>
                  </a:lnTo>
                  <a:lnTo>
                    <a:pt x="118" y="168"/>
                  </a:lnTo>
                  <a:lnTo>
                    <a:pt x="114" y="167"/>
                  </a:lnTo>
                  <a:lnTo>
                    <a:pt x="111" y="168"/>
                  </a:lnTo>
                  <a:lnTo>
                    <a:pt x="107" y="168"/>
                  </a:lnTo>
                  <a:lnTo>
                    <a:pt x="105" y="168"/>
                  </a:lnTo>
                  <a:lnTo>
                    <a:pt x="104" y="168"/>
                  </a:lnTo>
                  <a:lnTo>
                    <a:pt x="99" y="167"/>
                  </a:lnTo>
                  <a:lnTo>
                    <a:pt x="98" y="165"/>
                  </a:lnTo>
                  <a:lnTo>
                    <a:pt x="96" y="164"/>
                  </a:lnTo>
                  <a:lnTo>
                    <a:pt x="95" y="161"/>
                  </a:lnTo>
                  <a:lnTo>
                    <a:pt x="93" y="158"/>
                  </a:lnTo>
                  <a:lnTo>
                    <a:pt x="92" y="157"/>
                  </a:lnTo>
                  <a:lnTo>
                    <a:pt x="90" y="152"/>
                  </a:lnTo>
                  <a:lnTo>
                    <a:pt x="88" y="149"/>
                  </a:lnTo>
                  <a:lnTo>
                    <a:pt x="86" y="148"/>
                  </a:lnTo>
                  <a:lnTo>
                    <a:pt x="82" y="146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80" y="138"/>
                  </a:lnTo>
                  <a:lnTo>
                    <a:pt x="79" y="136"/>
                  </a:lnTo>
                  <a:lnTo>
                    <a:pt x="79" y="135"/>
                  </a:lnTo>
                  <a:lnTo>
                    <a:pt x="79" y="133"/>
                  </a:lnTo>
                  <a:lnTo>
                    <a:pt x="79" y="130"/>
                  </a:lnTo>
                  <a:lnTo>
                    <a:pt x="79" y="129"/>
                  </a:lnTo>
                  <a:lnTo>
                    <a:pt x="77" y="127"/>
                  </a:lnTo>
                  <a:lnTo>
                    <a:pt x="74" y="126"/>
                  </a:lnTo>
                  <a:lnTo>
                    <a:pt x="73" y="123"/>
                  </a:lnTo>
                  <a:lnTo>
                    <a:pt x="71" y="120"/>
                  </a:lnTo>
                  <a:lnTo>
                    <a:pt x="70" y="119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58" y="107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7" y="104"/>
                  </a:lnTo>
                  <a:lnTo>
                    <a:pt x="58" y="102"/>
                  </a:lnTo>
                  <a:lnTo>
                    <a:pt x="61" y="104"/>
                  </a:lnTo>
                  <a:lnTo>
                    <a:pt x="64" y="102"/>
                  </a:lnTo>
                  <a:lnTo>
                    <a:pt x="64" y="101"/>
                  </a:lnTo>
                  <a:lnTo>
                    <a:pt x="63" y="98"/>
                  </a:lnTo>
                  <a:lnTo>
                    <a:pt x="61" y="95"/>
                  </a:lnTo>
                  <a:lnTo>
                    <a:pt x="58" y="92"/>
                  </a:lnTo>
                  <a:lnTo>
                    <a:pt x="54" y="91"/>
                  </a:lnTo>
                  <a:lnTo>
                    <a:pt x="52" y="91"/>
                  </a:lnTo>
                  <a:lnTo>
                    <a:pt x="49" y="92"/>
                  </a:lnTo>
                  <a:lnTo>
                    <a:pt x="49" y="95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9" y="101"/>
                  </a:lnTo>
                  <a:lnTo>
                    <a:pt x="48" y="99"/>
                  </a:lnTo>
                  <a:lnTo>
                    <a:pt x="47" y="99"/>
                  </a:lnTo>
                  <a:lnTo>
                    <a:pt x="45" y="99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41" y="98"/>
                  </a:lnTo>
                  <a:lnTo>
                    <a:pt x="38" y="97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5" y="94"/>
                  </a:lnTo>
                  <a:lnTo>
                    <a:pt x="32" y="92"/>
                  </a:lnTo>
                  <a:lnTo>
                    <a:pt x="30" y="88"/>
                  </a:lnTo>
                  <a:lnTo>
                    <a:pt x="25" y="83"/>
                  </a:lnTo>
                  <a:lnTo>
                    <a:pt x="20" y="79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19" y="64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2" y="58"/>
                  </a:lnTo>
                  <a:lnTo>
                    <a:pt x="19" y="56"/>
                  </a:lnTo>
                  <a:lnTo>
                    <a:pt x="10" y="48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7" y="28"/>
                  </a:lnTo>
                  <a:lnTo>
                    <a:pt x="3" y="20"/>
                  </a:lnTo>
                  <a:lnTo>
                    <a:pt x="5" y="16"/>
                  </a:lnTo>
                  <a:lnTo>
                    <a:pt x="8" y="6"/>
                  </a:lnTo>
                  <a:lnTo>
                    <a:pt x="11" y="0"/>
                  </a:lnTo>
                  <a:lnTo>
                    <a:pt x="23" y="12"/>
                  </a:lnTo>
                  <a:lnTo>
                    <a:pt x="23" y="17"/>
                  </a:lnTo>
                  <a:lnTo>
                    <a:pt x="26" y="20"/>
                  </a:lnTo>
                  <a:lnTo>
                    <a:pt x="29" y="19"/>
                  </a:lnTo>
                  <a:lnTo>
                    <a:pt x="35" y="22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7" name="Freeform 277"/>
            <p:cNvSpPr>
              <a:spLocks/>
            </p:cNvSpPr>
            <p:nvPr/>
          </p:nvSpPr>
          <p:spPr bwMode="auto">
            <a:xfrm rot="21334256">
              <a:off x="4037844" y="4466242"/>
              <a:ext cx="763138" cy="793128"/>
            </a:xfrm>
            <a:custGeom>
              <a:avLst/>
              <a:gdLst>
                <a:gd name="T0" fmla="*/ 2147483647 w 225"/>
                <a:gd name="T1" fmla="*/ 2147483647 h 198"/>
                <a:gd name="T2" fmla="*/ 2147483647 w 225"/>
                <a:gd name="T3" fmla="*/ 2147483647 h 198"/>
                <a:gd name="T4" fmla="*/ 2147483647 w 225"/>
                <a:gd name="T5" fmla="*/ 2147483647 h 198"/>
                <a:gd name="T6" fmla="*/ 2147483647 w 225"/>
                <a:gd name="T7" fmla="*/ 2147483647 h 198"/>
                <a:gd name="T8" fmla="*/ 2147483647 w 225"/>
                <a:gd name="T9" fmla="*/ 2147483647 h 198"/>
                <a:gd name="T10" fmla="*/ 2147483647 w 225"/>
                <a:gd name="T11" fmla="*/ 2147483647 h 198"/>
                <a:gd name="T12" fmla="*/ 2147483647 w 225"/>
                <a:gd name="T13" fmla="*/ 2147483647 h 198"/>
                <a:gd name="T14" fmla="*/ 2147483647 w 225"/>
                <a:gd name="T15" fmla="*/ 2147483647 h 198"/>
                <a:gd name="T16" fmla="*/ 2147483647 w 225"/>
                <a:gd name="T17" fmla="*/ 2147483647 h 198"/>
                <a:gd name="T18" fmla="*/ 2147483647 w 225"/>
                <a:gd name="T19" fmla="*/ 2147483647 h 198"/>
                <a:gd name="T20" fmla="*/ 2147483647 w 225"/>
                <a:gd name="T21" fmla="*/ 2147483647 h 198"/>
                <a:gd name="T22" fmla="*/ 2147483647 w 225"/>
                <a:gd name="T23" fmla="*/ 2147483647 h 198"/>
                <a:gd name="T24" fmla="*/ 2147483647 w 225"/>
                <a:gd name="T25" fmla="*/ 2147483647 h 198"/>
                <a:gd name="T26" fmla="*/ 2147483647 w 225"/>
                <a:gd name="T27" fmla="*/ 2147483647 h 198"/>
                <a:gd name="T28" fmla="*/ 2147483647 w 225"/>
                <a:gd name="T29" fmla="*/ 2147483647 h 198"/>
                <a:gd name="T30" fmla="*/ 2147483647 w 225"/>
                <a:gd name="T31" fmla="*/ 2147483647 h 198"/>
                <a:gd name="T32" fmla="*/ 2147483647 w 225"/>
                <a:gd name="T33" fmla="*/ 2147483647 h 198"/>
                <a:gd name="T34" fmla="*/ 2147483647 w 225"/>
                <a:gd name="T35" fmla="*/ 2147483647 h 198"/>
                <a:gd name="T36" fmla="*/ 2147483647 w 225"/>
                <a:gd name="T37" fmla="*/ 2147483647 h 198"/>
                <a:gd name="T38" fmla="*/ 2147483647 w 225"/>
                <a:gd name="T39" fmla="*/ 2147483647 h 198"/>
                <a:gd name="T40" fmla="*/ 2147483647 w 225"/>
                <a:gd name="T41" fmla="*/ 2147483647 h 198"/>
                <a:gd name="T42" fmla="*/ 2147483647 w 225"/>
                <a:gd name="T43" fmla="*/ 2147483647 h 198"/>
                <a:gd name="T44" fmla="*/ 2147483647 w 225"/>
                <a:gd name="T45" fmla="*/ 2147483647 h 198"/>
                <a:gd name="T46" fmla="*/ 2147483647 w 225"/>
                <a:gd name="T47" fmla="*/ 2147483647 h 198"/>
                <a:gd name="T48" fmla="*/ 2147483647 w 225"/>
                <a:gd name="T49" fmla="*/ 2147483647 h 198"/>
                <a:gd name="T50" fmla="*/ 2147483647 w 225"/>
                <a:gd name="T51" fmla="*/ 2147483647 h 198"/>
                <a:gd name="T52" fmla="*/ 2147483647 w 225"/>
                <a:gd name="T53" fmla="*/ 2147483647 h 198"/>
                <a:gd name="T54" fmla="*/ 2147483647 w 225"/>
                <a:gd name="T55" fmla="*/ 2147483647 h 198"/>
                <a:gd name="T56" fmla="*/ 2147483647 w 225"/>
                <a:gd name="T57" fmla="*/ 2147483647 h 198"/>
                <a:gd name="T58" fmla="*/ 2147483647 w 225"/>
                <a:gd name="T59" fmla="*/ 2147483647 h 198"/>
                <a:gd name="T60" fmla="*/ 2147483647 w 225"/>
                <a:gd name="T61" fmla="*/ 2147483647 h 198"/>
                <a:gd name="T62" fmla="*/ 2147483647 w 225"/>
                <a:gd name="T63" fmla="*/ 2147483647 h 198"/>
                <a:gd name="T64" fmla="*/ 2147483647 w 225"/>
                <a:gd name="T65" fmla="*/ 2147483647 h 198"/>
                <a:gd name="T66" fmla="*/ 2147483647 w 225"/>
                <a:gd name="T67" fmla="*/ 2147483647 h 198"/>
                <a:gd name="T68" fmla="*/ 2147483647 w 225"/>
                <a:gd name="T69" fmla="*/ 2147483647 h 198"/>
                <a:gd name="T70" fmla="*/ 2147483647 w 225"/>
                <a:gd name="T71" fmla="*/ 2147483647 h 198"/>
                <a:gd name="T72" fmla="*/ 2147483647 w 225"/>
                <a:gd name="T73" fmla="*/ 2147483647 h 198"/>
                <a:gd name="T74" fmla="*/ 2147483647 w 225"/>
                <a:gd name="T75" fmla="*/ 2147483647 h 198"/>
                <a:gd name="T76" fmla="*/ 2147483647 w 225"/>
                <a:gd name="T77" fmla="*/ 2147483647 h 198"/>
                <a:gd name="T78" fmla="*/ 2147483647 w 225"/>
                <a:gd name="T79" fmla="*/ 2147483647 h 198"/>
                <a:gd name="T80" fmla="*/ 2147483647 w 225"/>
                <a:gd name="T81" fmla="*/ 2147483647 h 198"/>
                <a:gd name="T82" fmla="*/ 2147483647 w 225"/>
                <a:gd name="T83" fmla="*/ 2147483647 h 198"/>
                <a:gd name="T84" fmla="*/ 2147483647 w 225"/>
                <a:gd name="T85" fmla="*/ 2147483647 h 198"/>
                <a:gd name="T86" fmla="*/ 2147483647 w 225"/>
                <a:gd name="T87" fmla="*/ 2147483647 h 198"/>
                <a:gd name="T88" fmla="*/ 2147483647 w 225"/>
                <a:gd name="T89" fmla="*/ 2147483647 h 198"/>
                <a:gd name="T90" fmla="*/ 2147483647 w 225"/>
                <a:gd name="T91" fmla="*/ 2147483647 h 198"/>
                <a:gd name="T92" fmla="*/ 2147483647 w 225"/>
                <a:gd name="T93" fmla="*/ 2147483647 h 198"/>
                <a:gd name="T94" fmla="*/ 2147483647 w 225"/>
                <a:gd name="T95" fmla="*/ 2147483647 h 1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98"/>
                <a:gd name="T146" fmla="*/ 225 w 225"/>
                <a:gd name="T147" fmla="*/ 198 h 1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98">
                  <a:moveTo>
                    <a:pt x="82" y="13"/>
                  </a:moveTo>
                  <a:lnTo>
                    <a:pt x="83" y="11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93" y="10"/>
                  </a:lnTo>
                  <a:lnTo>
                    <a:pt x="95" y="10"/>
                  </a:lnTo>
                  <a:lnTo>
                    <a:pt x="98" y="10"/>
                  </a:lnTo>
                  <a:lnTo>
                    <a:pt x="101" y="9"/>
                  </a:lnTo>
                  <a:lnTo>
                    <a:pt x="117" y="17"/>
                  </a:lnTo>
                  <a:lnTo>
                    <a:pt x="121" y="17"/>
                  </a:lnTo>
                  <a:lnTo>
                    <a:pt x="126" y="17"/>
                  </a:lnTo>
                  <a:lnTo>
                    <a:pt x="131" y="17"/>
                  </a:lnTo>
                  <a:lnTo>
                    <a:pt x="139" y="17"/>
                  </a:lnTo>
                  <a:lnTo>
                    <a:pt x="143" y="19"/>
                  </a:lnTo>
                  <a:lnTo>
                    <a:pt x="149" y="20"/>
                  </a:lnTo>
                  <a:lnTo>
                    <a:pt x="153" y="23"/>
                  </a:lnTo>
                  <a:lnTo>
                    <a:pt x="156" y="25"/>
                  </a:lnTo>
                  <a:lnTo>
                    <a:pt x="159" y="25"/>
                  </a:lnTo>
                  <a:lnTo>
                    <a:pt x="165" y="23"/>
                  </a:lnTo>
                  <a:lnTo>
                    <a:pt x="171" y="23"/>
                  </a:lnTo>
                  <a:lnTo>
                    <a:pt x="175" y="23"/>
                  </a:lnTo>
                  <a:lnTo>
                    <a:pt x="178" y="23"/>
                  </a:lnTo>
                  <a:lnTo>
                    <a:pt x="180" y="23"/>
                  </a:lnTo>
                  <a:lnTo>
                    <a:pt x="183" y="28"/>
                  </a:lnTo>
                  <a:lnTo>
                    <a:pt x="187" y="28"/>
                  </a:lnTo>
                  <a:lnTo>
                    <a:pt x="190" y="29"/>
                  </a:lnTo>
                  <a:lnTo>
                    <a:pt x="193" y="26"/>
                  </a:lnTo>
                  <a:lnTo>
                    <a:pt x="194" y="25"/>
                  </a:lnTo>
                  <a:lnTo>
                    <a:pt x="200" y="26"/>
                  </a:lnTo>
                  <a:lnTo>
                    <a:pt x="203" y="28"/>
                  </a:lnTo>
                  <a:lnTo>
                    <a:pt x="202" y="39"/>
                  </a:lnTo>
                  <a:lnTo>
                    <a:pt x="206" y="42"/>
                  </a:lnTo>
                  <a:lnTo>
                    <a:pt x="209" y="42"/>
                  </a:lnTo>
                  <a:lnTo>
                    <a:pt x="219" y="50"/>
                  </a:lnTo>
                  <a:lnTo>
                    <a:pt x="225" y="42"/>
                  </a:lnTo>
                  <a:lnTo>
                    <a:pt x="225" y="45"/>
                  </a:lnTo>
                  <a:lnTo>
                    <a:pt x="225" y="48"/>
                  </a:lnTo>
                  <a:lnTo>
                    <a:pt x="224" y="53"/>
                  </a:lnTo>
                  <a:lnTo>
                    <a:pt x="222" y="58"/>
                  </a:lnTo>
                  <a:lnTo>
                    <a:pt x="203" y="77"/>
                  </a:lnTo>
                  <a:lnTo>
                    <a:pt x="206" y="79"/>
                  </a:lnTo>
                  <a:lnTo>
                    <a:pt x="193" y="92"/>
                  </a:lnTo>
                  <a:lnTo>
                    <a:pt x="194" y="94"/>
                  </a:lnTo>
                  <a:lnTo>
                    <a:pt x="193" y="95"/>
                  </a:lnTo>
                  <a:lnTo>
                    <a:pt x="187" y="95"/>
                  </a:lnTo>
                  <a:lnTo>
                    <a:pt x="175" y="116"/>
                  </a:lnTo>
                  <a:lnTo>
                    <a:pt x="171" y="120"/>
                  </a:lnTo>
                  <a:lnTo>
                    <a:pt x="162" y="123"/>
                  </a:lnTo>
                  <a:lnTo>
                    <a:pt x="146" y="133"/>
                  </a:lnTo>
                  <a:lnTo>
                    <a:pt x="145" y="136"/>
                  </a:lnTo>
                  <a:lnTo>
                    <a:pt x="136" y="139"/>
                  </a:lnTo>
                  <a:lnTo>
                    <a:pt x="136" y="142"/>
                  </a:lnTo>
                  <a:lnTo>
                    <a:pt x="145" y="145"/>
                  </a:lnTo>
                  <a:lnTo>
                    <a:pt x="150" y="148"/>
                  </a:lnTo>
                  <a:lnTo>
                    <a:pt x="155" y="151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5" y="173"/>
                  </a:lnTo>
                  <a:lnTo>
                    <a:pt x="148" y="173"/>
                  </a:lnTo>
                  <a:lnTo>
                    <a:pt x="142" y="174"/>
                  </a:lnTo>
                  <a:lnTo>
                    <a:pt x="136" y="180"/>
                  </a:lnTo>
                  <a:lnTo>
                    <a:pt x="109" y="177"/>
                  </a:lnTo>
                  <a:lnTo>
                    <a:pt x="108" y="181"/>
                  </a:lnTo>
                  <a:lnTo>
                    <a:pt x="92" y="176"/>
                  </a:lnTo>
                  <a:lnTo>
                    <a:pt x="85" y="174"/>
                  </a:lnTo>
                  <a:lnTo>
                    <a:pt x="76" y="168"/>
                  </a:lnTo>
                  <a:lnTo>
                    <a:pt x="68" y="171"/>
                  </a:lnTo>
                  <a:lnTo>
                    <a:pt x="65" y="170"/>
                  </a:lnTo>
                  <a:lnTo>
                    <a:pt x="63" y="170"/>
                  </a:lnTo>
                  <a:lnTo>
                    <a:pt x="58" y="171"/>
                  </a:lnTo>
                  <a:lnTo>
                    <a:pt x="55" y="177"/>
                  </a:lnTo>
                  <a:lnTo>
                    <a:pt x="51" y="180"/>
                  </a:lnTo>
                  <a:lnTo>
                    <a:pt x="52" y="186"/>
                  </a:lnTo>
                  <a:lnTo>
                    <a:pt x="48" y="192"/>
                  </a:lnTo>
                  <a:lnTo>
                    <a:pt x="39" y="198"/>
                  </a:lnTo>
                  <a:lnTo>
                    <a:pt x="38" y="196"/>
                  </a:lnTo>
                  <a:lnTo>
                    <a:pt x="41" y="192"/>
                  </a:lnTo>
                  <a:lnTo>
                    <a:pt x="41" y="189"/>
                  </a:lnTo>
                  <a:lnTo>
                    <a:pt x="39" y="186"/>
                  </a:lnTo>
                  <a:lnTo>
                    <a:pt x="35" y="184"/>
                  </a:lnTo>
                  <a:lnTo>
                    <a:pt x="32" y="186"/>
                  </a:lnTo>
                  <a:lnTo>
                    <a:pt x="30" y="186"/>
                  </a:lnTo>
                  <a:lnTo>
                    <a:pt x="30" y="189"/>
                  </a:lnTo>
                  <a:lnTo>
                    <a:pt x="26" y="190"/>
                  </a:lnTo>
                  <a:lnTo>
                    <a:pt x="8" y="180"/>
                  </a:lnTo>
                  <a:lnTo>
                    <a:pt x="7" y="179"/>
                  </a:lnTo>
                  <a:lnTo>
                    <a:pt x="7" y="177"/>
                  </a:lnTo>
                  <a:lnTo>
                    <a:pt x="10" y="177"/>
                  </a:lnTo>
                  <a:lnTo>
                    <a:pt x="20" y="177"/>
                  </a:lnTo>
                  <a:lnTo>
                    <a:pt x="22" y="176"/>
                  </a:lnTo>
                  <a:lnTo>
                    <a:pt x="22" y="173"/>
                  </a:lnTo>
                  <a:lnTo>
                    <a:pt x="22" y="171"/>
                  </a:lnTo>
                  <a:lnTo>
                    <a:pt x="26" y="174"/>
                  </a:lnTo>
                  <a:lnTo>
                    <a:pt x="27" y="170"/>
                  </a:lnTo>
                  <a:lnTo>
                    <a:pt x="17" y="152"/>
                  </a:lnTo>
                  <a:lnTo>
                    <a:pt x="14" y="148"/>
                  </a:lnTo>
                  <a:lnTo>
                    <a:pt x="11" y="146"/>
                  </a:lnTo>
                  <a:lnTo>
                    <a:pt x="8" y="145"/>
                  </a:lnTo>
                  <a:lnTo>
                    <a:pt x="2" y="146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2" y="138"/>
                  </a:lnTo>
                  <a:lnTo>
                    <a:pt x="2" y="132"/>
                  </a:lnTo>
                  <a:lnTo>
                    <a:pt x="7" y="133"/>
                  </a:lnTo>
                  <a:lnTo>
                    <a:pt x="11" y="127"/>
                  </a:lnTo>
                  <a:lnTo>
                    <a:pt x="16" y="127"/>
                  </a:lnTo>
                  <a:lnTo>
                    <a:pt x="17" y="126"/>
                  </a:lnTo>
                  <a:lnTo>
                    <a:pt x="19" y="120"/>
                  </a:lnTo>
                  <a:lnTo>
                    <a:pt x="17" y="116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9" y="108"/>
                  </a:lnTo>
                  <a:lnTo>
                    <a:pt x="22" y="110"/>
                  </a:lnTo>
                  <a:lnTo>
                    <a:pt x="22" y="108"/>
                  </a:lnTo>
                  <a:lnTo>
                    <a:pt x="26" y="101"/>
                  </a:lnTo>
                  <a:lnTo>
                    <a:pt x="27" y="96"/>
                  </a:lnTo>
                  <a:lnTo>
                    <a:pt x="30" y="94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9" y="91"/>
                  </a:lnTo>
                  <a:lnTo>
                    <a:pt x="51" y="86"/>
                  </a:lnTo>
                  <a:lnTo>
                    <a:pt x="60" y="83"/>
                  </a:lnTo>
                  <a:lnTo>
                    <a:pt x="49" y="77"/>
                  </a:lnTo>
                  <a:lnTo>
                    <a:pt x="49" y="74"/>
                  </a:lnTo>
                  <a:lnTo>
                    <a:pt x="43" y="72"/>
                  </a:lnTo>
                  <a:lnTo>
                    <a:pt x="46" y="69"/>
                  </a:lnTo>
                  <a:lnTo>
                    <a:pt x="51" y="60"/>
                  </a:lnTo>
                  <a:lnTo>
                    <a:pt x="42" y="45"/>
                  </a:lnTo>
                  <a:lnTo>
                    <a:pt x="43" y="38"/>
                  </a:lnTo>
                  <a:lnTo>
                    <a:pt x="41" y="33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2" y="3"/>
                  </a:lnTo>
                  <a:lnTo>
                    <a:pt x="58" y="7"/>
                  </a:lnTo>
                  <a:lnTo>
                    <a:pt x="63" y="10"/>
                  </a:lnTo>
                  <a:lnTo>
                    <a:pt x="67" y="11"/>
                  </a:lnTo>
                  <a:lnTo>
                    <a:pt x="73" y="13"/>
                  </a:lnTo>
                  <a:lnTo>
                    <a:pt x="76" y="14"/>
                  </a:lnTo>
                  <a:lnTo>
                    <a:pt x="80" y="14"/>
                  </a:lnTo>
                  <a:lnTo>
                    <a:pt x="82" y="1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8" name="Freeform 278"/>
            <p:cNvSpPr>
              <a:spLocks/>
            </p:cNvSpPr>
            <p:nvPr/>
          </p:nvSpPr>
          <p:spPr bwMode="auto">
            <a:xfrm rot="21334256">
              <a:off x="2729755" y="4252057"/>
              <a:ext cx="420907" cy="562611"/>
            </a:xfrm>
            <a:custGeom>
              <a:avLst/>
              <a:gdLst>
                <a:gd name="T0" fmla="*/ 2147483647 w 136"/>
                <a:gd name="T1" fmla="*/ 2147483647 h 155"/>
                <a:gd name="T2" fmla="*/ 2147483647 w 136"/>
                <a:gd name="T3" fmla="*/ 2147483647 h 155"/>
                <a:gd name="T4" fmla="*/ 2147483647 w 136"/>
                <a:gd name="T5" fmla="*/ 2147483647 h 155"/>
                <a:gd name="T6" fmla="*/ 2147483647 w 136"/>
                <a:gd name="T7" fmla="*/ 2147483647 h 155"/>
                <a:gd name="T8" fmla="*/ 2147483647 w 136"/>
                <a:gd name="T9" fmla="*/ 2147483647 h 155"/>
                <a:gd name="T10" fmla="*/ 2147483647 w 136"/>
                <a:gd name="T11" fmla="*/ 2147483647 h 155"/>
                <a:gd name="T12" fmla="*/ 2147483647 w 136"/>
                <a:gd name="T13" fmla="*/ 2147483647 h 155"/>
                <a:gd name="T14" fmla="*/ 2147483647 w 136"/>
                <a:gd name="T15" fmla="*/ 2147483647 h 155"/>
                <a:gd name="T16" fmla="*/ 2147483647 w 136"/>
                <a:gd name="T17" fmla="*/ 2147483647 h 155"/>
                <a:gd name="T18" fmla="*/ 2147483647 w 136"/>
                <a:gd name="T19" fmla="*/ 2147483647 h 155"/>
                <a:gd name="T20" fmla="*/ 2147483647 w 136"/>
                <a:gd name="T21" fmla="*/ 2147483647 h 155"/>
                <a:gd name="T22" fmla="*/ 2147483647 w 136"/>
                <a:gd name="T23" fmla="*/ 2147483647 h 155"/>
                <a:gd name="T24" fmla="*/ 2147483647 w 136"/>
                <a:gd name="T25" fmla="*/ 2147483647 h 155"/>
                <a:gd name="T26" fmla="*/ 2147483647 w 136"/>
                <a:gd name="T27" fmla="*/ 2147483647 h 155"/>
                <a:gd name="T28" fmla="*/ 2147483647 w 136"/>
                <a:gd name="T29" fmla="*/ 2147483647 h 155"/>
                <a:gd name="T30" fmla="*/ 2147483647 w 136"/>
                <a:gd name="T31" fmla="*/ 2147483647 h 155"/>
                <a:gd name="T32" fmla="*/ 2147483647 w 136"/>
                <a:gd name="T33" fmla="*/ 2147483647 h 155"/>
                <a:gd name="T34" fmla="*/ 2147483647 w 136"/>
                <a:gd name="T35" fmla="*/ 2147483647 h 155"/>
                <a:gd name="T36" fmla="*/ 2147483647 w 136"/>
                <a:gd name="T37" fmla="*/ 2147483647 h 155"/>
                <a:gd name="T38" fmla="*/ 2147483647 w 136"/>
                <a:gd name="T39" fmla="*/ 2147483647 h 155"/>
                <a:gd name="T40" fmla="*/ 2147483647 w 136"/>
                <a:gd name="T41" fmla="*/ 2147483647 h 155"/>
                <a:gd name="T42" fmla="*/ 0 w 136"/>
                <a:gd name="T43" fmla="*/ 2147483647 h 155"/>
                <a:gd name="T44" fmla="*/ 2147483647 w 136"/>
                <a:gd name="T45" fmla="*/ 2147483647 h 155"/>
                <a:gd name="T46" fmla="*/ 2147483647 w 136"/>
                <a:gd name="T47" fmla="*/ 2147483647 h 155"/>
                <a:gd name="T48" fmla="*/ 2147483647 w 136"/>
                <a:gd name="T49" fmla="*/ 2147483647 h 155"/>
                <a:gd name="T50" fmla="*/ 2147483647 w 136"/>
                <a:gd name="T51" fmla="*/ 2147483647 h 155"/>
                <a:gd name="T52" fmla="*/ 2147483647 w 136"/>
                <a:gd name="T53" fmla="*/ 2147483647 h 155"/>
                <a:gd name="T54" fmla="*/ 2147483647 w 136"/>
                <a:gd name="T55" fmla="*/ 2147483647 h 155"/>
                <a:gd name="T56" fmla="*/ 2147483647 w 136"/>
                <a:gd name="T57" fmla="*/ 2147483647 h 155"/>
                <a:gd name="T58" fmla="*/ 2147483647 w 136"/>
                <a:gd name="T59" fmla="*/ 2147483647 h 155"/>
                <a:gd name="T60" fmla="*/ 2147483647 w 136"/>
                <a:gd name="T61" fmla="*/ 2147483647 h 155"/>
                <a:gd name="T62" fmla="*/ 2147483647 w 136"/>
                <a:gd name="T63" fmla="*/ 2147483647 h 155"/>
                <a:gd name="T64" fmla="*/ 2147483647 w 136"/>
                <a:gd name="T65" fmla="*/ 2147483647 h 155"/>
                <a:gd name="T66" fmla="*/ 2147483647 w 136"/>
                <a:gd name="T67" fmla="*/ 0 h 155"/>
                <a:gd name="T68" fmla="*/ 2147483647 w 136"/>
                <a:gd name="T69" fmla="*/ 2147483647 h 155"/>
                <a:gd name="T70" fmla="*/ 2147483647 w 136"/>
                <a:gd name="T71" fmla="*/ 2147483647 h 155"/>
                <a:gd name="T72" fmla="*/ 2147483647 w 136"/>
                <a:gd name="T73" fmla="*/ 2147483647 h 155"/>
                <a:gd name="T74" fmla="*/ 2147483647 w 136"/>
                <a:gd name="T75" fmla="*/ 2147483647 h 155"/>
                <a:gd name="T76" fmla="*/ 2147483647 w 136"/>
                <a:gd name="T77" fmla="*/ 2147483647 h 155"/>
                <a:gd name="T78" fmla="*/ 2147483647 w 136"/>
                <a:gd name="T79" fmla="*/ 2147483647 h 155"/>
                <a:gd name="T80" fmla="*/ 2147483647 w 136"/>
                <a:gd name="T81" fmla="*/ 2147483647 h 155"/>
                <a:gd name="T82" fmla="*/ 2147483647 w 136"/>
                <a:gd name="T83" fmla="*/ 2147483647 h 155"/>
                <a:gd name="T84" fmla="*/ 2147483647 w 136"/>
                <a:gd name="T85" fmla="*/ 2147483647 h 155"/>
                <a:gd name="T86" fmla="*/ 2147483647 w 136"/>
                <a:gd name="T87" fmla="*/ 2147483647 h 155"/>
                <a:gd name="T88" fmla="*/ 2147483647 w 136"/>
                <a:gd name="T89" fmla="*/ 2147483647 h 155"/>
                <a:gd name="T90" fmla="*/ 2147483647 w 136"/>
                <a:gd name="T91" fmla="*/ 2147483647 h 155"/>
                <a:gd name="T92" fmla="*/ 2147483647 w 136"/>
                <a:gd name="T93" fmla="*/ 2147483647 h 155"/>
                <a:gd name="T94" fmla="*/ 2147483647 w 136"/>
                <a:gd name="T95" fmla="*/ 2147483647 h 155"/>
                <a:gd name="T96" fmla="*/ 2147483647 w 136"/>
                <a:gd name="T97" fmla="*/ 2147483647 h 1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6"/>
                <a:gd name="T148" fmla="*/ 0 h 155"/>
                <a:gd name="T149" fmla="*/ 136 w 136"/>
                <a:gd name="T150" fmla="*/ 155 h 1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6" h="155">
                  <a:moveTo>
                    <a:pt x="131" y="104"/>
                  </a:moveTo>
                  <a:lnTo>
                    <a:pt x="128" y="114"/>
                  </a:lnTo>
                  <a:lnTo>
                    <a:pt x="126" y="118"/>
                  </a:lnTo>
                  <a:lnTo>
                    <a:pt x="130" y="126"/>
                  </a:lnTo>
                  <a:lnTo>
                    <a:pt x="123" y="134"/>
                  </a:lnTo>
                  <a:lnTo>
                    <a:pt x="121" y="130"/>
                  </a:lnTo>
                  <a:lnTo>
                    <a:pt x="117" y="126"/>
                  </a:lnTo>
                  <a:lnTo>
                    <a:pt x="114" y="124"/>
                  </a:lnTo>
                  <a:lnTo>
                    <a:pt x="111" y="123"/>
                  </a:lnTo>
                  <a:lnTo>
                    <a:pt x="108" y="123"/>
                  </a:lnTo>
                  <a:lnTo>
                    <a:pt x="106" y="123"/>
                  </a:lnTo>
                  <a:lnTo>
                    <a:pt x="105" y="123"/>
                  </a:lnTo>
                  <a:lnTo>
                    <a:pt x="104" y="124"/>
                  </a:lnTo>
                  <a:lnTo>
                    <a:pt x="104" y="126"/>
                  </a:lnTo>
                  <a:lnTo>
                    <a:pt x="105" y="130"/>
                  </a:lnTo>
                  <a:lnTo>
                    <a:pt x="106" y="133"/>
                  </a:lnTo>
                  <a:lnTo>
                    <a:pt x="106" y="136"/>
                  </a:lnTo>
                  <a:lnTo>
                    <a:pt x="106" y="139"/>
                  </a:lnTo>
                  <a:lnTo>
                    <a:pt x="109" y="142"/>
                  </a:lnTo>
                  <a:lnTo>
                    <a:pt x="112" y="143"/>
                  </a:lnTo>
                  <a:lnTo>
                    <a:pt x="111" y="145"/>
                  </a:lnTo>
                  <a:lnTo>
                    <a:pt x="109" y="146"/>
                  </a:lnTo>
                  <a:lnTo>
                    <a:pt x="111" y="143"/>
                  </a:lnTo>
                  <a:lnTo>
                    <a:pt x="109" y="143"/>
                  </a:lnTo>
                  <a:lnTo>
                    <a:pt x="108" y="143"/>
                  </a:lnTo>
                  <a:lnTo>
                    <a:pt x="108" y="146"/>
                  </a:lnTo>
                  <a:lnTo>
                    <a:pt x="108" y="148"/>
                  </a:lnTo>
                  <a:lnTo>
                    <a:pt x="106" y="151"/>
                  </a:lnTo>
                  <a:lnTo>
                    <a:pt x="102" y="152"/>
                  </a:lnTo>
                  <a:lnTo>
                    <a:pt x="99" y="154"/>
                  </a:lnTo>
                  <a:lnTo>
                    <a:pt x="98" y="154"/>
                  </a:lnTo>
                  <a:lnTo>
                    <a:pt x="92" y="154"/>
                  </a:lnTo>
                  <a:lnTo>
                    <a:pt x="89" y="155"/>
                  </a:lnTo>
                  <a:lnTo>
                    <a:pt x="82" y="154"/>
                  </a:lnTo>
                  <a:lnTo>
                    <a:pt x="74" y="151"/>
                  </a:lnTo>
                  <a:lnTo>
                    <a:pt x="68" y="148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51" y="145"/>
                  </a:lnTo>
                  <a:lnTo>
                    <a:pt x="49" y="143"/>
                  </a:lnTo>
                  <a:lnTo>
                    <a:pt x="43" y="142"/>
                  </a:lnTo>
                  <a:lnTo>
                    <a:pt x="42" y="142"/>
                  </a:lnTo>
                  <a:lnTo>
                    <a:pt x="41" y="140"/>
                  </a:lnTo>
                  <a:lnTo>
                    <a:pt x="39" y="140"/>
                  </a:lnTo>
                  <a:lnTo>
                    <a:pt x="38" y="139"/>
                  </a:lnTo>
                  <a:lnTo>
                    <a:pt x="36" y="139"/>
                  </a:lnTo>
                  <a:lnTo>
                    <a:pt x="33" y="137"/>
                  </a:lnTo>
                  <a:lnTo>
                    <a:pt x="30" y="136"/>
                  </a:lnTo>
                  <a:lnTo>
                    <a:pt x="27" y="134"/>
                  </a:lnTo>
                  <a:lnTo>
                    <a:pt x="24" y="132"/>
                  </a:lnTo>
                  <a:lnTo>
                    <a:pt x="19" y="130"/>
                  </a:lnTo>
                  <a:lnTo>
                    <a:pt x="16" y="129"/>
                  </a:lnTo>
                  <a:lnTo>
                    <a:pt x="14" y="127"/>
                  </a:lnTo>
                  <a:lnTo>
                    <a:pt x="13" y="126"/>
                  </a:lnTo>
                  <a:lnTo>
                    <a:pt x="11" y="124"/>
                  </a:lnTo>
                  <a:lnTo>
                    <a:pt x="10" y="124"/>
                  </a:lnTo>
                  <a:lnTo>
                    <a:pt x="8" y="123"/>
                  </a:lnTo>
                  <a:lnTo>
                    <a:pt x="5" y="121"/>
                  </a:lnTo>
                  <a:lnTo>
                    <a:pt x="4" y="120"/>
                  </a:lnTo>
                  <a:lnTo>
                    <a:pt x="2" y="118"/>
                  </a:lnTo>
                  <a:lnTo>
                    <a:pt x="1" y="115"/>
                  </a:lnTo>
                  <a:lnTo>
                    <a:pt x="0" y="11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14" y="111"/>
                  </a:lnTo>
                  <a:lnTo>
                    <a:pt x="16" y="107"/>
                  </a:lnTo>
                  <a:lnTo>
                    <a:pt x="20" y="102"/>
                  </a:lnTo>
                  <a:lnTo>
                    <a:pt x="21" y="95"/>
                  </a:lnTo>
                  <a:lnTo>
                    <a:pt x="23" y="96"/>
                  </a:lnTo>
                  <a:lnTo>
                    <a:pt x="24" y="93"/>
                  </a:lnTo>
                  <a:lnTo>
                    <a:pt x="11" y="85"/>
                  </a:lnTo>
                  <a:lnTo>
                    <a:pt x="7" y="83"/>
                  </a:lnTo>
                  <a:lnTo>
                    <a:pt x="7" y="80"/>
                  </a:lnTo>
                  <a:lnTo>
                    <a:pt x="1" y="77"/>
                  </a:lnTo>
                  <a:lnTo>
                    <a:pt x="1" y="76"/>
                  </a:lnTo>
                  <a:lnTo>
                    <a:pt x="8" y="77"/>
                  </a:lnTo>
                  <a:lnTo>
                    <a:pt x="10" y="71"/>
                  </a:lnTo>
                  <a:lnTo>
                    <a:pt x="14" y="73"/>
                  </a:lnTo>
                  <a:lnTo>
                    <a:pt x="17" y="48"/>
                  </a:lnTo>
                  <a:lnTo>
                    <a:pt x="30" y="51"/>
                  </a:lnTo>
                  <a:lnTo>
                    <a:pt x="32" y="48"/>
                  </a:lnTo>
                  <a:lnTo>
                    <a:pt x="30" y="45"/>
                  </a:lnTo>
                  <a:lnTo>
                    <a:pt x="32" y="41"/>
                  </a:lnTo>
                  <a:lnTo>
                    <a:pt x="26" y="36"/>
                  </a:lnTo>
                  <a:lnTo>
                    <a:pt x="33" y="14"/>
                  </a:lnTo>
                  <a:lnTo>
                    <a:pt x="39" y="16"/>
                  </a:lnTo>
                  <a:lnTo>
                    <a:pt x="43" y="11"/>
                  </a:lnTo>
                  <a:lnTo>
                    <a:pt x="48" y="16"/>
                  </a:lnTo>
                  <a:lnTo>
                    <a:pt x="51" y="19"/>
                  </a:lnTo>
                  <a:lnTo>
                    <a:pt x="61" y="19"/>
                  </a:lnTo>
                  <a:lnTo>
                    <a:pt x="63" y="17"/>
                  </a:lnTo>
                  <a:lnTo>
                    <a:pt x="55" y="14"/>
                  </a:lnTo>
                  <a:lnTo>
                    <a:pt x="57" y="11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1" y="3"/>
                  </a:lnTo>
                  <a:lnTo>
                    <a:pt x="65" y="1"/>
                  </a:lnTo>
                  <a:lnTo>
                    <a:pt x="77" y="4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68" y="23"/>
                  </a:lnTo>
                  <a:lnTo>
                    <a:pt x="71" y="25"/>
                  </a:lnTo>
                  <a:lnTo>
                    <a:pt x="74" y="29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2" y="38"/>
                  </a:lnTo>
                  <a:lnTo>
                    <a:pt x="85" y="36"/>
                  </a:lnTo>
                  <a:lnTo>
                    <a:pt x="86" y="36"/>
                  </a:lnTo>
                  <a:lnTo>
                    <a:pt x="89" y="42"/>
                  </a:lnTo>
                  <a:lnTo>
                    <a:pt x="90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0" y="49"/>
                  </a:lnTo>
                  <a:lnTo>
                    <a:pt x="87" y="51"/>
                  </a:lnTo>
                  <a:lnTo>
                    <a:pt x="86" y="52"/>
                  </a:lnTo>
                  <a:lnTo>
                    <a:pt x="90" y="57"/>
                  </a:lnTo>
                  <a:lnTo>
                    <a:pt x="96" y="57"/>
                  </a:lnTo>
                  <a:lnTo>
                    <a:pt x="104" y="54"/>
                  </a:lnTo>
                  <a:lnTo>
                    <a:pt x="108" y="54"/>
                  </a:lnTo>
                  <a:lnTo>
                    <a:pt x="109" y="57"/>
                  </a:lnTo>
                  <a:lnTo>
                    <a:pt x="111" y="58"/>
                  </a:lnTo>
                  <a:lnTo>
                    <a:pt x="111" y="61"/>
                  </a:lnTo>
                  <a:lnTo>
                    <a:pt x="115" y="64"/>
                  </a:lnTo>
                  <a:lnTo>
                    <a:pt x="112" y="70"/>
                  </a:lnTo>
                  <a:lnTo>
                    <a:pt x="109" y="69"/>
                  </a:lnTo>
                  <a:lnTo>
                    <a:pt x="106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24" y="77"/>
                  </a:lnTo>
                  <a:lnTo>
                    <a:pt x="124" y="82"/>
                  </a:lnTo>
                  <a:lnTo>
                    <a:pt x="128" y="83"/>
                  </a:lnTo>
                  <a:lnTo>
                    <a:pt x="131" y="80"/>
                  </a:lnTo>
                  <a:lnTo>
                    <a:pt x="136" y="82"/>
                  </a:lnTo>
                  <a:lnTo>
                    <a:pt x="128" y="88"/>
                  </a:lnTo>
                  <a:lnTo>
                    <a:pt x="131" y="92"/>
                  </a:lnTo>
                  <a:lnTo>
                    <a:pt x="128" y="104"/>
                  </a:lnTo>
                  <a:lnTo>
                    <a:pt x="131" y="10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9" name="Freeform 279"/>
            <p:cNvSpPr>
              <a:spLocks/>
            </p:cNvSpPr>
            <p:nvPr/>
          </p:nvSpPr>
          <p:spPr bwMode="auto">
            <a:xfrm rot="21334256">
              <a:off x="4367566" y="5553025"/>
              <a:ext cx="1371387" cy="1167379"/>
            </a:xfrm>
            <a:custGeom>
              <a:avLst/>
              <a:gdLst>
                <a:gd name="T0" fmla="*/ 2147483647 w 444"/>
                <a:gd name="T1" fmla="*/ 2147483647 h 321"/>
                <a:gd name="T2" fmla="*/ 2147483647 w 444"/>
                <a:gd name="T3" fmla="*/ 2147483647 h 321"/>
                <a:gd name="T4" fmla="*/ 2147483647 w 444"/>
                <a:gd name="T5" fmla="*/ 2147483647 h 321"/>
                <a:gd name="T6" fmla="*/ 2147483647 w 444"/>
                <a:gd name="T7" fmla="*/ 2147483647 h 321"/>
                <a:gd name="T8" fmla="*/ 2147483647 w 444"/>
                <a:gd name="T9" fmla="*/ 2147483647 h 321"/>
                <a:gd name="T10" fmla="*/ 2147483647 w 444"/>
                <a:gd name="T11" fmla="*/ 2147483647 h 321"/>
                <a:gd name="T12" fmla="*/ 2147483647 w 444"/>
                <a:gd name="T13" fmla="*/ 2147483647 h 321"/>
                <a:gd name="T14" fmla="*/ 2147483647 w 444"/>
                <a:gd name="T15" fmla="*/ 2147483647 h 321"/>
                <a:gd name="T16" fmla="*/ 2147483647 w 444"/>
                <a:gd name="T17" fmla="*/ 2147483647 h 321"/>
                <a:gd name="T18" fmla="*/ 2147483647 w 444"/>
                <a:gd name="T19" fmla="*/ 2147483647 h 321"/>
                <a:gd name="T20" fmla="*/ 2147483647 w 444"/>
                <a:gd name="T21" fmla="*/ 2147483647 h 321"/>
                <a:gd name="T22" fmla="*/ 2147483647 w 444"/>
                <a:gd name="T23" fmla="*/ 2147483647 h 321"/>
                <a:gd name="T24" fmla="*/ 2147483647 w 444"/>
                <a:gd name="T25" fmla="*/ 2147483647 h 321"/>
                <a:gd name="T26" fmla="*/ 2147483647 w 444"/>
                <a:gd name="T27" fmla="*/ 2147483647 h 321"/>
                <a:gd name="T28" fmla="*/ 2147483647 w 444"/>
                <a:gd name="T29" fmla="*/ 2147483647 h 321"/>
                <a:gd name="T30" fmla="*/ 2147483647 w 444"/>
                <a:gd name="T31" fmla="*/ 2147483647 h 321"/>
                <a:gd name="T32" fmla="*/ 2147483647 w 444"/>
                <a:gd name="T33" fmla="*/ 2147483647 h 321"/>
                <a:gd name="T34" fmla="*/ 2147483647 w 444"/>
                <a:gd name="T35" fmla="*/ 2147483647 h 321"/>
                <a:gd name="T36" fmla="*/ 2147483647 w 444"/>
                <a:gd name="T37" fmla="*/ 2147483647 h 321"/>
                <a:gd name="T38" fmla="*/ 2147483647 w 444"/>
                <a:gd name="T39" fmla="*/ 2147483647 h 321"/>
                <a:gd name="T40" fmla="*/ 2147483647 w 444"/>
                <a:gd name="T41" fmla="*/ 2147483647 h 321"/>
                <a:gd name="T42" fmla="*/ 2147483647 w 444"/>
                <a:gd name="T43" fmla="*/ 2147483647 h 321"/>
                <a:gd name="T44" fmla="*/ 2147483647 w 444"/>
                <a:gd name="T45" fmla="*/ 2147483647 h 321"/>
                <a:gd name="T46" fmla="*/ 2147483647 w 444"/>
                <a:gd name="T47" fmla="*/ 2147483647 h 321"/>
                <a:gd name="T48" fmla="*/ 2147483647 w 444"/>
                <a:gd name="T49" fmla="*/ 2147483647 h 321"/>
                <a:gd name="T50" fmla="*/ 2147483647 w 444"/>
                <a:gd name="T51" fmla="*/ 2147483647 h 321"/>
                <a:gd name="T52" fmla="*/ 2147483647 w 444"/>
                <a:gd name="T53" fmla="*/ 2147483647 h 321"/>
                <a:gd name="T54" fmla="*/ 2147483647 w 444"/>
                <a:gd name="T55" fmla="*/ 2147483647 h 321"/>
                <a:gd name="T56" fmla="*/ 2147483647 w 444"/>
                <a:gd name="T57" fmla="*/ 2147483647 h 321"/>
                <a:gd name="T58" fmla="*/ 2147483647 w 444"/>
                <a:gd name="T59" fmla="*/ 2147483647 h 321"/>
                <a:gd name="T60" fmla="*/ 2147483647 w 444"/>
                <a:gd name="T61" fmla="*/ 2147483647 h 321"/>
                <a:gd name="T62" fmla="*/ 2147483647 w 444"/>
                <a:gd name="T63" fmla="*/ 2147483647 h 321"/>
                <a:gd name="T64" fmla="*/ 2147483647 w 444"/>
                <a:gd name="T65" fmla="*/ 2147483647 h 321"/>
                <a:gd name="T66" fmla="*/ 2147483647 w 444"/>
                <a:gd name="T67" fmla="*/ 2147483647 h 321"/>
                <a:gd name="T68" fmla="*/ 2147483647 w 444"/>
                <a:gd name="T69" fmla="*/ 2147483647 h 321"/>
                <a:gd name="T70" fmla="*/ 2147483647 w 444"/>
                <a:gd name="T71" fmla="*/ 2147483647 h 321"/>
                <a:gd name="T72" fmla="*/ 2147483647 w 444"/>
                <a:gd name="T73" fmla="*/ 2147483647 h 321"/>
                <a:gd name="T74" fmla="*/ 2147483647 w 444"/>
                <a:gd name="T75" fmla="*/ 2147483647 h 321"/>
                <a:gd name="T76" fmla="*/ 2147483647 w 444"/>
                <a:gd name="T77" fmla="*/ 2147483647 h 321"/>
                <a:gd name="T78" fmla="*/ 2147483647 w 444"/>
                <a:gd name="T79" fmla="*/ 2147483647 h 321"/>
                <a:gd name="T80" fmla="*/ 2147483647 w 444"/>
                <a:gd name="T81" fmla="*/ 2147483647 h 321"/>
                <a:gd name="T82" fmla="*/ 2147483647 w 444"/>
                <a:gd name="T83" fmla="*/ 2147483647 h 321"/>
                <a:gd name="T84" fmla="*/ 2147483647 w 444"/>
                <a:gd name="T85" fmla="*/ 2147483647 h 321"/>
                <a:gd name="T86" fmla="*/ 2147483647 w 444"/>
                <a:gd name="T87" fmla="*/ 2147483647 h 321"/>
                <a:gd name="T88" fmla="*/ 2147483647 w 444"/>
                <a:gd name="T89" fmla="*/ 2147483647 h 321"/>
                <a:gd name="T90" fmla="*/ 2147483647 w 444"/>
                <a:gd name="T91" fmla="*/ 2147483647 h 321"/>
                <a:gd name="T92" fmla="*/ 2147483647 w 444"/>
                <a:gd name="T93" fmla="*/ 2147483647 h 321"/>
                <a:gd name="T94" fmla="*/ 2147483647 w 444"/>
                <a:gd name="T95" fmla="*/ 2147483647 h 321"/>
                <a:gd name="T96" fmla="*/ 2147483647 w 444"/>
                <a:gd name="T97" fmla="*/ 2147483647 h 321"/>
                <a:gd name="T98" fmla="*/ 2147483647 w 444"/>
                <a:gd name="T99" fmla="*/ 2147483647 h 321"/>
                <a:gd name="T100" fmla="*/ 2147483647 w 444"/>
                <a:gd name="T101" fmla="*/ 2147483647 h 321"/>
                <a:gd name="T102" fmla="*/ 2147483647 w 444"/>
                <a:gd name="T103" fmla="*/ 2147483647 h 321"/>
                <a:gd name="T104" fmla="*/ 2147483647 w 444"/>
                <a:gd name="T105" fmla="*/ 2147483647 h 321"/>
                <a:gd name="T106" fmla="*/ 2147483647 w 444"/>
                <a:gd name="T107" fmla="*/ 2147483647 h 321"/>
                <a:gd name="T108" fmla="*/ 2147483647 w 444"/>
                <a:gd name="T109" fmla="*/ 2147483647 h 321"/>
                <a:gd name="T110" fmla="*/ 2147483647 w 444"/>
                <a:gd name="T111" fmla="*/ 2147483647 h 321"/>
                <a:gd name="T112" fmla="*/ 2147483647 w 444"/>
                <a:gd name="T113" fmla="*/ 2147483647 h 3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4"/>
                <a:gd name="T172" fmla="*/ 0 h 321"/>
                <a:gd name="T173" fmla="*/ 444 w 444"/>
                <a:gd name="T174" fmla="*/ 321 h 3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4" h="321">
                  <a:moveTo>
                    <a:pt x="106" y="20"/>
                  </a:moveTo>
                  <a:lnTo>
                    <a:pt x="115" y="26"/>
                  </a:lnTo>
                  <a:lnTo>
                    <a:pt x="121" y="28"/>
                  </a:lnTo>
                  <a:lnTo>
                    <a:pt x="124" y="32"/>
                  </a:lnTo>
                  <a:lnTo>
                    <a:pt x="124" y="38"/>
                  </a:lnTo>
                  <a:lnTo>
                    <a:pt x="125" y="41"/>
                  </a:lnTo>
                  <a:lnTo>
                    <a:pt x="132" y="45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50" y="54"/>
                  </a:lnTo>
                  <a:lnTo>
                    <a:pt x="159" y="61"/>
                  </a:lnTo>
                  <a:lnTo>
                    <a:pt x="154" y="70"/>
                  </a:lnTo>
                  <a:lnTo>
                    <a:pt x="156" y="73"/>
                  </a:lnTo>
                  <a:lnTo>
                    <a:pt x="154" y="76"/>
                  </a:lnTo>
                  <a:lnTo>
                    <a:pt x="157" y="80"/>
                  </a:lnTo>
                  <a:lnTo>
                    <a:pt x="160" y="80"/>
                  </a:lnTo>
                  <a:lnTo>
                    <a:pt x="162" y="79"/>
                  </a:lnTo>
                  <a:lnTo>
                    <a:pt x="165" y="79"/>
                  </a:lnTo>
                  <a:lnTo>
                    <a:pt x="167" y="80"/>
                  </a:lnTo>
                  <a:lnTo>
                    <a:pt x="173" y="85"/>
                  </a:lnTo>
                  <a:lnTo>
                    <a:pt x="178" y="88"/>
                  </a:lnTo>
                  <a:lnTo>
                    <a:pt x="182" y="88"/>
                  </a:lnTo>
                  <a:lnTo>
                    <a:pt x="194" y="85"/>
                  </a:lnTo>
                  <a:lnTo>
                    <a:pt x="198" y="88"/>
                  </a:lnTo>
                  <a:lnTo>
                    <a:pt x="204" y="91"/>
                  </a:lnTo>
                  <a:lnTo>
                    <a:pt x="211" y="94"/>
                  </a:lnTo>
                  <a:lnTo>
                    <a:pt x="216" y="92"/>
                  </a:lnTo>
                  <a:lnTo>
                    <a:pt x="219" y="91"/>
                  </a:lnTo>
                  <a:lnTo>
                    <a:pt x="220" y="88"/>
                  </a:lnTo>
                  <a:lnTo>
                    <a:pt x="222" y="85"/>
                  </a:lnTo>
                  <a:lnTo>
                    <a:pt x="225" y="82"/>
                  </a:lnTo>
                  <a:lnTo>
                    <a:pt x="228" y="79"/>
                  </a:lnTo>
                  <a:lnTo>
                    <a:pt x="229" y="79"/>
                  </a:lnTo>
                  <a:lnTo>
                    <a:pt x="233" y="79"/>
                  </a:lnTo>
                  <a:lnTo>
                    <a:pt x="235" y="82"/>
                  </a:lnTo>
                  <a:lnTo>
                    <a:pt x="236" y="85"/>
                  </a:lnTo>
                  <a:lnTo>
                    <a:pt x="238" y="85"/>
                  </a:lnTo>
                  <a:lnTo>
                    <a:pt x="238" y="86"/>
                  </a:lnTo>
                  <a:lnTo>
                    <a:pt x="241" y="91"/>
                  </a:lnTo>
                  <a:lnTo>
                    <a:pt x="241" y="92"/>
                  </a:lnTo>
                  <a:lnTo>
                    <a:pt x="241" y="94"/>
                  </a:lnTo>
                  <a:lnTo>
                    <a:pt x="242" y="94"/>
                  </a:lnTo>
                  <a:lnTo>
                    <a:pt x="244" y="95"/>
                  </a:lnTo>
                  <a:lnTo>
                    <a:pt x="245" y="97"/>
                  </a:lnTo>
                  <a:lnTo>
                    <a:pt x="245" y="98"/>
                  </a:lnTo>
                  <a:lnTo>
                    <a:pt x="247" y="101"/>
                  </a:lnTo>
                  <a:lnTo>
                    <a:pt x="248" y="102"/>
                  </a:lnTo>
                  <a:lnTo>
                    <a:pt x="250" y="104"/>
                  </a:lnTo>
                  <a:lnTo>
                    <a:pt x="252" y="105"/>
                  </a:lnTo>
                  <a:lnTo>
                    <a:pt x="254" y="107"/>
                  </a:lnTo>
                  <a:lnTo>
                    <a:pt x="255" y="111"/>
                  </a:lnTo>
                  <a:lnTo>
                    <a:pt x="257" y="113"/>
                  </a:lnTo>
                  <a:lnTo>
                    <a:pt x="260" y="114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7" y="117"/>
                  </a:lnTo>
                  <a:lnTo>
                    <a:pt x="269" y="117"/>
                  </a:lnTo>
                  <a:lnTo>
                    <a:pt x="270" y="119"/>
                  </a:lnTo>
                  <a:lnTo>
                    <a:pt x="272" y="120"/>
                  </a:lnTo>
                  <a:lnTo>
                    <a:pt x="273" y="121"/>
                  </a:lnTo>
                  <a:lnTo>
                    <a:pt x="276" y="126"/>
                  </a:lnTo>
                  <a:lnTo>
                    <a:pt x="277" y="127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0" y="129"/>
                  </a:lnTo>
                  <a:lnTo>
                    <a:pt x="282" y="127"/>
                  </a:lnTo>
                  <a:lnTo>
                    <a:pt x="285" y="123"/>
                  </a:lnTo>
                  <a:lnTo>
                    <a:pt x="285" y="121"/>
                  </a:lnTo>
                  <a:lnTo>
                    <a:pt x="288" y="121"/>
                  </a:lnTo>
                  <a:lnTo>
                    <a:pt x="289" y="123"/>
                  </a:lnTo>
                  <a:lnTo>
                    <a:pt x="292" y="123"/>
                  </a:lnTo>
                  <a:lnTo>
                    <a:pt x="292" y="124"/>
                  </a:lnTo>
                  <a:lnTo>
                    <a:pt x="294" y="124"/>
                  </a:lnTo>
                  <a:lnTo>
                    <a:pt x="296" y="126"/>
                  </a:lnTo>
                  <a:lnTo>
                    <a:pt x="299" y="126"/>
                  </a:lnTo>
                  <a:lnTo>
                    <a:pt x="302" y="124"/>
                  </a:lnTo>
                  <a:lnTo>
                    <a:pt x="304" y="121"/>
                  </a:lnTo>
                  <a:lnTo>
                    <a:pt x="305" y="120"/>
                  </a:lnTo>
                  <a:lnTo>
                    <a:pt x="307" y="120"/>
                  </a:lnTo>
                  <a:lnTo>
                    <a:pt x="310" y="121"/>
                  </a:lnTo>
                  <a:lnTo>
                    <a:pt x="311" y="123"/>
                  </a:lnTo>
                  <a:lnTo>
                    <a:pt x="311" y="124"/>
                  </a:lnTo>
                  <a:lnTo>
                    <a:pt x="311" y="129"/>
                  </a:lnTo>
                  <a:lnTo>
                    <a:pt x="311" y="132"/>
                  </a:lnTo>
                  <a:lnTo>
                    <a:pt x="311" y="133"/>
                  </a:lnTo>
                  <a:lnTo>
                    <a:pt x="313" y="136"/>
                  </a:lnTo>
                  <a:lnTo>
                    <a:pt x="314" y="142"/>
                  </a:lnTo>
                  <a:lnTo>
                    <a:pt x="314" y="163"/>
                  </a:lnTo>
                  <a:lnTo>
                    <a:pt x="317" y="164"/>
                  </a:lnTo>
                  <a:lnTo>
                    <a:pt x="324" y="168"/>
                  </a:lnTo>
                  <a:lnTo>
                    <a:pt x="330" y="170"/>
                  </a:lnTo>
                  <a:lnTo>
                    <a:pt x="335" y="171"/>
                  </a:lnTo>
                  <a:lnTo>
                    <a:pt x="342" y="164"/>
                  </a:lnTo>
                  <a:lnTo>
                    <a:pt x="345" y="163"/>
                  </a:lnTo>
                  <a:lnTo>
                    <a:pt x="349" y="164"/>
                  </a:lnTo>
                  <a:lnTo>
                    <a:pt x="351" y="164"/>
                  </a:lnTo>
                  <a:lnTo>
                    <a:pt x="357" y="168"/>
                  </a:lnTo>
                  <a:lnTo>
                    <a:pt x="358" y="165"/>
                  </a:lnTo>
                  <a:lnTo>
                    <a:pt x="361" y="165"/>
                  </a:lnTo>
                  <a:lnTo>
                    <a:pt x="364" y="167"/>
                  </a:lnTo>
                  <a:lnTo>
                    <a:pt x="367" y="168"/>
                  </a:lnTo>
                  <a:lnTo>
                    <a:pt x="365" y="173"/>
                  </a:lnTo>
                  <a:lnTo>
                    <a:pt x="367" y="176"/>
                  </a:lnTo>
                  <a:lnTo>
                    <a:pt x="364" y="177"/>
                  </a:lnTo>
                  <a:lnTo>
                    <a:pt x="358" y="179"/>
                  </a:lnTo>
                  <a:lnTo>
                    <a:pt x="354" y="183"/>
                  </a:lnTo>
                  <a:lnTo>
                    <a:pt x="355" y="186"/>
                  </a:lnTo>
                  <a:lnTo>
                    <a:pt x="359" y="184"/>
                  </a:lnTo>
                  <a:lnTo>
                    <a:pt x="381" y="186"/>
                  </a:lnTo>
                  <a:lnTo>
                    <a:pt x="387" y="195"/>
                  </a:lnTo>
                  <a:lnTo>
                    <a:pt x="383" y="198"/>
                  </a:lnTo>
                  <a:lnTo>
                    <a:pt x="384" y="199"/>
                  </a:lnTo>
                  <a:lnTo>
                    <a:pt x="383" y="202"/>
                  </a:lnTo>
                  <a:lnTo>
                    <a:pt x="381" y="208"/>
                  </a:lnTo>
                  <a:lnTo>
                    <a:pt x="384" y="211"/>
                  </a:lnTo>
                  <a:lnTo>
                    <a:pt x="384" y="215"/>
                  </a:lnTo>
                  <a:lnTo>
                    <a:pt x="387" y="218"/>
                  </a:lnTo>
                  <a:lnTo>
                    <a:pt x="392" y="220"/>
                  </a:lnTo>
                  <a:lnTo>
                    <a:pt x="395" y="220"/>
                  </a:lnTo>
                  <a:lnTo>
                    <a:pt x="399" y="224"/>
                  </a:lnTo>
                  <a:lnTo>
                    <a:pt x="403" y="226"/>
                  </a:lnTo>
                  <a:lnTo>
                    <a:pt x="408" y="230"/>
                  </a:lnTo>
                  <a:lnTo>
                    <a:pt x="412" y="231"/>
                  </a:lnTo>
                  <a:lnTo>
                    <a:pt x="427" y="242"/>
                  </a:lnTo>
                  <a:lnTo>
                    <a:pt x="427" y="246"/>
                  </a:lnTo>
                  <a:lnTo>
                    <a:pt x="430" y="248"/>
                  </a:lnTo>
                  <a:lnTo>
                    <a:pt x="434" y="246"/>
                  </a:lnTo>
                  <a:lnTo>
                    <a:pt x="443" y="250"/>
                  </a:lnTo>
                  <a:lnTo>
                    <a:pt x="443" y="253"/>
                  </a:lnTo>
                  <a:lnTo>
                    <a:pt x="444" y="259"/>
                  </a:lnTo>
                  <a:lnTo>
                    <a:pt x="443" y="259"/>
                  </a:lnTo>
                  <a:lnTo>
                    <a:pt x="442" y="259"/>
                  </a:lnTo>
                  <a:lnTo>
                    <a:pt x="440" y="261"/>
                  </a:lnTo>
                  <a:lnTo>
                    <a:pt x="430" y="267"/>
                  </a:lnTo>
                  <a:lnTo>
                    <a:pt x="428" y="268"/>
                  </a:lnTo>
                  <a:lnTo>
                    <a:pt x="425" y="269"/>
                  </a:lnTo>
                  <a:lnTo>
                    <a:pt x="423" y="271"/>
                  </a:lnTo>
                  <a:lnTo>
                    <a:pt x="421" y="274"/>
                  </a:lnTo>
                  <a:lnTo>
                    <a:pt x="420" y="274"/>
                  </a:lnTo>
                  <a:lnTo>
                    <a:pt x="415" y="274"/>
                  </a:lnTo>
                  <a:lnTo>
                    <a:pt x="409" y="275"/>
                  </a:lnTo>
                  <a:lnTo>
                    <a:pt x="406" y="274"/>
                  </a:lnTo>
                  <a:lnTo>
                    <a:pt x="405" y="274"/>
                  </a:lnTo>
                  <a:lnTo>
                    <a:pt x="399" y="272"/>
                  </a:lnTo>
                  <a:lnTo>
                    <a:pt x="393" y="269"/>
                  </a:lnTo>
                  <a:lnTo>
                    <a:pt x="384" y="262"/>
                  </a:lnTo>
                  <a:lnTo>
                    <a:pt x="379" y="258"/>
                  </a:lnTo>
                  <a:lnTo>
                    <a:pt x="371" y="258"/>
                  </a:lnTo>
                  <a:lnTo>
                    <a:pt x="368" y="256"/>
                  </a:lnTo>
                  <a:lnTo>
                    <a:pt x="361" y="256"/>
                  </a:lnTo>
                  <a:lnTo>
                    <a:pt x="359" y="255"/>
                  </a:lnTo>
                  <a:lnTo>
                    <a:pt x="358" y="255"/>
                  </a:lnTo>
                  <a:lnTo>
                    <a:pt x="354" y="253"/>
                  </a:lnTo>
                  <a:lnTo>
                    <a:pt x="352" y="253"/>
                  </a:lnTo>
                  <a:lnTo>
                    <a:pt x="349" y="250"/>
                  </a:lnTo>
                  <a:lnTo>
                    <a:pt x="346" y="250"/>
                  </a:lnTo>
                  <a:lnTo>
                    <a:pt x="345" y="248"/>
                  </a:lnTo>
                  <a:lnTo>
                    <a:pt x="342" y="246"/>
                  </a:lnTo>
                  <a:lnTo>
                    <a:pt x="340" y="246"/>
                  </a:lnTo>
                  <a:lnTo>
                    <a:pt x="335" y="248"/>
                  </a:lnTo>
                  <a:lnTo>
                    <a:pt x="332" y="246"/>
                  </a:lnTo>
                  <a:lnTo>
                    <a:pt x="329" y="245"/>
                  </a:lnTo>
                  <a:lnTo>
                    <a:pt x="327" y="243"/>
                  </a:lnTo>
                  <a:lnTo>
                    <a:pt x="326" y="242"/>
                  </a:lnTo>
                  <a:lnTo>
                    <a:pt x="324" y="242"/>
                  </a:lnTo>
                  <a:lnTo>
                    <a:pt x="323" y="240"/>
                  </a:lnTo>
                  <a:lnTo>
                    <a:pt x="317" y="240"/>
                  </a:lnTo>
                  <a:lnTo>
                    <a:pt x="313" y="243"/>
                  </a:lnTo>
                  <a:lnTo>
                    <a:pt x="311" y="243"/>
                  </a:lnTo>
                  <a:lnTo>
                    <a:pt x="308" y="243"/>
                  </a:lnTo>
                  <a:lnTo>
                    <a:pt x="301" y="245"/>
                  </a:lnTo>
                  <a:lnTo>
                    <a:pt x="298" y="243"/>
                  </a:lnTo>
                  <a:lnTo>
                    <a:pt x="296" y="243"/>
                  </a:lnTo>
                  <a:lnTo>
                    <a:pt x="295" y="243"/>
                  </a:lnTo>
                  <a:lnTo>
                    <a:pt x="294" y="243"/>
                  </a:lnTo>
                  <a:lnTo>
                    <a:pt x="292" y="245"/>
                  </a:lnTo>
                  <a:lnTo>
                    <a:pt x="288" y="246"/>
                  </a:lnTo>
                  <a:lnTo>
                    <a:pt x="285" y="246"/>
                  </a:lnTo>
                  <a:lnTo>
                    <a:pt x="282" y="246"/>
                  </a:lnTo>
                  <a:lnTo>
                    <a:pt x="279" y="246"/>
                  </a:lnTo>
                  <a:lnTo>
                    <a:pt x="277" y="248"/>
                  </a:lnTo>
                  <a:lnTo>
                    <a:pt x="276" y="249"/>
                  </a:lnTo>
                  <a:lnTo>
                    <a:pt x="273" y="256"/>
                  </a:lnTo>
                  <a:lnTo>
                    <a:pt x="272" y="259"/>
                  </a:lnTo>
                  <a:lnTo>
                    <a:pt x="267" y="264"/>
                  </a:lnTo>
                  <a:lnTo>
                    <a:pt x="264" y="269"/>
                  </a:lnTo>
                  <a:lnTo>
                    <a:pt x="263" y="274"/>
                  </a:lnTo>
                  <a:lnTo>
                    <a:pt x="261" y="275"/>
                  </a:lnTo>
                  <a:lnTo>
                    <a:pt x="258" y="281"/>
                  </a:lnTo>
                  <a:lnTo>
                    <a:pt x="257" y="283"/>
                  </a:lnTo>
                  <a:lnTo>
                    <a:pt x="257" y="284"/>
                  </a:lnTo>
                  <a:lnTo>
                    <a:pt x="257" y="286"/>
                  </a:lnTo>
                  <a:lnTo>
                    <a:pt x="257" y="287"/>
                  </a:lnTo>
                  <a:lnTo>
                    <a:pt x="255" y="289"/>
                  </a:lnTo>
                  <a:lnTo>
                    <a:pt x="255" y="291"/>
                  </a:lnTo>
                  <a:lnTo>
                    <a:pt x="252" y="293"/>
                  </a:lnTo>
                  <a:lnTo>
                    <a:pt x="252" y="294"/>
                  </a:lnTo>
                  <a:lnTo>
                    <a:pt x="251" y="296"/>
                  </a:lnTo>
                  <a:lnTo>
                    <a:pt x="250" y="299"/>
                  </a:lnTo>
                  <a:lnTo>
                    <a:pt x="248" y="300"/>
                  </a:lnTo>
                  <a:lnTo>
                    <a:pt x="247" y="303"/>
                  </a:lnTo>
                  <a:lnTo>
                    <a:pt x="245" y="306"/>
                  </a:lnTo>
                  <a:lnTo>
                    <a:pt x="247" y="309"/>
                  </a:lnTo>
                  <a:lnTo>
                    <a:pt x="245" y="313"/>
                  </a:lnTo>
                  <a:lnTo>
                    <a:pt x="242" y="316"/>
                  </a:lnTo>
                  <a:lnTo>
                    <a:pt x="242" y="318"/>
                  </a:lnTo>
                  <a:lnTo>
                    <a:pt x="242" y="321"/>
                  </a:lnTo>
                  <a:lnTo>
                    <a:pt x="241" y="319"/>
                  </a:lnTo>
                  <a:lnTo>
                    <a:pt x="238" y="319"/>
                  </a:lnTo>
                  <a:lnTo>
                    <a:pt x="235" y="316"/>
                  </a:lnTo>
                  <a:lnTo>
                    <a:pt x="233" y="316"/>
                  </a:lnTo>
                  <a:lnTo>
                    <a:pt x="232" y="315"/>
                  </a:lnTo>
                  <a:lnTo>
                    <a:pt x="231" y="315"/>
                  </a:lnTo>
                  <a:lnTo>
                    <a:pt x="228" y="313"/>
                  </a:lnTo>
                  <a:lnTo>
                    <a:pt x="226" y="313"/>
                  </a:lnTo>
                  <a:lnTo>
                    <a:pt x="225" y="312"/>
                  </a:lnTo>
                  <a:lnTo>
                    <a:pt x="223" y="312"/>
                  </a:lnTo>
                  <a:lnTo>
                    <a:pt x="222" y="311"/>
                  </a:lnTo>
                  <a:lnTo>
                    <a:pt x="220" y="309"/>
                  </a:lnTo>
                  <a:lnTo>
                    <a:pt x="219" y="309"/>
                  </a:lnTo>
                  <a:lnTo>
                    <a:pt x="217" y="306"/>
                  </a:lnTo>
                  <a:lnTo>
                    <a:pt x="216" y="305"/>
                  </a:lnTo>
                  <a:lnTo>
                    <a:pt x="214" y="302"/>
                  </a:lnTo>
                  <a:lnTo>
                    <a:pt x="214" y="300"/>
                  </a:lnTo>
                  <a:lnTo>
                    <a:pt x="210" y="291"/>
                  </a:lnTo>
                  <a:lnTo>
                    <a:pt x="209" y="281"/>
                  </a:lnTo>
                  <a:lnTo>
                    <a:pt x="207" y="275"/>
                  </a:lnTo>
                  <a:lnTo>
                    <a:pt x="206" y="274"/>
                  </a:lnTo>
                  <a:lnTo>
                    <a:pt x="204" y="269"/>
                  </a:lnTo>
                  <a:lnTo>
                    <a:pt x="203" y="268"/>
                  </a:lnTo>
                  <a:lnTo>
                    <a:pt x="201" y="268"/>
                  </a:lnTo>
                  <a:lnTo>
                    <a:pt x="198" y="265"/>
                  </a:lnTo>
                  <a:lnTo>
                    <a:pt x="195" y="264"/>
                  </a:lnTo>
                  <a:lnTo>
                    <a:pt x="194" y="262"/>
                  </a:lnTo>
                  <a:lnTo>
                    <a:pt x="192" y="261"/>
                  </a:lnTo>
                  <a:lnTo>
                    <a:pt x="187" y="25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6" y="250"/>
                  </a:lnTo>
                  <a:lnTo>
                    <a:pt x="170" y="245"/>
                  </a:lnTo>
                  <a:lnTo>
                    <a:pt x="167" y="243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9"/>
                  </a:lnTo>
                  <a:lnTo>
                    <a:pt x="162" y="237"/>
                  </a:lnTo>
                  <a:lnTo>
                    <a:pt x="160" y="236"/>
                  </a:lnTo>
                  <a:lnTo>
                    <a:pt x="157" y="231"/>
                  </a:lnTo>
                  <a:lnTo>
                    <a:pt x="156" y="231"/>
                  </a:lnTo>
                  <a:lnTo>
                    <a:pt x="156" y="230"/>
                  </a:lnTo>
                  <a:lnTo>
                    <a:pt x="156" y="227"/>
                  </a:lnTo>
                  <a:lnTo>
                    <a:pt x="154" y="224"/>
                  </a:lnTo>
                  <a:lnTo>
                    <a:pt x="154" y="221"/>
                  </a:lnTo>
                  <a:lnTo>
                    <a:pt x="153" y="218"/>
                  </a:lnTo>
                  <a:lnTo>
                    <a:pt x="151" y="217"/>
                  </a:lnTo>
                  <a:lnTo>
                    <a:pt x="151" y="215"/>
                  </a:lnTo>
                  <a:lnTo>
                    <a:pt x="150" y="212"/>
                  </a:lnTo>
                  <a:lnTo>
                    <a:pt x="147" y="209"/>
                  </a:lnTo>
                  <a:lnTo>
                    <a:pt x="144" y="208"/>
                  </a:lnTo>
                  <a:lnTo>
                    <a:pt x="143" y="206"/>
                  </a:lnTo>
                  <a:lnTo>
                    <a:pt x="141" y="205"/>
                  </a:lnTo>
                  <a:lnTo>
                    <a:pt x="138" y="204"/>
                  </a:lnTo>
                  <a:lnTo>
                    <a:pt x="134" y="201"/>
                  </a:lnTo>
                  <a:lnTo>
                    <a:pt x="132" y="199"/>
                  </a:lnTo>
                  <a:lnTo>
                    <a:pt x="131" y="199"/>
                  </a:lnTo>
                  <a:lnTo>
                    <a:pt x="128" y="196"/>
                  </a:lnTo>
                  <a:lnTo>
                    <a:pt x="125" y="192"/>
                  </a:lnTo>
                  <a:lnTo>
                    <a:pt x="119" y="182"/>
                  </a:lnTo>
                  <a:lnTo>
                    <a:pt x="118" y="179"/>
                  </a:lnTo>
                  <a:lnTo>
                    <a:pt x="115" y="176"/>
                  </a:lnTo>
                  <a:lnTo>
                    <a:pt x="113" y="174"/>
                  </a:lnTo>
                  <a:lnTo>
                    <a:pt x="109" y="167"/>
                  </a:lnTo>
                  <a:lnTo>
                    <a:pt x="107" y="164"/>
                  </a:lnTo>
                  <a:lnTo>
                    <a:pt x="103" y="160"/>
                  </a:lnTo>
                  <a:lnTo>
                    <a:pt x="100" y="157"/>
                  </a:lnTo>
                  <a:lnTo>
                    <a:pt x="99" y="155"/>
                  </a:lnTo>
                  <a:lnTo>
                    <a:pt x="97" y="154"/>
                  </a:lnTo>
                  <a:lnTo>
                    <a:pt x="94" y="151"/>
                  </a:lnTo>
                  <a:lnTo>
                    <a:pt x="94" y="149"/>
                  </a:lnTo>
                  <a:lnTo>
                    <a:pt x="93" y="148"/>
                  </a:lnTo>
                  <a:lnTo>
                    <a:pt x="88" y="143"/>
                  </a:lnTo>
                  <a:lnTo>
                    <a:pt x="87" y="142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4" y="138"/>
                  </a:lnTo>
                  <a:lnTo>
                    <a:pt x="80" y="130"/>
                  </a:lnTo>
                  <a:lnTo>
                    <a:pt x="78" y="127"/>
                  </a:lnTo>
                  <a:lnTo>
                    <a:pt x="77" y="124"/>
                  </a:lnTo>
                  <a:lnTo>
                    <a:pt x="71" y="116"/>
                  </a:lnTo>
                  <a:lnTo>
                    <a:pt x="68" y="113"/>
                  </a:lnTo>
                  <a:lnTo>
                    <a:pt x="61" y="102"/>
                  </a:lnTo>
                  <a:lnTo>
                    <a:pt x="58" y="100"/>
                  </a:lnTo>
                  <a:lnTo>
                    <a:pt x="50" y="94"/>
                  </a:lnTo>
                  <a:lnTo>
                    <a:pt x="49" y="91"/>
                  </a:lnTo>
                  <a:lnTo>
                    <a:pt x="43" y="80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3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28" y="64"/>
                  </a:lnTo>
                  <a:lnTo>
                    <a:pt x="22" y="60"/>
                  </a:lnTo>
                  <a:lnTo>
                    <a:pt x="21" y="58"/>
                  </a:lnTo>
                  <a:lnTo>
                    <a:pt x="17" y="53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22" y="23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3" y="28"/>
                  </a:lnTo>
                  <a:lnTo>
                    <a:pt x="47" y="29"/>
                  </a:lnTo>
                  <a:lnTo>
                    <a:pt x="66" y="29"/>
                  </a:lnTo>
                  <a:lnTo>
                    <a:pt x="71" y="25"/>
                  </a:lnTo>
                  <a:lnTo>
                    <a:pt x="71" y="13"/>
                  </a:lnTo>
                  <a:lnTo>
                    <a:pt x="74" y="10"/>
                  </a:lnTo>
                  <a:lnTo>
                    <a:pt x="82" y="9"/>
                  </a:lnTo>
                  <a:lnTo>
                    <a:pt x="84" y="4"/>
                  </a:lnTo>
                  <a:lnTo>
                    <a:pt x="85" y="3"/>
                  </a:lnTo>
                  <a:lnTo>
                    <a:pt x="87" y="0"/>
                  </a:lnTo>
                  <a:lnTo>
                    <a:pt x="99" y="12"/>
                  </a:lnTo>
                  <a:lnTo>
                    <a:pt x="106" y="2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0" name="Freeform 280"/>
            <p:cNvSpPr>
              <a:spLocks/>
            </p:cNvSpPr>
            <p:nvPr/>
          </p:nvSpPr>
          <p:spPr bwMode="auto">
            <a:xfrm rot="21334256">
              <a:off x="5024384" y="3369429"/>
              <a:ext cx="440165" cy="635572"/>
            </a:xfrm>
            <a:custGeom>
              <a:avLst/>
              <a:gdLst>
                <a:gd name="T0" fmla="*/ 2147483647 w 142"/>
                <a:gd name="T1" fmla="*/ 2147483647 h 175"/>
                <a:gd name="T2" fmla="*/ 2147483647 w 142"/>
                <a:gd name="T3" fmla="*/ 2147483647 h 175"/>
                <a:gd name="T4" fmla="*/ 2147483647 w 142"/>
                <a:gd name="T5" fmla="*/ 2147483647 h 175"/>
                <a:gd name="T6" fmla="*/ 2147483647 w 142"/>
                <a:gd name="T7" fmla="*/ 2147483647 h 175"/>
                <a:gd name="T8" fmla="*/ 2147483647 w 142"/>
                <a:gd name="T9" fmla="*/ 2147483647 h 175"/>
                <a:gd name="T10" fmla="*/ 2147483647 w 142"/>
                <a:gd name="T11" fmla="*/ 2147483647 h 175"/>
                <a:gd name="T12" fmla="*/ 2147483647 w 142"/>
                <a:gd name="T13" fmla="*/ 2147483647 h 175"/>
                <a:gd name="T14" fmla="*/ 2147483647 w 142"/>
                <a:gd name="T15" fmla="*/ 2147483647 h 175"/>
                <a:gd name="T16" fmla="*/ 2147483647 w 142"/>
                <a:gd name="T17" fmla="*/ 2147483647 h 175"/>
                <a:gd name="T18" fmla="*/ 2147483647 w 142"/>
                <a:gd name="T19" fmla="*/ 2147483647 h 175"/>
                <a:gd name="T20" fmla="*/ 2147483647 w 142"/>
                <a:gd name="T21" fmla="*/ 2147483647 h 175"/>
                <a:gd name="T22" fmla="*/ 2147483647 w 142"/>
                <a:gd name="T23" fmla="*/ 2147483647 h 175"/>
                <a:gd name="T24" fmla="*/ 2147483647 w 142"/>
                <a:gd name="T25" fmla="*/ 2147483647 h 175"/>
                <a:gd name="T26" fmla="*/ 2147483647 w 142"/>
                <a:gd name="T27" fmla="*/ 2147483647 h 175"/>
                <a:gd name="T28" fmla="*/ 2147483647 w 142"/>
                <a:gd name="T29" fmla="*/ 2147483647 h 175"/>
                <a:gd name="T30" fmla="*/ 2147483647 w 142"/>
                <a:gd name="T31" fmla="*/ 2147483647 h 175"/>
                <a:gd name="T32" fmla="*/ 2147483647 w 142"/>
                <a:gd name="T33" fmla="*/ 2147483647 h 175"/>
                <a:gd name="T34" fmla="*/ 2147483647 w 142"/>
                <a:gd name="T35" fmla="*/ 2147483647 h 175"/>
                <a:gd name="T36" fmla="*/ 2147483647 w 142"/>
                <a:gd name="T37" fmla="*/ 2147483647 h 175"/>
                <a:gd name="T38" fmla="*/ 2147483647 w 142"/>
                <a:gd name="T39" fmla="*/ 2147483647 h 175"/>
                <a:gd name="T40" fmla="*/ 2147483647 w 142"/>
                <a:gd name="T41" fmla="*/ 2147483647 h 175"/>
                <a:gd name="T42" fmla="*/ 2147483647 w 142"/>
                <a:gd name="T43" fmla="*/ 2147483647 h 175"/>
                <a:gd name="T44" fmla="*/ 2147483647 w 142"/>
                <a:gd name="T45" fmla="*/ 2147483647 h 175"/>
                <a:gd name="T46" fmla="*/ 2147483647 w 142"/>
                <a:gd name="T47" fmla="*/ 2147483647 h 175"/>
                <a:gd name="T48" fmla="*/ 2147483647 w 142"/>
                <a:gd name="T49" fmla="*/ 2147483647 h 175"/>
                <a:gd name="T50" fmla="*/ 2147483647 w 142"/>
                <a:gd name="T51" fmla="*/ 2147483647 h 175"/>
                <a:gd name="T52" fmla="*/ 2147483647 w 142"/>
                <a:gd name="T53" fmla="*/ 2147483647 h 175"/>
                <a:gd name="T54" fmla="*/ 2147483647 w 142"/>
                <a:gd name="T55" fmla="*/ 2147483647 h 175"/>
                <a:gd name="T56" fmla="*/ 2147483647 w 142"/>
                <a:gd name="T57" fmla="*/ 2147483647 h 175"/>
                <a:gd name="T58" fmla="*/ 2147483647 w 142"/>
                <a:gd name="T59" fmla="*/ 2147483647 h 175"/>
                <a:gd name="T60" fmla="*/ 2147483647 w 142"/>
                <a:gd name="T61" fmla="*/ 2147483647 h 175"/>
                <a:gd name="T62" fmla="*/ 2147483647 w 142"/>
                <a:gd name="T63" fmla="*/ 2147483647 h 175"/>
                <a:gd name="T64" fmla="*/ 2147483647 w 142"/>
                <a:gd name="T65" fmla="*/ 2147483647 h 175"/>
                <a:gd name="T66" fmla="*/ 2147483647 w 142"/>
                <a:gd name="T67" fmla="*/ 2147483647 h 175"/>
                <a:gd name="T68" fmla="*/ 2147483647 w 142"/>
                <a:gd name="T69" fmla="*/ 2147483647 h 175"/>
                <a:gd name="T70" fmla="*/ 2147483647 w 142"/>
                <a:gd name="T71" fmla="*/ 2147483647 h 175"/>
                <a:gd name="T72" fmla="*/ 2147483647 w 142"/>
                <a:gd name="T73" fmla="*/ 2147483647 h 175"/>
                <a:gd name="T74" fmla="*/ 2147483647 w 142"/>
                <a:gd name="T75" fmla="*/ 2147483647 h 175"/>
                <a:gd name="T76" fmla="*/ 2147483647 w 142"/>
                <a:gd name="T77" fmla="*/ 2147483647 h 175"/>
                <a:gd name="T78" fmla="*/ 2147483647 w 142"/>
                <a:gd name="T79" fmla="*/ 2147483647 h 175"/>
                <a:gd name="T80" fmla="*/ 2147483647 w 142"/>
                <a:gd name="T81" fmla="*/ 2147483647 h 175"/>
                <a:gd name="T82" fmla="*/ 2147483647 w 142"/>
                <a:gd name="T83" fmla="*/ 2147483647 h 175"/>
                <a:gd name="T84" fmla="*/ 2147483647 w 142"/>
                <a:gd name="T85" fmla="*/ 2147483647 h 175"/>
                <a:gd name="T86" fmla="*/ 2147483647 w 142"/>
                <a:gd name="T87" fmla="*/ 2147483647 h 175"/>
                <a:gd name="T88" fmla="*/ 2147483647 w 142"/>
                <a:gd name="T89" fmla="*/ 2147483647 h 175"/>
                <a:gd name="T90" fmla="*/ 2147483647 w 142"/>
                <a:gd name="T91" fmla="*/ 2147483647 h 175"/>
                <a:gd name="T92" fmla="*/ 2147483647 w 142"/>
                <a:gd name="T93" fmla="*/ 2147483647 h 175"/>
                <a:gd name="T94" fmla="*/ 2147483647 w 142"/>
                <a:gd name="T95" fmla="*/ 2147483647 h 175"/>
                <a:gd name="T96" fmla="*/ 2147483647 w 142"/>
                <a:gd name="T97" fmla="*/ 2147483647 h 175"/>
                <a:gd name="T98" fmla="*/ 2147483647 w 142"/>
                <a:gd name="T99" fmla="*/ 2147483647 h 175"/>
                <a:gd name="T100" fmla="*/ 2147483647 w 142"/>
                <a:gd name="T101" fmla="*/ 2147483647 h 175"/>
                <a:gd name="T102" fmla="*/ 0 w 142"/>
                <a:gd name="T103" fmla="*/ 2147483647 h 175"/>
                <a:gd name="T104" fmla="*/ 2147483647 w 142"/>
                <a:gd name="T105" fmla="*/ 2147483647 h 175"/>
                <a:gd name="T106" fmla="*/ 2147483647 w 142"/>
                <a:gd name="T107" fmla="*/ 2147483647 h 175"/>
                <a:gd name="T108" fmla="*/ 2147483647 w 142"/>
                <a:gd name="T109" fmla="*/ 2147483647 h 175"/>
                <a:gd name="T110" fmla="*/ 2147483647 w 142"/>
                <a:gd name="T111" fmla="*/ 2147483647 h 175"/>
                <a:gd name="T112" fmla="*/ 2147483647 w 142"/>
                <a:gd name="T113" fmla="*/ 2147483647 h 175"/>
                <a:gd name="T114" fmla="*/ 2147483647 w 142"/>
                <a:gd name="T115" fmla="*/ 2147483647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1" name="Freeform 281"/>
            <p:cNvSpPr>
              <a:spLocks noEditPoints="1"/>
            </p:cNvSpPr>
            <p:nvPr/>
          </p:nvSpPr>
          <p:spPr bwMode="auto">
            <a:xfrm rot="21334256">
              <a:off x="1936020" y="3544087"/>
              <a:ext cx="1061896" cy="601524"/>
            </a:xfrm>
            <a:custGeom>
              <a:avLst/>
              <a:gdLst>
                <a:gd name="T0" fmla="*/ 2147483647 w 344"/>
                <a:gd name="T1" fmla="*/ 2147483647 h 165"/>
                <a:gd name="T2" fmla="*/ 2147483647 w 344"/>
                <a:gd name="T3" fmla="*/ 2147483647 h 165"/>
                <a:gd name="T4" fmla="*/ 2147483647 w 344"/>
                <a:gd name="T5" fmla="*/ 2147483647 h 165"/>
                <a:gd name="T6" fmla="*/ 2147483647 w 344"/>
                <a:gd name="T7" fmla="*/ 2147483647 h 165"/>
                <a:gd name="T8" fmla="*/ 2147483647 w 344"/>
                <a:gd name="T9" fmla="*/ 2147483647 h 165"/>
                <a:gd name="T10" fmla="*/ 2147483647 w 344"/>
                <a:gd name="T11" fmla="*/ 2147483647 h 165"/>
                <a:gd name="T12" fmla="*/ 2147483647 w 344"/>
                <a:gd name="T13" fmla="*/ 2147483647 h 165"/>
                <a:gd name="T14" fmla="*/ 2147483647 w 344"/>
                <a:gd name="T15" fmla="*/ 2147483647 h 165"/>
                <a:gd name="T16" fmla="*/ 2147483647 w 344"/>
                <a:gd name="T17" fmla="*/ 2147483647 h 165"/>
                <a:gd name="T18" fmla="*/ 2147483647 w 344"/>
                <a:gd name="T19" fmla="*/ 2147483647 h 165"/>
                <a:gd name="T20" fmla="*/ 2147483647 w 344"/>
                <a:gd name="T21" fmla="*/ 2147483647 h 165"/>
                <a:gd name="T22" fmla="*/ 2147483647 w 344"/>
                <a:gd name="T23" fmla="*/ 2147483647 h 165"/>
                <a:gd name="T24" fmla="*/ 2147483647 w 344"/>
                <a:gd name="T25" fmla="*/ 2147483647 h 165"/>
                <a:gd name="T26" fmla="*/ 2147483647 w 344"/>
                <a:gd name="T27" fmla="*/ 2147483647 h 165"/>
                <a:gd name="T28" fmla="*/ 2147483647 w 344"/>
                <a:gd name="T29" fmla="*/ 2147483647 h 165"/>
                <a:gd name="T30" fmla="*/ 2147483647 w 344"/>
                <a:gd name="T31" fmla="*/ 2147483647 h 165"/>
                <a:gd name="T32" fmla="*/ 2147483647 w 344"/>
                <a:gd name="T33" fmla="*/ 2147483647 h 165"/>
                <a:gd name="T34" fmla="*/ 2147483647 w 344"/>
                <a:gd name="T35" fmla="*/ 2147483647 h 165"/>
                <a:gd name="T36" fmla="*/ 2147483647 w 344"/>
                <a:gd name="T37" fmla="*/ 2147483647 h 165"/>
                <a:gd name="T38" fmla="*/ 2147483647 w 344"/>
                <a:gd name="T39" fmla="*/ 2147483647 h 165"/>
                <a:gd name="T40" fmla="*/ 2147483647 w 344"/>
                <a:gd name="T41" fmla="*/ 2147483647 h 165"/>
                <a:gd name="T42" fmla="*/ 2147483647 w 344"/>
                <a:gd name="T43" fmla="*/ 2147483647 h 165"/>
                <a:gd name="T44" fmla="*/ 2147483647 w 344"/>
                <a:gd name="T45" fmla="*/ 2147483647 h 165"/>
                <a:gd name="T46" fmla="*/ 2147483647 w 344"/>
                <a:gd name="T47" fmla="*/ 2147483647 h 165"/>
                <a:gd name="T48" fmla="*/ 2147483647 w 344"/>
                <a:gd name="T49" fmla="*/ 2147483647 h 165"/>
                <a:gd name="T50" fmla="*/ 2147483647 w 344"/>
                <a:gd name="T51" fmla="*/ 2147483647 h 165"/>
                <a:gd name="T52" fmla="*/ 2147483647 w 344"/>
                <a:gd name="T53" fmla="*/ 2147483647 h 165"/>
                <a:gd name="T54" fmla="*/ 2147483647 w 344"/>
                <a:gd name="T55" fmla="*/ 2147483647 h 165"/>
                <a:gd name="T56" fmla="*/ 2147483647 w 344"/>
                <a:gd name="T57" fmla="*/ 2147483647 h 165"/>
                <a:gd name="T58" fmla="*/ 2147483647 w 344"/>
                <a:gd name="T59" fmla="*/ 2147483647 h 165"/>
                <a:gd name="T60" fmla="*/ 2147483647 w 344"/>
                <a:gd name="T61" fmla="*/ 2147483647 h 165"/>
                <a:gd name="T62" fmla="*/ 2147483647 w 344"/>
                <a:gd name="T63" fmla="*/ 2147483647 h 165"/>
                <a:gd name="T64" fmla="*/ 2147483647 w 344"/>
                <a:gd name="T65" fmla="*/ 2147483647 h 165"/>
                <a:gd name="T66" fmla="*/ 2147483647 w 344"/>
                <a:gd name="T67" fmla="*/ 2147483647 h 165"/>
                <a:gd name="T68" fmla="*/ 2147483647 w 344"/>
                <a:gd name="T69" fmla="*/ 2147483647 h 165"/>
                <a:gd name="T70" fmla="*/ 2147483647 w 344"/>
                <a:gd name="T71" fmla="*/ 2147483647 h 165"/>
                <a:gd name="T72" fmla="*/ 2147483647 w 344"/>
                <a:gd name="T73" fmla="*/ 2147483647 h 165"/>
                <a:gd name="T74" fmla="*/ 2147483647 w 344"/>
                <a:gd name="T75" fmla="*/ 2147483647 h 165"/>
                <a:gd name="T76" fmla="*/ 2147483647 w 344"/>
                <a:gd name="T77" fmla="*/ 2147483647 h 165"/>
                <a:gd name="T78" fmla="*/ 2147483647 w 344"/>
                <a:gd name="T79" fmla="*/ 2147483647 h 165"/>
                <a:gd name="T80" fmla="*/ 2147483647 w 344"/>
                <a:gd name="T81" fmla="*/ 2147483647 h 165"/>
                <a:gd name="T82" fmla="*/ 2147483647 w 344"/>
                <a:gd name="T83" fmla="*/ 2147483647 h 165"/>
                <a:gd name="T84" fmla="*/ 2147483647 w 344"/>
                <a:gd name="T85" fmla="*/ 2147483647 h 165"/>
                <a:gd name="T86" fmla="*/ 2147483647 w 344"/>
                <a:gd name="T87" fmla="*/ 2147483647 h 165"/>
                <a:gd name="T88" fmla="*/ 2147483647 w 344"/>
                <a:gd name="T89" fmla="*/ 2147483647 h 165"/>
                <a:gd name="T90" fmla="*/ 2147483647 w 344"/>
                <a:gd name="T91" fmla="*/ 2147483647 h 165"/>
                <a:gd name="T92" fmla="*/ 2147483647 w 344"/>
                <a:gd name="T93" fmla="*/ 2147483647 h 165"/>
                <a:gd name="T94" fmla="*/ 2147483647 w 344"/>
                <a:gd name="T95" fmla="*/ 2147483647 h 165"/>
                <a:gd name="T96" fmla="*/ 2147483647 w 344"/>
                <a:gd name="T97" fmla="*/ 2147483647 h 165"/>
                <a:gd name="T98" fmla="*/ 2147483647 w 344"/>
                <a:gd name="T99" fmla="*/ 2147483647 h 165"/>
                <a:gd name="T100" fmla="*/ 2147483647 w 344"/>
                <a:gd name="T101" fmla="*/ 2147483647 h 165"/>
                <a:gd name="T102" fmla="*/ 2147483647 w 344"/>
                <a:gd name="T103" fmla="*/ 2147483647 h 165"/>
                <a:gd name="T104" fmla="*/ 2147483647 w 344"/>
                <a:gd name="T105" fmla="*/ 2147483647 h 165"/>
                <a:gd name="T106" fmla="*/ 2147483647 w 344"/>
                <a:gd name="T107" fmla="*/ 2147483647 h 165"/>
                <a:gd name="T108" fmla="*/ 2147483647 w 344"/>
                <a:gd name="T109" fmla="*/ 2147483647 h 165"/>
                <a:gd name="T110" fmla="*/ 2147483647 w 344"/>
                <a:gd name="T111" fmla="*/ 2147483647 h 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4"/>
                <a:gd name="T169" fmla="*/ 0 h 165"/>
                <a:gd name="T170" fmla="*/ 344 w 344"/>
                <a:gd name="T171" fmla="*/ 165 h 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4" h="165">
                  <a:moveTo>
                    <a:pt x="88" y="2"/>
                  </a:moveTo>
                  <a:lnTo>
                    <a:pt x="91" y="2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5" y="7"/>
                  </a:lnTo>
                  <a:lnTo>
                    <a:pt x="118" y="8"/>
                  </a:lnTo>
                  <a:lnTo>
                    <a:pt x="121" y="10"/>
                  </a:lnTo>
                  <a:lnTo>
                    <a:pt x="123" y="11"/>
                  </a:lnTo>
                  <a:lnTo>
                    <a:pt x="127" y="16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37" y="26"/>
                  </a:lnTo>
                  <a:lnTo>
                    <a:pt x="146" y="32"/>
                  </a:lnTo>
                  <a:lnTo>
                    <a:pt x="152" y="36"/>
                  </a:lnTo>
                  <a:lnTo>
                    <a:pt x="156" y="39"/>
                  </a:lnTo>
                  <a:lnTo>
                    <a:pt x="164" y="42"/>
                  </a:lnTo>
                  <a:lnTo>
                    <a:pt x="165" y="43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95" y="57"/>
                  </a:lnTo>
                  <a:lnTo>
                    <a:pt x="198" y="58"/>
                  </a:lnTo>
                  <a:lnTo>
                    <a:pt x="202" y="60"/>
                  </a:lnTo>
                  <a:lnTo>
                    <a:pt x="206" y="61"/>
                  </a:lnTo>
                  <a:lnTo>
                    <a:pt x="209" y="61"/>
                  </a:lnTo>
                  <a:lnTo>
                    <a:pt x="214" y="61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2" y="63"/>
                  </a:lnTo>
                  <a:lnTo>
                    <a:pt x="227" y="63"/>
                  </a:lnTo>
                  <a:lnTo>
                    <a:pt x="231" y="63"/>
                  </a:lnTo>
                  <a:lnTo>
                    <a:pt x="234" y="63"/>
                  </a:lnTo>
                  <a:lnTo>
                    <a:pt x="247" y="64"/>
                  </a:lnTo>
                  <a:lnTo>
                    <a:pt x="249" y="64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3" y="63"/>
                  </a:lnTo>
                  <a:lnTo>
                    <a:pt x="255" y="63"/>
                  </a:lnTo>
                  <a:lnTo>
                    <a:pt x="256" y="64"/>
                  </a:lnTo>
                  <a:lnTo>
                    <a:pt x="258" y="63"/>
                  </a:lnTo>
                  <a:lnTo>
                    <a:pt x="256" y="61"/>
                  </a:lnTo>
                  <a:lnTo>
                    <a:pt x="255" y="60"/>
                  </a:lnTo>
                  <a:lnTo>
                    <a:pt x="256" y="58"/>
                  </a:lnTo>
                  <a:lnTo>
                    <a:pt x="258" y="57"/>
                  </a:lnTo>
                  <a:lnTo>
                    <a:pt x="262" y="58"/>
                  </a:lnTo>
                  <a:lnTo>
                    <a:pt x="265" y="60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66" y="63"/>
                  </a:lnTo>
                  <a:lnTo>
                    <a:pt x="268" y="63"/>
                  </a:lnTo>
                  <a:lnTo>
                    <a:pt x="272" y="61"/>
                  </a:lnTo>
                  <a:lnTo>
                    <a:pt x="284" y="55"/>
                  </a:lnTo>
                  <a:lnTo>
                    <a:pt x="287" y="54"/>
                  </a:lnTo>
                  <a:lnTo>
                    <a:pt x="293" y="52"/>
                  </a:lnTo>
                  <a:lnTo>
                    <a:pt x="297" y="49"/>
                  </a:lnTo>
                  <a:lnTo>
                    <a:pt x="303" y="45"/>
                  </a:lnTo>
                  <a:lnTo>
                    <a:pt x="305" y="43"/>
                  </a:lnTo>
                  <a:lnTo>
                    <a:pt x="307" y="41"/>
                  </a:lnTo>
                  <a:lnTo>
                    <a:pt x="313" y="33"/>
                  </a:lnTo>
                  <a:lnTo>
                    <a:pt x="315" y="33"/>
                  </a:lnTo>
                  <a:lnTo>
                    <a:pt x="322" y="39"/>
                  </a:lnTo>
                  <a:lnTo>
                    <a:pt x="322" y="41"/>
                  </a:lnTo>
                  <a:lnTo>
                    <a:pt x="321" y="43"/>
                  </a:lnTo>
                  <a:lnTo>
                    <a:pt x="321" y="45"/>
                  </a:lnTo>
                  <a:lnTo>
                    <a:pt x="324" y="46"/>
                  </a:lnTo>
                  <a:lnTo>
                    <a:pt x="325" y="49"/>
                  </a:lnTo>
                  <a:lnTo>
                    <a:pt x="331" y="54"/>
                  </a:lnTo>
                  <a:lnTo>
                    <a:pt x="331" y="57"/>
                  </a:lnTo>
                  <a:lnTo>
                    <a:pt x="335" y="57"/>
                  </a:lnTo>
                  <a:lnTo>
                    <a:pt x="340" y="65"/>
                  </a:lnTo>
                  <a:lnTo>
                    <a:pt x="343" y="74"/>
                  </a:lnTo>
                  <a:lnTo>
                    <a:pt x="344" y="82"/>
                  </a:lnTo>
                  <a:lnTo>
                    <a:pt x="344" y="92"/>
                  </a:lnTo>
                  <a:lnTo>
                    <a:pt x="337" y="99"/>
                  </a:lnTo>
                  <a:lnTo>
                    <a:pt x="340" y="108"/>
                  </a:lnTo>
                  <a:lnTo>
                    <a:pt x="340" y="111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5" y="131"/>
                  </a:lnTo>
                  <a:lnTo>
                    <a:pt x="331" y="134"/>
                  </a:lnTo>
                  <a:lnTo>
                    <a:pt x="328" y="134"/>
                  </a:lnTo>
                  <a:lnTo>
                    <a:pt x="327" y="136"/>
                  </a:lnTo>
                  <a:lnTo>
                    <a:pt x="329" y="139"/>
                  </a:lnTo>
                  <a:lnTo>
                    <a:pt x="328" y="146"/>
                  </a:lnTo>
                  <a:lnTo>
                    <a:pt x="325" y="149"/>
                  </a:lnTo>
                  <a:lnTo>
                    <a:pt x="322" y="152"/>
                  </a:lnTo>
                  <a:lnTo>
                    <a:pt x="321" y="153"/>
                  </a:lnTo>
                  <a:lnTo>
                    <a:pt x="318" y="153"/>
                  </a:lnTo>
                  <a:lnTo>
                    <a:pt x="315" y="150"/>
                  </a:lnTo>
                  <a:lnTo>
                    <a:pt x="312" y="149"/>
                  </a:lnTo>
                  <a:lnTo>
                    <a:pt x="306" y="149"/>
                  </a:lnTo>
                  <a:lnTo>
                    <a:pt x="306" y="148"/>
                  </a:lnTo>
                  <a:lnTo>
                    <a:pt x="300" y="148"/>
                  </a:lnTo>
                  <a:lnTo>
                    <a:pt x="300" y="146"/>
                  </a:lnTo>
                  <a:lnTo>
                    <a:pt x="299" y="145"/>
                  </a:lnTo>
                  <a:lnTo>
                    <a:pt x="297" y="146"/>
                  </a:lnTo>
                  <a:lnTo>
                    <a:pt x="296" y="145"/>
                  </a:lnTo>
                  <a:lnTo>
                    <a:pt x="288" y="145"/>
                  </a:lnTo>
                  <a:lnTo>
                    <a:pt x="287" y="145"/>
                  </a:lnTo>
                  <a:lnTo>
                    <a:pt x="285" y="143"/>
                  </a:lnTo>
                  <a:lnTo>
                    <a:pt x="287" y="140"/>
                  </a:lnTo>
                  <a:lnTo>
                    <a:pt x="287" y="139"/>
                  </a:lnTo>
                  <a:lnTo>
                    <a:pt x="285" y="137"/>
                  </a:lnTo>
                  <a:lnTo>
                    <a:pt x="284" y="137"/>
                  </a:lnTo>
                  <a:lnTo>
                    <a:pt x="283" y="134"/>
                  </a:lnTo>
                  <a:lnTo>
                    <a:pt x="280" y="134"/>
                  </a:lnTo>
                  <a:lnTo>
                    <a:pt x="278" y="133"/>
                  </a:lnTo>
                  <a:lnTo>
                    <a:pt x="277" y="133"/>
                  </a:lnTo>
                  <a:lnTo>
                    <a:pt x="275" y="133"/>
                  </a:lnTo>
                  <a:lnTo>
                    <a:pt x="274" y="128"/>
                  </a:lnTo>
                  <a:lnTo>
                    <a:pt x="271" y="128"/>
                  </a:lnTo>
                  <a:lnTo>
                    <a:pt x="268" y="124"/>
                  </a:lnTo>
                  <a:lnTo>
                    <a:pt x="265" y="124"/>
                  </a:lnTo>
                  <a:lnTo>
                    <a:pt x="258" y="126"/>
                  </a:lnTo>
                  <a:lnTo>
                    <a:pt x="256" y="128"/>
                  </a:lnTo>
                  <a:lnTo>
                    <a:pt x="252" y="134"/>
                  </a:lnTo>
                  <a:lnTo>
                    <a:pt x="250" y="134"/>
                  </a:lnTo>
                  <a:lnTo>
                    <a:pt x="237" y="133"/>
                  </a:lnTo>
                  <a:lnTo>
                    <a:pt x="236" y="133"/>
                  </a:lnTo>
                  <a:lnTo>
                    <a:pt x="234" y="136"/>
                  </a:lnTo>
                  <a:lnTo>
                    <a:pt x="228" y="140"/>
                  </a:lnTo>
                  <a:lnTo>
                    <a:pt x="221" y="143"/>
                  </a:lnTo>
                  <a:lnTo>
                    <a:pt x="215" y="143"/>
                  </a:lnTo>
                  <a:lnTo>
                    <a:pt x="208" y="149"/>
                  </a:lnTo>
                  <a:lnTo>
                    <a:pt x="203" y="152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9" y="155"/>
                  </a:lnTo>
                  <a:lnTo>
                    <a:pt x="198" y="161"/>
                  </a:lnTo>
                  <a:lnTo>
                    <a:pt x="195" y="162"/>
                  </a:lnTo>
                  <a:lnTo>
                    <a:pt x="190" y="164"/>
                  </a:lnTo>
                  <a:lnTo>
                    <a:pt x="187" y="165"/>
                  </a:lnTo>
                  <a:lnTo>
                    <a:pt x="183" y="164"/>
                  </a:lnTo>
                  <a:lnTo>
                    <a:pt x="178" y="161"/>
                  </a:lnTo>
                  <a:lnTo>
                    <a:pt x="146" y="149"/>
                  </a:lnTo>
                  <a:lnTo>
                    <a:pt x="126" y="140"/>
                  </a:lnTo>
                  <a:lnTo>
                    <a:pt x="98" y="146"/>
                  </a:lnTo>
                  <a:lnTo>
                    <a:pt x="95" y="145"/>
                  </a:lnTo>
                  <a:lnTo>
                    <a:pt x="88" y="143"/>
                  </a:lnTo>
                  <a:lnTo>
                    <a:pt x="79" y="140"/>
                  </a:lnTo>
                  <a:lnTo>
                    <a:pt x="73" y="139"/>
                  </a:lnTo>
                  <a:lnTo>
                    <a:pt x="58" y="139"/>
                  </a:lnTo>
                  <a:lnTo>
                    <a:pt x="54" y="140"/>
                  </a:lnTo>
                  <a:lnTo>
                    <a:pt x="51" y="139"/>
                  </a:lnTo>
                  <a:lnTo>
                    <a:pt x="50" y="137"/>
                  </a:lnTo>
                  <a:lnTo>
                    <a:pt x="48" y="136"/>
                  </a:lnTo>
                  <a:lnTo>
                    <a:pt x="32" y="128"/>
                  </a:lnTo>
                  <a:lnTo>
                    <a:pt x="26" y="127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2" y="120"/>
                  </a:lnTo>
                  <a:lnTo>
                    <a:pt x="20" y="114"/>
                  </a:lnTo>
                  <a:lnTo>
                    <a:pt x="19" y="111"/>
                  </a:lnTo>
                  <a:lnTo>
                    <a:pt x="20" y="106"/>
                  </a:lnTo>
                  <a:lnTo>
                    <a:pt x="19" y="105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2" y="93"/>
                  </a:lnTo>
                  <a:lnTo>
                    <a:pt x="23" y="93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2" y="92"/>
                  </a:lnTo>
                  <a:lnTo>
                    <a:pt x="35" y="92"/>
                  </a:lnTo>
                  <a:lnTo>
                    <a:pt x="38" y="90"/>
                  </a:lnTo>
                  <a:lnTo>
                    <a:pt x="44" y="89"/>
                  </a:lnTo>
                  <a:lnTo>
                    <a:pt x="45" y="89"/>
                  </a:lnTo>
                  <a:lnTo>
                    <a:pt x="48" y="92"/>
                  </a:lnTo>
                  <a:lnTo>
                    <a:pt x="54" y="93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6" y="86"/>
                  </a:lnTo>
                  <a:lnTo>
                    <a:pt x="67" y="85"/>
                  </a:lnTo>
                  <a:lnTo>
                    <a:pt x="69" y="86"/>
                  </a:lnTo>
                  <a:lnTo>
                    <a:pt x="70" y="86"/>
                  </a:lnTo>
                  <a:lnTo>
                    <a:pt x="69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3" y="86"/>
                  </a:lnTo>
                  <a:lnTo>
                    <a:pt x="77" y="86"/>
                  </a:lnTo>
                  <a:lnTo>
                    <a:pt x="82" y="85"/>
                  </a:lnTo>
                  <a:lnTo>
                    <a:pt x="88" y="85"/>
                  </a:lnTo>
                  <a:lnTo>
                    <a:pt x="91" y="85"/>
                  </a:lnTo>
                  <a:lnTo>
                    <a:pt x="92" y="85"/>
                  </a:lnTo>
                  <a:lnTo>
                    <a:pt x="96" y="85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08" y="83"/>
                  </a:lnTo>
                  <a:lnTo>
                    <a:pt x="108" y="82"/>
                  </a:lnTo>
                  <a:lnTo>
                    <a:pt x="107" y="82"/>
                  </a:lnTo>
                  <a:lnTo>
                    <a:pt x="108" y="80"/>
                  </a:lnTo>
                  <a:lnTo>
                    <a:pt x="117" y="76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32" y="74"/>
                  </a:lnTo>
                  <a:lnTo>
                    <a:pt x="136" y="73"/>
                  </a:lnTo>
                  <a:lnTo>
                    <a:pt x="136" y="71"/>
                  </a:lnTo>
                  <a:lnTo>
                    <a:pt x="136" y="70"/>
                  </a:lnTo>
                  <a:lnTo>
                    <a:pt x="135" y="65"/>
                  </a:lnTo>
                  <a:lnTo>
                    <a:pt x="136" y="63"/>
                  </a:lnTo>
                  <a:lnTo>
                    <a:pt x="139" y="60"/>
                  </a:lnTo>
                  <a:lnTo>
                    <a:pt x="139" y="57"/>
                  </a:lnTo>
                  <a:lnTo>
                    <a:pt x="137" y="57"/>
                  </a:lnTo>
                  <a:lnTo>
                    <a:pt x="133" y="57"/>
                  </a:lnTo>
                  <a:lnTo>
                    <a:pt x="127" y="55"/>
                  </a:lnTo>
                  <a:lnTo>
                    <a:pt x="123" y="54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1" y="55"/>
                  </a:lnTo>
                  <a:lnTo>
                    <a:pt x="93" y="57"/>
                  </a:lnTo>
                  <a:lnTo>
                    <a:pt x="88" y="58"/>
                  </a:lnTo>
                  <a:lnTo>
                    <a:pt x="85" y="60"/>
                  </a:lnTo>
                  <a:lnTo>
                    <a:pt x="82" y="61"/>
                  </a:lnTo>
                  <a:lnTo>
                    <a:pt x="80" y="61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76" y="49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4" y="30"/>
                  </a:lnTo>
                  <a:lnTo>
                    <a:pt x="76" y="30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80" y="35"/>
                  </a:lnTo>
                  <a:lnTo>
                    <a:pt x="82" y="36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9" y="36"/>
                  </a:lnTo>
                  <a:lnTo>
                    <a:pt x="91" y="36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8" y="32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8" y="29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6" y="24"/>
                  </a:lnTo>
                  <a:lnTo>
                    <a:pt x="85" y="23"/>
                  </a:lnTo>
                  <a:lnTo>
                    <a:pt x="82" y="24"/>
                  </a:lnTo>
                  <a:lnTo>
                    <a:pt x="80" y="23"/>
                  </a:lnTo>
                  <a:lnTo>
                    <a:pt x="79" y="17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3" y="17"/>
                  </a:lnTo>
                  <a:lnTo>
                    <a:pt x="71" y="19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6" y="27"/>
                  </a:lnTo>
                  <a:lnTo>
                    <a:pt x="64" y="29"/>
                  </a:lnTo>
                  <a:lnTo>
                    <a:pt x="60" y="33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1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4" y="45"/>
                  </a:lnTo>
                  <a:lnTo>
                    <a:pt x="42" y="45"/>
                  </a:lnTo>
                  <a:lnTo>
                    <a:pt x="41" y="49"/>
                  </a:lnTo>
                  <a:lnTo>
                    <a:pt x="39" y="51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9" y="48"/>
                  </a:lnTo>
                  <a:lnTo>
                    <a:pt x="35" y="51"/>
                  </a:lnTo>
                  <a:lnTo>
                    <a:pt x="35" y="52"/>
                  </a:lnTo>
                  <a:lnTo>
                    <a:pt x="33" y="54"/>
                  </a:lnTo>
                  <a:lnTo>
                    <a:pt x="33" y="51"/>
                  </a:lnTo>
                  <a:lnTo>
                    <a:pt x="29" y="54"/>
                  </a:lnTo>
                  <a:lnTo>
                    <a:pt x="28" y="55"/>
                  </a:lnTo>
                  <a:lnTo>
                    <a:pt x="28" y="54"/>
                  </a:lnTo>
                  <a:lnTo>
                    <a:pt x="30" y="51"/>
                  </a:lnTo>
                  <a:lnTo>
                    <a:pt x="35" y="48"/>
                  </a:lnTo>
                  <a:lnTo>
                    <a:pt x="38" y="46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4" y="39"/>
                  </a:lnTo>
                  <a:lnTo>
                    <a:pt x="48" y="38"/>
                  </a:lnTo>
                  <a:lnTo>
                    <a:pt x="57" y="30"/>
                  </a:lnTo>
                  <a:lnTo>
                    <a:pt x="66" y="22"/>
                  </a:lnTo>
                  <a:lnTo>
                    <a:pt x="74" y="10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close/>
                  <a:moveTo>
                    <a:pt x="8" y="74"/>
                  </a:moveTo>
                  <a:lnTo>
                    <a:pt x="11" y="76"/>
                  </a:lnTo>
                  <a:lnTo>
                    <a:pt x="11" y="73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3" y="65"/>
                  </a:lnTo>
                  <a:lnTo>
                    <a:pt x="1" y="63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6" y="68"/>
                  </a:lnTo>
                  <a:lnTo>
                    <a:pt x="8" y="74"/>
                  </a:lnTo>
                  <a:close/>
                  <a:moveTo>
                    <a:pt x="42" y="51"/>
                  </a:moveTo>
                  <a:lnTo>
                    <a:pt x="42" y="51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1"/>
                  </a:lnTo>
                  <a:close/>
                  <a:moveTo>
                    <a:pt x="55" y="46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5" y="46"/>
                  </a:lnTo>
                  <a:close/>
                  <a:moveTo>
                    <a:pt x="268" y="60"/>
                  </a:moveTo>
                  <a:lnTo>
                    <a:pt x="268" y="61"/>
                  </a:lnTo>
                  <a:lnTo>
                    <a:pt x="266" y="61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8" y="60"/>
                  </a:lnTo>
                  <a:close/>
                  <a:moveTo>
                    <a:pt x="16" y="85"/>
                  </a:moveTo>
                  <a:lnTo>
                    <a:pt x="16" y="86"/>
                  </a:lnTo>
                  <a:lnTo>
                    <a:pt x="14" y="85"/>
                  </a:lnTo>
                  <a:lnTo>
                    <a:pt x="14" y="83"/>
                  </a:lnTo>
                  <a:lnTo>
                    <a:pt x="16" y="83"/>
                  </a:lnTo>
                  <a:lnTo>
                    <a:pt x="16" y="85"/>
                  </a:lnTo>
                  <a:close/>
                  <a:moveTo>
                    <a:pt x="58" y="42"/>
                  </a:moveTo>
                  <a:lnTo>
                    <a:pt x="58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8" y="42"/>
                  </a:lnTo>
                  <a:close/>
                  <a:moveTo>
                    <a:pt x="47" y="46"/>
                  </a:moveTo>
                  <a:lnTo>
                    <a:pt x="47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7" y="46"/>
                  </a:lnTo>
                  <a:close/>
                  <a:moveTo>
                    <a:pt x="55" y="39"/>
                  </a:moveTo>
                  <a:lnTo>
                    <a:pt x="55" y="39"/>
                  </a:lnTo>
                  <a:lnTo>
                    <a:pt x="55" y="38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3" name="Freeform 283"/>
            <p:cNvSpPr>
              <a:spLocks/>
            </p:cNvSpPr>
            <p:nvPr/>
          </p:nvSpPr>
          <p:spPr bwMode="auto">
            <a:xfrm rot="21334256">
              <a:off x="4928234" y="2614152"/>
              <a:ext cx="654744" cy="812301"/>
            </a:xfrm>
            <a:custGeom>
              <a:avLst/>
              <a:gdLst>
                <a:gd name="T0" fmla="*/ 2147483647 w 212"/>
                <a:gd name="T1" fmla="*/ 2147483647 h 223"/>
                <a:gd name="T2" fmla="*/ 2147483647 w 212"/>
                <a:gd name="T3" fmla="*/ 2147483647 h 223"/>
                <a:gd name="T4" fmla="*/ 2147483647 w 212"/>
                <a:gd name="T5" fmla="*/ 2147483647 h 223"/>
                <a:gd name="T6" fmla="*/ 2147483647 w 212"/>
                <a:gd name="T7" fmla="*/ 2147483647 h 223"/>
                <a:gd name="T8" fmla="*/ 2147483647 w 212"/>
                <a:gd name="T9" fmla="*/ 2147483647 h 223"/>
                <a:gd name="T10" fmla="*/ 2147483647 w 212"/>
                <a:gd name="T11" fmla="*/ 2147483647 h 223"/>
                <a:gd name="T12" fmla="*/ 2147483647 w 212"/>
                <a:gd name="T13" fmla="*/ 2147483647 h 223"/>
                <a:gd name="T14" fmla="*/ 2147483647 w 212"/>
                <a:gd name="T15" fmla="*/ 2147483647 h 223"/>
                <a:gd name="T16" fmla="*/ 2147483647 w 212"/>
                <a:gd name="T17" fmla="*/ 2147483647 h 223"/>
                <a:gd name="T18" fmla="*/ 2147483647 w 212"/>
                <a:gd name="T19" fmla="*/ 2147483647 h 223"/>
                <a:gd name="T20" fmla="*/ 2147483647 w 212"/>
                <a:gd name="T21" fmla="*/ 2147483647 h 223"/>
                <a:gd name="T22" fmla="*/ 2147483647 w 212"/>
                <a:gd name="T23" fmla="*/ 2147483647 h 223"/>
                <a:gd name="T24" fmla="*/ 2147483647 w 212"/>
                <a:gd name="T25" fmla="*/ 2147483647 h 223"/>
                <a:gd name="T26" fmla="*/ 2147483647 w 212"/>
                <a:gd name="T27" fmla="*/ 2147483647 h 223"/>
                <a:gd name="T28" fmla="*/ 2147483647 w 212"/>
                <a:gd name="T29" fmla="*/ 2147483647 h 223"/>
                <a:gd name="T30" fmla="*/ 2147483647 w 212"/>
                <a:gd name="T31" fmla="*/ 2147483647 h 223"/>
                <a:gd name="T32" fmla="*/ 2147483647 w 212"/>
                <a:gd name="T33" fmla="*/ 2147483647 h 223"/>
                <a:gd name="T34" fmla="*/ 2147483647 w 212"/>
                <a:gd name="T35" fmla="*/ 2147483647 h 223"/>
                <a:gd name="T36" fmla="*/ 2147483647 w 212"/>
                <a:gd name="T37" fmla="*/ 2147483647 h 223"/>
                <a:gd name="T38" fmla="*/ 2147483647 w 212"/>
                <a:gd name="T39" fmla="*/ 2147483647 h 223"/>
                <a:gd name="T40" fmla="*/ 2147483647 w 212"/>
                <a:gd name="T41" fmla="*/ 2147483647 h 223"/>
                <a:gd name="T42" fmla="*/ 2147483647 w 212"/>
                <a:gd name="T43" fmla="*/ 2147483647 h 223"/>
                <a:gd name="T44" fmla="*/ 2147483647 w 212"/>
                <a:gd name="T45" fmla="*/ 2147483647 h 223"/>
                <a:gd name="T46" fmla="*/ 2147483647 w 212"/>
                <a:gd name="T47" fmla="*/ 2147483647 h 223"/>
                <a:gd name="T48" fmla="*/ 2147483647 w 212"/>
                <a:gd name="T49" fmla="*/ 2147483647 h 223"/>
                <a:gd name="T50" fmla="*/ 2147483647 w 212"/>
                <a:gd name="T51" fmla="*/ 2147483647 h 223"/>
                <a:gd name="T52" fmla="*/ 2147483647 w 212"/>
                <a:gd name="T53" fmla="*/ 2147483647 h 223"/>
                <a:gd name="T54" fmla="*/ 2147483647 w 212"/>
                <a:gd name="T55" fmla="*/ 2147483647 h 223"/>
                <a:gd name="T56" fmla="*/ 2147483647 w 212"/>
                <a:gd name="T57" fmla="*/ 2147483647 h 223"/>
                <a:gd name="T58" fmla="*/ 2147483647 w 212"/>
                <a:gd name="T59" fmla="*/ 2147483647 h 223"/>
                <a:gd name="T60" fmla="*/ 2147483647 w 212"/>
                <a:gd name="T61" fmla="*/ 2147483647 h 223"/>
                <a:gd name="T62" fmla="*/ 2147483647 w 212"/>
                <a:gd name="T63" fmla="*/ 2147483647 h 223"/>
                <a:gd name="T64" fmla="*/ 2147483647 w 212"/>
                <a:gd name="T65" fmla="*/ 2147483647 h 223"/>
                <a:gd name="T66" fmla="*/ 2147483647 w 212"/>
                <a:gd name="T67" fmla="*/ 2147483647 h 223"/>
                <a:gd name="T68" fmla="*/ 2147483647 w 212"/>
                <a:gd name="T69" fmla="*/ 2147483647 h 223"/>
                <a:gd name="T70" fmla="*/ 2147483647 w 212"/>
                <a:gd name="T71" fmla="*/ 2147483647 h 223"/>
                <a:gd name="T72" fmla="*/ 2147483647 w 212"/>
                <a:gd name="T73" fmla="*/ 2147483647 h 223"/>
                <a:gd name="T74" fmla="*/ 2147483647 w 212"/>
                <a:gd name="T75" fmla="*/ 2147483647 h 223"/>
                <a:gd name="T76" fmla="*/ 2147483647 w 212"/>
                <a:gd name="T77" fmla="*/ 2147483647 h 223"/>
                <a:gd name="T78" fmla="*/ 2147483647 w 212"/>
                <a:gd name="T79" fmla="*/ 2147483647 h 223"/>
                <a:gd name="T80" fmla="*/ 2147483647 w 212"/>
                <a:gd name="T81" fmla="*/ 0 h 2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223"/>
                <a:gd name="T125" fmla="*/ 212 w 212"/>
                <a:gd name="T126" fmla="*/ 223 h 2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223">
                  <a:moveTo>
                    <a:pt x="126" y="0"/>
                  </a:moveTo>
                  <a:lnTo>
                    <a:pt x="124" y="48"/>
                  </a:lnTo>
                  <a:lnTo>
                    <a:pt x="153" y="50"/>
                  </a:lnTo>
                  <a:lnTo>
                    <a:pt x="159" y="56"/>
                  </a:lnTo>
                  <a:lnTo>
                    <a:pt x="164" y="56"/>
                  </a:lnTo>
                  <a:lnTo>
                    <a:pt x="167" y="59"/>
                  </a:lnTo>
                  <a:lnTo>
                    <a:pt x="173" y="59"/>
                  </a:lnTo>
                  <a:lnTo>
                    <a:pt x="177" y="59"/>
                  </a:lnTo>
                  <a:lnTo>
                    <a:pt x="183" y="56"/>
                  </a:lnTo>
                  <a:lnTo>
                    <a:pt x="184" y="57"/>
                  </a:lnTo>
                  <a:lnTo>
                    <a:pt x="184" y="59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90" y="56"/>
                  </a:lnTo>
                  <a:lnTo>
                    <a:pt x="197" y="60"/>
                  </a:lnTo>
                  <a:lnTo>
                    <a:pt x="199" y="60"/>
                  </a:lnTo>
                  <a:lnTo>
                    <a:pt x="193" y="151"/>
                  </a:lnTo>
                  <a:lnTo>
                    <a:pt x="206" y="154"/>
                  </a:lnTo>
                  <a:lnTo>
                    <a:pt x="206" y="164"/>
                  </a:lnTo>
                  <a:lnTo>
                    <a:pt x="212" y="163"/>
                  </a:lnTo>
                  <a:lnTo>
                    <a:pt x="212" y="190"/>
                  </a:lnTo>
                  <a:lnTo>
                    <a:pt x="211" y="202"/>
                  </a:lnTo>
                  <a:lnTo>
                    <a:pt x="187" y="201"/>
                  </a:lnTo>
                  <a:lnTo>
                    <a:pt x="186" y="214"/>
                  </a:lnTo>
                  <a:lnTo>
                    <a:pt x="177" y="214"/>
                  </a:lnTo>
                  <a:lnTo>
                    <a:pt x="174" y="215"/>
                  </a:lnTo>
                  <a:lnTo>
                    <a:pt x="167" y="215"/>
                  </a:lnTo>
                  <a:lnTo>
                    <a:pt x="156" y="223"/>
                  </a:lnTo>
                  <a:lnTo>
                    <a:pt x="145" y="208"/>
                  </a:lnTo>
                  <a:lnTo>
                    <a:pt x="143" y="204"/>
                  </a:lnTo>
                  <a:lnTo>
                    <a:pt x="143" y="202"/>
                  </a:lnTo>
                  <a:lnTo>
                    <a:pt x="109" y="201"/>
                  </a:lnTo>
                  <a:lnTo>
                    <a:pt x="109" y="208"/>
                  </a:lnTo>
                  <a:lnTo>
                    <a:pt x="77" y="207"/>
                  </a:lnTo>
                  <a:lnTo>
                    <a:pt x="77" y="212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66" y="210"/>
                  </a:lnTo>
                  <a:lnTo>
                    <a:pt x="66" y="205"/>
                  </a:lnTo>
                  <a:lnTo>
                    <a:pt x="61" y="207"/>
                  </a:lnTo>
                  <a:lnTo>
                    <a:pt x="60" y="207"/>
                  </a:lnTo>
                  <a:lnTo>
                    <a:pt x="57" y="207"/>
                  </a:lnTo>
                  <a:lnTo>
                    <a:pt x="58" y="193"/>
                  </a:lnTo>
                  <a:lnTo>
                    <a:pt x="61" y="193"/>
                  </a:lnTo>
                  <a:lnTo>
                    <a:pt x="63" y="179"/>
                  </a:lnTo>
                  <a:lnTo>
                    <a:pt x="95" y="180"/>
                  </a:lnTo>
                  <a:lnTo>
                    <a:pt x="96" y="148"/>
                  </a:lnTo>
                  <a:lnTo>
                    <a:pt x="64" y="145"/>
                  </a:lnTo>
                  <a:lnTo>
                    <a:pt x="66" y="122"/>
                  </a:lnTo>
                  <a:lnTo>
                    <a:pt x="54" y="120"/>
                  </a:lnTo>
                  <a:lnTo>
                    <a:pt x="54" y="108"/>
                  </a:lnTo>
                  <a:lnTo>
                    <a:pt x="51" y="110"/>
                  </a:lnTo>
                  <a:lnTo>
                    <a:pt x="41" y="126"/>
                  </a:lnTo>
                  <a:lnTo>
                    <a:pt x="7" y="105"/>
                  </a:lnTo>
                  <a:lnTo>
                    <a:pt x="16" y="89"/>
                  </a:lnTo>
                  <a:lnTo>
                    <a:pt x="0" y="81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7" y="59"/>
                  </a:lnTo>
                  <a:lnTo>
                    <a:pt x="26" y="50"/>
                  </a:lnTo>
                  <a:lnTo>
                    <a:pt x="42" y="63"/>
                  </a:lnTo>
                  <a:lnTo>
                    <a:pt x="49" y="56"/>
                  </a:lnTo>
                  <a:lnTo>
                    <a:pt x="51" y="59"/>
                  </a:lnTo>
                  <a:lnTo>
                    <a:pt x="54" y="62"/>
                  </a:lnTo>
                  <a:lnTo>
                    <a:pt x="61" y="53"/>
                  </a:lnTo>
                  <a:lnTo>
                    <a:pt x="66" y="54"/>
                  </a:lnTo>
                  <a:lnTo>
                    <a:pt x="70" y="57"/>
                  </a:lnTo>
                  <a:lnTo>
                    <a:pt x="73" y="42"/>
                  </a:lnTo>
                  <a:lnTo>
                    <a:pt x="68" y="42"/>
                  </a:lnTo>
                  <a:lnTo>
                    <a:pt x="66" y="38"/>
                  </a:lnTo>
                  <a:lnTo>
                    <a:pt x="68" y="15"/>
                  </a:lnTo>
                  <a:lnTo>
                    <a:pt x="71" y="15"/>
                  </a:lnTo>
                  <a:lnTo>
                    <a:pt x="76" y="16"/>
                  </a:lnTo>
                  <a:lnTo>
                    <a:pt x="79" y="18"/>
                  </a:lnTo>
                  <a:lnTo>
                    <a:pt x="79" y="10"/>
                  </a:lnTo>
                  <a:lnTo>
                    <a:pt x="88" y="12"/>
                  </a:lnTo>
                  <a:lnTo>
                    <a:pt x="93" y="13"/>
                  </a:lnTo>
                  <a:lnTo>
                    <a:pt x="95" y="9"/>
                  </a:lnTo>
                  <a:lnTo>
                    <a:pt x="95" y="6"/>
                  </a:lnTo>
                  <a:lnTo>
                    <a:pt x="114" y="7"/>
                  </a:lnTo>
                  <a:lnTo>
                    <a:pt x="115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4" name="Freeform 284"/>
            <p:cNvSpPr>
              <a:spLocks/>
            </p:cNvSpPr>
            <p:nvPr/>
          </p:nvSpPr>
          <p:spPr bwMode="auto">
            <a:xfrm rot="21334256">
              <a:off x="3837046" y="4999331"/>
              <a:ext cx="889957" cy="838533"/>
            </a:xfrm>
            <a:custGeom>
              <a:avLst/>
              <a:gdLst>
                <a:gd name="T0" fmla="*/ 2147483647 w 289"/>
                <a:gd name="T1" fmla="*/ 2147483647 h 213"/>
                <a:gd name="T2" fmla="*/ 2147483647 w 289"/>
                <a:gd name="T3" fmla="*/ 2147483647 h 213"/>
                <a:gd name="T4" fmla="*/ 2147483647 w 289"/>
                <a:gd name="T5" fmla="*/ 2147483647 h 213"/>
                <a:gd name="T6" fmla="*/ 2147483647 w 289"/>
                <a:gd name="T7" fmla="*/ 2147483647 h 213"/>
                <a:gd name="T8" fmla="*/ 2147483647 w 289"/>
                <a:gd name="T9" fmla="*/ 2147483647 h 213"/>
                <a:gd name="T10" fmla="*/ 2147483647 w 289"/>
                <a:gd name="T11" fmla="*/ 2147483647 h 213"/>
                <a:gd name="T12" fmla="*/ 2147483647 w 289"/>
                <a:gd name="T13" fmla="*/ 2147483647 h 213"/>
                <a:gd name="T14" fmla="*/ 2147483647 w 289"/>
                <a:gd name="T15" fmla="*/ 2147483647 h 213"/>
                <a:gd name="T16" fmla="*/ 2147483647 w 289"/>
                <a:gd name="T17" fmla="*/ 2147483647 h 213"/>
                <a:gd name="T18" fmla="*/ 2147483647 w 289"/>
                <a:gd name="T19" fmla="*/ 2147483647 h 213"/>
                <a:gd name="T20" fmla="*/ 2147483647 w 289"/>
                <a:gd name="T21" fmla="*/ 2147483647 h 213"/>
                <a:gd name="T22" fmla="*/ 2147483647 w 289"/>
                <a:gd name="T23" fmla="*/ 2147483647 h 213"/>
                <a:gd name="T24" fmla="*/ 2147483647 w 289"/>
                <a:gd name="T25" fmla="*/ 2147483647 h 213"/>
                <a:gd name="T26" fmla="*/ 2147483647 w 289"/>
                <a:gd name="T27" fmla="*/ 2147483647 h 213"/>
                <a:gd name="T28" fmla="*/ 2147483647 w 289"/>
                <a:gd name="T29" fmla="*/ 2147483647 h 213"/>
                <a:gd name="T30" fmla="*/ 2147483647 w 289"/>
                <a:gd name="T31" fmla="*/ 2147483647 h 213"/>
                <a:gd name="T32" fmla="*/ 2147483647 w 289"/>
                <a:gd name="T33" fmla="*/ 2147483647 h 213"/>
                <a:gd name="T34" fmla="*/ 2147483647 w 289"/>
                <a:gd name="T35" fmla="*/ 2147483647 h 213"/>
                <a:gd name="T36" fmla="*/ 2147483647 w 289"/>
                <a:gd name="T37" fmla="*/ 2147483647 h 213"/>
                <a:gd name="T38" fmla="*/ 2147483647 w 289"/>
                <a:gd name="T39" fmla="*/ 2147483647 h 213"/>
                <a:gd name="T40" fmla="*/ 2147483647 w 289"/>
                <a:gd name="T41" fmla="*/ 2147483647 h 213"/>
                <a:gd name="T42" fmla="*/ 2147483647 w 289"/>
                <a:gd name="T43" fmla="*/ 2147483647 h 213"/>
                <a:gd name="T44" fmla="*/ 2147483647 w 289"/>
                <a:gd name="T45" fmla="*/ 2147483647 h 213"/>
                <a:gd name="T46" fmla="*/ 2147483647 w 289"/>
                <a:gd name="T47" fmla="*/ 2147483647 h 213"/>
                <a:gd name="T48" fmla="*/ 2147483647 w 289"/>
                <a:gd name="T49" fmla="*/ 2147483647 h 213"/>
                <a:gd name="T50" fmla="*/ 2147483647 w 289"/>
                <a:gd name="T51" fmla="*/ 2147483647 h 213"/>
                <a:gd name="T52" fmla="*/ 2147483647 w 289"/>
                <a:gd name="T53" fmla="*/ 2147483647 h 213"/>
                <a:gd name="T54" fmla="*/ 2147483647 w 289"/>
                <a:gd name="T55" fmla="*/ 2147483647 h 213"/>
                <a:gd name="T56" fmla="*/ 2147483647 w 289"/>
                <a:gd name="T57" fmla="*/ 2147483647 h 213"/>
                <a:gd name="T58" fmla="*/ 2147483647 w 289"/>
                <a:gd name="T59" fmla="*/ 2147483647 h 213"/>
                <a:gd name="T60" fmla="*/ 2147483647 w 289"/>
                <a:gd name="T61" fmla="*/ 2147483647 h 213"/>
                <a:gd name="T62" fmla="*/ 2147483647 w 289"/>
                <a:gd name="T63" fmla="*/ 2147483647 h 213"/>
                <a:gd name="T64" fmla="*/ 2147483647 w 289"/>
                <a:gd name="T65" fmla="*/ 2147483647 h 213"/>
                <a:gd name="T66" fmla="*/ 2147483647 w 289"/>
                <a:gd name="T67" fmla="*/ 2147483647 h 213"/>
                <a:gd name="T68" fmla="*/ 2147483647 w 289"/>
                <a:gd name="T69" fmla="*/ 2147483647 h 213"/>
                <a:gd name="T70" fmla="*/ 2147483647 w 289"/>
                <a:gd name="T71" fmla="*/ 2147483647 h 213"/>
                <a:gd name="T72" fmla="*/ 2147483647 w 289"/>
                <a:gd name="T73" fmla="*/ 2147483647 h 213"/>
                <a:gd name="T74" fmla="*/ 2147483647 w 289"/>
                <a:gd name="T75" fmla="*/ 2147483647 h 213"/>
                <a:gd name="T76" fmla="*/ 2147483647 w 289"/>
                <a:gd name="T77" fmla="*/ 2147483647 h 213"/>
                <a:gd name="T78" fmla="*/ 2147483647 w 289"/>
                <a:gd name="T79" fmla="*/ 2147483647 h 213"/>
                <a:gd name="T80" fmla="*/ 2147483647 w 289"/>
                <a:gd name="T81" fmla="*/ 2147483647 h 213"/>
                <a:gd name="T82" fmla="*/ 2147483647 w 289"/>
                <a:gd name="T83" fmla="*/ 2147483647 h 213"/>
                <a:gd name="T84" fmla="*/ 2147483647 w 289"/>
                <a:gd name="T85" fmla="*/ 2147483647 h 213"/>
                <a:gd name="T86" fmla="*/ 2147483647 w 289"/>
                <a:gd name="T87" fmla="*/ 2147483647 h 213"/>
                <a:gd name="T88" fmla="*/ 2147483647 w 289"/>
                <a:gd name="T89" fmla="*/ 2147483647 h 213"/>
                <a:gd name="T90" fmla="*/ 2147483647 w 289"/>
                <a:gd name="T91" fmla="*/ 2147483647 h 213"/>
                <a:gd name="T92" fmla="*/ 2147483647 w 289"/>
                <a:gd name="T93" fmla="*/ 2147483647 h 213"/>
                <a:gd name="T94" fmla="*/ 2147483647 w 289"/>
                <a:gd name="T95" fmla="*/ 2147483647 h 213"/>
                <a:gd name="T96" fmla="*/ 2147483647 w 289"/>
                <a:gd name="T97" fmla="*/ 2147483647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9"/>
                <a:gd name="T148" fmla="*/ 0 h 213"/>
                <a:gd name="T149" fmla="*/ 289 w 289"/>
                <a:gd name="T150" fmla="*/ 213 h 2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9" h="213">
                  <a:moveTo>
                    <a:pt x="87" y="6"/>
                  </a:moveTo>
                  <a:lnTo>
                    <a:pt x="88" y="9"/>
                  </a:lnTo>
                  <a:lnTo>
                    <a:pt x="89" y="10"/>
                  </a:lnTo>
                  <a:lnTo>
                    <a:pt x="95" y="9"/>
                  </a:lnTo>
                  <a:lnTo>
                    <a:pt x="98" y="10"/>
                  </a:lnTo>
                  <a:lnTo>
                    <a:pt x="101" y="12"/>
                  </a:lnTo>
                  <a:lnTo>
                    <a:pt x="104" y="16"/>
                  </a:lnTo>
                  <a:lnTo>
                    <a:pt x="114" y="34"/>
                  </a:lnTo>
                  <a:lnTo>
                    <a:pt x="113" y="38"/>
                  </a:lnTo>
                  <a:lnTo>
                    <a:pt x="109" y="35"/>
                  </a:lnTo>
                  <a:lnTo>
                    <a:pt x="109" y="37"/>
                  </a:lnTo>
                  <a:lnTo>
                    <a:pt x="109" y="40"/>
                  </a:lnTo>
                  <a:lnTo>
                    <a:pt x="107" y="41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5" y="44"/>
                  </a:lnTo>
                  <a:lnTo>
                    <a:pt x="113" y="54"/>
                  </a:lnTo>
                  <a:lnTo>
                    <a:pt x="117" y="53"/>
                  </a:lnTo>
                  <a:lnTo>
                    <a:pt x="117" y="50"/>
                  </a:lnTo>
                  <a:lnTo>
                    <a:pt x="119" y="50"/>
                  </a:lnTo>
                  <a:lnTo>
                    <a:pt x="122" y="48"/>
                  </a:lnTo>
                  <a:lnTo>
                    <a:pt x="126" y="50"/>
                  </a:lnTo>
                  <a:lnTo>
                    <a:pt x="128" y="53"/>
                  </a:lnTo>
                  <a:lnTo>
                    <a:pt x="128" y="56"/>
                  </a:lnTo>
                  <a:lnTo>
                    <a:pt x="125" y="60"/>
                  </a:lnTo>
                  <a:lnTo>
                    <a:pt x="126" y="62"/>
                  </a:lnTo>
                  <a:lnTo>
                    <a:pt x="135" y="56"/>
                  </a:lnTo>
                  <a:lnTo>
                    <a:pt x="139" y="50"/>
                  </a:lnTo>
                  <a:lnTo>
                    <a:pt x="138" y="44"/>
                  </a:lnTo>
                  <a:lnTo>
                    <a:pt x="142" y="41"/>
                  </a:lnTo>
                  <a:lnTo>
                    <a:pt x="145" y="35"/>
                  </a:lnTo>
                  <a:lnTo>
                    <a:pt x="150" y="34"/>
                  </a:lnTo>
                  <a:lnTo>
                    <a:pt x="152" y="34"/>
                  </a:lnTo>
                  <a:lnTo>
                    <a:pt x="155" y="35"/>
                  </a:lnTo>
                  <a:lnTo>
                    <a:pt x="163" y="32"/>
                  </a:lnTo>
                  <a:lnTo>
                    <a:pt x="172" y="38"/>
                  </a:lnTo>
                  <a:lnTo>
                    <a:pt x="179" y="40"/>
                  </a:lnTo>
                  <a:lnTo>
                    <a:pt x="195" y="45"/>
                  </a:lnTo>
                  <a:lnTo>
                    <a:pt x="202" y="47"/>
                  </a:lnTo>
                  <a:lnTo>
                    <a:pt x="208" y="51"/>
                  </a:lnTo>
                  <a:lnTo>
                    <a:pt x="214" y="54"/>
                  </a:lnTo>
                  <a:lnTo>
                    <a:pt x="220" y="57"/>
                  </a:lnTo>
                  <a:lnTo>
                    <a:pt x="224" y="62"/>
                  </a:lnTo>
                  <a:lnTo>
                    <a:pt x="235" y="60"/>
                  </a:lnTo>
                  <a:lnTo>
                    <a:pt x="237" y="62"/>
                  </a:lnTo>
                  <a:lnTo>
                    <a:pt x="240" y="66"/>
                  </a:lnTo>
                  <a:lnTo>
                    <a:pt x="242" y="70"/>
                  </a:lnTo>
                  <a:lnTo>
                    <a:pt x="246" y="73"/>
                  </a:lnTo>
                  <a:lnTo>
                    <a:pt x="254" y="76"/>
                  </a:lnTo>
                  <a:lnTo>
                    <a:pt x="257" y="78"/>
                  </a:lnTo>
                  <a:lnTo>
                    <a:pt x="265" y="85"/>
                  </a:lnTo>
                  <a:lnTo>
                    <a:pt x="265" y="88"/>
                  </a:lnTo>
                  <a:lnTo>
                    <a:pt x="262" y="91"/>
                  </a:lnTo>
                  <a:lnTo>
                    <a:pt x="262" y="94"/>
                  </a:lnTo>
                  <a:lnTo>
                    <a:pt x="265" y="97"/>
                  </a:lnTo>
                  <a:lnTo>
                    <a:pt x="268" y="100"/>
                  </a:lnTo>
                  <a:lnTo>
                    <a:pt x="270" y="106"/>
                  </a:lnTo>
                  <a:lnTo>
                    <a:pt x="277" y="108"/>
                  </a:lnTo>
                  <a:lnTo>
                    <a:pt x="289" y="110"/>
                  </a:lnTo>
                  <a:lnTo>
                    <a:pt x="289" y="114"/>
                  </a:lnTo>
                  <a:lnTo>
                    <a:pt x="289" y="120"/>
                  </a:lnTo>
                  <a:lnTo>
                    <a:pt x="287" y="123"/>
                  </a:lnTo>
                  <a:lnTo>
                    <a:pt x="284" y="135"/>
                  </a:lnTo>
                  <a:lnTo>
                    <a:pt x="276" y="145"/>
                  </a:lnTo>
                  <a:lnTo>
                    <a:pt x="284" y="158"/>
                  </a:lnTo>
                  <a:lnTo>
                    <a:pt x="284" y="166"/>
                  </a:lnTo>
                  <a:lnTo>
                    <a:pt x="286" y="171"/>
                  </a:lnTo>
                  <a:lnTo>
                    <a:pt x="287" y="177"/>
                  </a:lnTo>
                  <a:lnTo>
                    <a:pt x="287" y="183"/>
                  </a:lnTo>
                  <a:lnTo>
                    <a:pt x="286" y="186"/>
                  </a:lnTo>
                  <a:lnTo>
                    <a:pt x="261" y="196"/>
                  </a:lnTo>
                  <a:lnTo>
                    <a:pt x="254" y="188"/>
                  </a:lnTo>
                  <a:lnTo>
                    <a:pt x="242" y="176"/>
                  </a:lnTo>
                  <a:lnTo>
                    <a:pt x="240" y="179"/>
                  </a:lnTo>
                  <a:lnTo>
                    <a:pt x="239" y="180"/>
                  </a:lnTo>
                  <a:lnTo>
                    <a:pt x="237" y="185"/>
                  </a:lnTo>
                  <a:lnTo>
                    <a:pt x="229" y="186"/>
                  </a:lnTo>
                  <a:lnTo>
                    <a:pt x="226" y="189"/>
                  </a:lnTo>
                  <a:lnTo>
                    <a:pt x="226" y="201"/>
                  </a:lnTo>
                  <a:lnTo>
                    <a:pt x="221" y="205"/>
                  </a:lnTo>
                  <a:lnTo>
                    <a:pt x="202" y="205"/>
                  </a:lnTo>
                  <a:lnTo>
                    <a:pt x="198" y="204"/>
                  </a:lnTo>
                  <a:lnTo>
                    <a:pt x="194" y="198"/>
                  </a:lnTo>
                  <a:lnTo>
                    <a:pt x="191" y="195"/>
                  </a:lnTo>
                  <a:lnTo>
                    <a:pt x="188" y="195"/>
                  </a:lnTo>
                  <a:lnTo>
                    <a:pt x="182" y="195"/>
                  </a:lnTo>
                  <a:lnTo>
                    <a:pt x="180" y="201"/>
                  </a:lnTo>
                  <a:lnTo>
                    <a:pt x="177" y="199"/>
                  </a:lnTo>
                  <a:lnTo>
                    <a:pt x="166" y="207"/>
                  </a:lnTo>
                  <a:lnTo>
                    <a:pt x="161" y="205"/>
                  </a:lnTo>
                  <a:lnTo>
                    <a:pt x="155" y="213"/>
                  </a:lnTo>
                  <a:lnTo>
                    <a:pt x="154" y="211"/>
                  </a:lnTo>
                  <a:lnTo>
                    <a:pt x="152" y="210"/>
                  </a:lnTo>
                  <a:lnTo>
                    <a:pt x="151" y="204"/>
                  </a:lnTo>
                  <a:lnTo>
                    <a:pt x="148" y="201"/>
                  </a:lnTo>
                  <a:lnTo>
                    <a:pt x="144" y="196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9" y="188"/>
                  </a:lnTo>
                  <a:lnTo>
                    <a:pt x="138" y="186"/>
                  </a:lnTo>
                  <a:lnTo>
                    <a:pt x="135" y="183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29" y="180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22" y="177"/>
                  </a:lnTo>
                  <a:lnTo>
                    <a:pt x="122" y="173"/>
                  </a:lnTo>
                  <a:lnTo>
                    <a:pt x="122" y="169"/>
                  </a:lnTo>
                  <a:lnTo>
                    <a:pt x="120" y="166"/>
                  </a:lnTo>
                  <a:lnTo>
                    <a:pt x="120" y="163"/>
                  </a:lnTo>
                  <a:lnTo>
                    <a:pt x="117" y="160"/>
                  </a:lnTo>
                  <a:lnTo>
                    <a:pt x="116" y="157"/>
                  </a:lnTo>
                  <a:lnTo>
                    <a:pt x="113" y="155"/>
                  </a:lnTo>
                  <a:lnTo>
                    <a:pt x="110" y="151"/>
                  </a:lnTo>
                  <a:lnTo>
                    <a:pt x="107" y="149"/>
                  </a:lnTo>
                  <a:lnTo>
                    <a:pt x="104" y="148"/>
                  </a:lnTo>
                  <a:lnTo>
                    <a:pt x="101" y="149"/>
                  </a:lnTo>
                  <a:lnTo>
                    <a:pt x="100" y="148"/>
                  </a:lnTo>
                  <a:lnTo>
                    <a:pt x="97" y="147"/>
                  </a:lnTo>
                  <a:lnTo>
                    <a:pt x="94" y="145"/>
                  </a:lnTo>
                  <a:lnTo>
                    <a:pt x="89" y="141"/>
                  </a:lnTo>
                  <a:lnTo>
                    <a:pt x="84" y="141"/>
                  </a:lnTo>
                  <a:lnTo>
                    <a:pt x="81" y="139"/>
                  </a:lnTo>
                  <a:lnTo>
                    <a:pt x="78" y="136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0" y="128"/>
                  </a:lnTo>
                  <a:lnTo>
                    <a:pt x="69" y="126"/>
                  </a:lnTo>
                  <a:lnTo>
                    <a:pt x="67" y="122"/>
                  </a:lnTo>
                  <a:lnTo>
                    <a:pt x="67" y="119"/>
                  </a:lnTo>
                  <a:lnTo>
                    <a:pt x="66" y="116"/>
                  </a:lnTo>
                  <a:lnTo>
                    <a:pt x="65" y="116"/>
                  </a:lnTo>
                  <a:lnTo>
                    <a:pt x="62" y="114"/>
                  </a:lnTo>
                  <a:lnTo>
                    <a:pt x="62" y="111"/>
                  </a:lnTo>
                  <a:lnTo>
                    <a:pt x="60" y="108"/>
                  </a:lnTo>
                  <a:lnTo>
                    <a:pt x="59" y="104"/>
                  </a:lnTo>
                  <a:lnTo>
                    <a:pt x="57" y="101"/>
                  </a:lnTo>
                  <a:lnTo>
                    <a:pt x="51" y="95"/>
                  </a:lnTo>
                  <a:lnTo>
                    <a:pt x="44" y="89"/>
                  </a:lnTo>
                  <a:lnTo>
                    <a:pt x="41" y="88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2" y="86"/>
                  </a:lnTo>
                  <a:lnTo>
                    <a:pt x="28" y="85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1" y="82"/>
                  </a:lnTo>
                  <a:lnTo>
                    <a:pt x="18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6" y="59"/>
                  </a:lnTo>
                  <a:lnTo>
                    <a:pt x="7" y="54"/>
                  </a:lnTo>
                  <a:lnTo>
                    <a:pt x="7" y="50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13" y="35"/>
                  </a:lnTo>
                  <a:lnTo>
                    <a:pt x="16" y="31"/>
                  </a:lnTo>
                  <a:lnTo>
                    <a:pt x="21" y="26"/>
                  </a:lnTo>
                  <a:lnTo>
                    <a:pt x="26" y="22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5" y="16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4" y="3"/>
                  </a:lnTo>
                  <a:lnTo>
                    <a:pt x="59" y="4"/>
                  </a:lnTo>
                  <a:lnTo>
                    <a:pt x="65" y="0"/>
                  </a:lnTo>
                  <a:lnTo>
                    <a:pt x="67" y="4"/>
                  </a:lnTo>
                  <a:lnTo>
                    <a:pt x="70" y="7"/>
                  </a:lnTo>
                  <a:lnTo>
                    <a:pt x="78" y="3"/>
                  </a:lnTo>
                  <a:lnTo>
                    <a:pt x="79" y="6"/>
                  </a:lnTo>
                  <a:lnTo>
                    <a:pt x="84" y="7"/>
                  </a:lnTo>
                  <a:lnTo>
                    <a:pt x="85" y="6"/>
                  </a:lnTo>
                  <a:lnTo>
                    <a:pt x="87" y="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5" name="Freeform 285"/>
            <p:cNvSpPr>
              <a:spLocks/>
            </p:cNvSpPr>
            <p:nvPr/>
          </p:nvSpPr>
          <p:spPr bwMode="auto">
            <a:xfrm rot="21334256">
              <a:off x="6181586" y="4164851"/>
              <a:ext cx="448418" cy="655029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6" name="Freeform 286"/>
            <p:cNvSpPr>
              <a:spLocks/>
            </p:cNvSpPr>
            <p:nvPr/>
          </p:nvSpPr>
          <p:spPr bwMode="auto">
            <a:xfrm>
              <a:off x="4463992" y="3599428"/>
              <a:ext cx="741662" cy="572339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7" name="Freeform 287"/>
            <p:cNvSpPr>
              <a:spLocks noEditPoints="1"/>
            </p:cNvSpPr>
            <p:nvPr/>
          </p:nvSpPr>
          <p:spPr bwMode="auto">
            <a:xfrm rot="21334256">
              <a:off x="3649752" y="1411659"/>
              <a:ext cx="493810" cy="765280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8" name="Rectangle 637"/>
            <p:cNvSpPr>
              <a:spLocks noChangeArrowheads="1"/>
            </p:cNvSpPr>
            <p:nvPr/>
          </p:nvSpPr>
          <p:spPr bwMode="auto">
            <a:xfrm rot="21334256">
              <a:off x="4888975" y="6120174"/>
              <a:ext cx="13151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г. Сочи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1" name="Rectangle 670"/>
            <p:cNvSpPr>
              <a:spLocks noChangeArrowheads="1"/>
            </p:cNvSpPr>
            <p:nvPr/>
          </p:nvSpPr>
          <p:spPr bwMode="auto">
            <a:xfrm rot="21334256">
              <a:off x="4042752" y="2507051"/>
              <a:ext cx="19186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Каневский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7" name="Rectangle 708"/>
            <p:cNvSpPr>
              <a:spLocks noChangeArrowheads="1"/>
            </p:cNvSpPr>
            <p:nvPr/>
          </p:nvSpPr>
          <p:spPr bwMode="auto">
            <a:xfrm>
              <a:off x="3078337" y="4119950"/>
              <a:ext cx="19006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" name="Rectangle 718"/>
            <p:cNvSpPr>
              <a:spLocks noChangeArrowheads="1"/>
            </p:cNvSpPr>
            <p:nvPr/>
          </p:nvSpPr>
          <p:spPr bwMode="auto">
            <a:xfrm rot="21334256">
              <a:off x="5755047" y="5507419"/>
              <a:ext cx="23060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0" name="Rectangle 743"/>
            <p:cNvSpPr>
              <a:spLocks noChangeArrowheads="1"/>
            </p:cNvSpPr>
            <p:nvPr/>
          </p:nvSpPr>
          <p:spPr bwMode="auto">
            <a:xfrm rot="21334256">
              <a:off x="3087926" y="3457054"/>
              <a:ext cx="21168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3" name="Rectangle 793"/>
            <p:cNvSpPr>
              <a:spLocks noChangeArrowheads="1"/>
            </p:cNvSpPr>
            <p:nvPr/>
          </p:nvSpPr>
          <p:spPr bwMode="auto">
            <a:xfrm rot="21334256">
              <a:off x="5535973" y="2648815"/>
              <a:ext cx="30086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395" name="Rectangle 808"/>
            <p:cNvSpPr>
              <a:spLocks noChangeArrowheads="1"/>
            </p:cNvSpPr>
            <p:nvPr/>
          </p:nvSpPr>
          <p:spPr bwMode="auto">
            <a:xfrm rot="21334256">
              <a:off x="6086215" y="3978706"/>
              <a:ext cx="27924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8" name="Rectangle 826"/>
            <p:cNvSpPr>
              <a:spLocks noChangeArrowheads="1"/>
            </p:cNvSpPr>
            <p:nvPr/>
          </p:nvSpPr>
          <p:spPr bwMode="auto">
            <a:xfrm rot="21334256">
              <a:off x="3628795" y="3219626"/>
              <a:ext cx="23780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1" name="Rectangle 834"/>
            <p:cNvSpPr>
              <a:spLocks noChangeArrowheads="1"/>
            </p:cNvSpPr>
            <p:nvPr/>
          </p:nvSpPr>
          <p:spPr bwMode="auto">
            <a:xfrm rot="21334256">
              <a:off x="6425419" y="4414902"/>
              <a:ext cx="194571" cy="10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675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27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2" name="Rectangle 836"/>
            <p:cNvSpPr>
              <a:spLocks noChangeArrowheads="1"/>
            </p:cNvSpPr>
            <p:nvPr/>
          </p:nvSpPr>
          <p:spPr bwMode="auto">
            <a:xfrm rot="21334256">
              <a:off x="3536172" y="3734446"/>
              <a:ext cx="327887" cy="92333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3" name="Rectangle 843"/>
            <p:cNvSpPr>
              <a:spLocks noChangeArrowheads="1"/>
            </p:cNvSpPr>
            <p:nvPr/>
          </p:nvSpPr>
          <p:spPr bwMode="auto">
            <a:xfrm rot="21334256">
              <a:off x="6155909" y="2978790"/>
              <a:ext cx="24591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Белоглинский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6" name="Rectangle 852"/>
            <p:cNvSpPr>
              <a:spLocks noChangeArrowheads="1"/>
            </p:cNvSpPr>
            <p:nvPr/>
          </p:nvSpPr>
          <p:spPr bwMode="auto">
            <a:xfrm rot="21334256">
              <a:off x="3377383" y="2838618"/>
              <a:ext cx="42247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0" name="Rectangle 870"/>
            <p:cNvSpPr>
              <a:spLocks noChangeArrowheads="1"/>
            </p:cNvSpPr>
            <p:nvPr/>
          </p:nvSpPr>
          <p:spPr bwMode="auto">
            <a:xfrm rot="21334256">
              <a:off x="4933244" y="3792614"/>
              <a:ext cx="31167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1" name="Rectangle 879"/>
            <p:cNvSpPr>
              <a:spLocks noChangeArrowheads="1"/>
            </p:cNvSpPr>
            <p:nvPr/>
          </p:nvSpPr>
          <p:spPr bwMode="auto">
            <a:xfrm rot="21334256">
              <a:off x="4290035" y="4789139"/>
              <a:ext cx="31077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Горячий Ключ</a:t>
              </a:r>
            </a:p>
          </p:txBody>
        </p:sp>
        <p:sp>
          <p:nvSpPr>
            <p:cNvPr id="416" name="Rectangle 960"/>
            <p:cNvSpPr>
              <a:spLocks noChangeArrowheads="1"/>
            </p:cNvSpPr>
            <p:nvPr/>
          </p:nvSpPr>
          <p:spPr bwMode="auto">
            <a:xfrm rot="21334256">
              <a:off x="4081301" y="4110990"/>
              <a:ext cx="24861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Краснодар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7" name="Rectangle 976"/>
            <p:cNvSpPr>
              <a:spLocks noChangeArrowheads="1"/>
            </p:cNvSpPr>
            <p:nvPr/>
          </p:nvSpPr>
          <p:spPr bwMode="auto">
            <a:xfrm rot="21334256">
              <a:off x="6141176" y="4230646"/>
              <a:ext cx="20898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 г. Армавир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8" name="Rectangle 766"/>
            <p:cNvSpPr>
              <a:spLocks noChangeArrowheads="1"/>
            </p:cNvSpPr>
            <p:nvPr/>
          </p:nvSpPr>
          <p:spPr bwMode="auto">
            <a:xfrm rot="21334256">
              <a:off x="5957208" y="4975870"/>
              <a:ext cx="19817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1" name="Rectangle 718"/>
            <p:cNvSpPr>
              <a:spLocks noChangeArrowheads="1"/>
            </p:cNvSpPr>
            <p:nvPr/>
          </p:nvSpPr>
          <p:spPr bwMode="auto">
            <a:xfrm rot="21334256">
              <a:off x="6395146" y="5252143"/>
              <a:ext cx="27203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9" name="Rectangle 827"/>
            <p:cNvSpPr>
              <a:spLocks noChangeArrowheads="1"/>
            </p:cNvSpPr>
            <p:nvPr/>
          </p:nvSpPr>
          <p:spPr bwMode="auto">
            <a:xfrm rot="21334256">
              <a:off x="5178884" y="2112954"/>
              <a:ext cx="22159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Крыловский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2" name="Rectangle 683"/>
            <p:cNvSpPr>
              <a:spLocks noChangeArrowheads="1"/>
            </p:cNvSpPr>
            <p:nvPr/>
          </p:nvSpPr>
          <p:spPr bwMode="auto">
            <a:xfrm rot="21334256">
              <a:off x="4733490" y="1779107"/>
              <a:ext cx="19997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Кущевский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8" name="Rectangle 712"/>
            <p:cNvSpPr>
              <a:spLocks noChangeArrowheads="1"/>
            </p:cNvSpPr>
            <p:nvPr/>
          </p:nvSpPr>
          <p:spPr bwMode="auto">
            <a:xfrm rot="21334256">
              <a:off x="4920050" y="2527675"/>
              <a:ext cx="21348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Павловский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" name="Rectangle 656"/>
            <p:cNvSpPr>
              <a:spLocks noChangeArrowheads="1"/>
            </p:cNvSpPr>
            <p:nvPr/>
          </p:nvSpPr>
          <p:spPr bwMode="auto">
            <a:xfrm rot="21334256">
              <a:off x="3929744" y="4657223"/>
              <a:ext cx="18916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Rectangle 823"/>
            <p:cNvSpPr>
              <a:spLocks noChangeArrowheads="1"/>
            </p:cNvSpPr>
            <p:nvPr/>
          </p:nvSpPr>
          <p:spPr bwMode="auto">
            <a:xfrm rot="21334256">
              <a:off x="4572677" y="3427698"/>
              <a:ext cx="23510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Кореновский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Freeform 265"/>
            <p:cNvSpPr>
              <a:spLocks noEditPoints="1"/>
            </p:cNvSpPr>
            <p:nvPr/>
          </p:nvSpPr>
          <p:spPr bwMode="auto">
            <a:xfrm>
              <a:off x="4247967" y="2026223"/>
              <a:ext cx="648072" cy="826715"/>
            </a:xfrm>
            <a:custGeom>
              <a:avLst/>
              <a:gdLst>
                <a:gd name="T0" fmla="*/ 29 w 196"/>
                <a:gd name="T1" fmla="*/ 53 h 193"/>
                <a:gd name="T2" fmla="*/ 39 w 196"/>
                <a:gd name="T3" fmla="*/ 26 h 193"/>
                <a:gd name="T4" fmla="*/ 48 w 196"/>
                <a:gd name="T5" fmla="*/ 25 h 193"/>
                <a:gd name="T6" fmla="*/ 57 w 196"/>
                <a:gd name="T7" fmla="*/ 21 h 193"/>
                <a:gd name="T8" fmla="*/ 56 w 196"/>
                <a:gd name="T9" fmla="*/ 12 h 193"/>
                <a:gd name="T10" fmla="*/ 69 w 196"/>
                <a:gd name="T11" fmla="*/ 12 h 193"/>
                <a:gd name="T12" fmla="*/ 78 w 196"/>
                <a:gd name="T13" fmla="*/ 12 h 193"/>
                <a:gd name="T14" fmla="*/ 95 w 196"/>
                <a:gd name="T15" fmla="*/ 10 h 193"/>
                <a:gd name="T16" fmla="*/ 101 w 196"/>
                <a:gd name="T17" fmla="*/ 13 h 193"/>
                <a:gd name="T18" fmla="*/ 104 w 196"/>
                <a:gd name="T19" fmla="*/ 1 h 193"/>
                <a:gd name="T20" fmla="*/ 123 w 196"/>
                <a:gd name="T21" fmla="*/ 0 h 193"/>
                <a:gd name="T22" fmla="*/ 149 w 196"/>
                <a:gd name="T23" fmla="*/ 47 h 193"/>
                <a:gd name="T24" fmla="*/ 152 w 196"/>
                <a:gd name="T25" fmla="*/ 62 h 193"/>
                <a:gd name="T26" fmla="*/ 174 w 196"/>
                <a:gd name="T27" fmla="*/ 66 h 193"/>
                <a:gd name="T28" fmla="*/ 170 w 196"/>
                <a:gd name="T29" fmla="*/ 73 h 193"/>
                <a:gd name="T30" fmla="*/ 173 w 196"/>
                <a:gd name="T31" fmla="*/ 76 h 193"/>
                <a:gd name="T32" fmla="*/ 170 w 196"/>
                <a:gd name="T33" fmla="*/ 104 h 193"/>
                <a:gd name="T34" fmla="*/ 157 w 196"/>
                <a:gd name="T35" fmla="*/ 107 h 193"/>
                <a:gd name="T36" fmla="*/ 145 w 196"/>
                <a:gd name="T37" fmla="*/ 117 h 193"/>
                <a:gd name="T38" fmla="*/ 138 w 196"/>
                <a:gd name="T39" fmla="*/ 148 h 193"/>
                <a:gd name="T40" fmla="*/ 135 w 196"/>
                <a:gd name="T41" fmla="*/ 151 h 193"/>
                <a:gd name="T42" fmla="*/ 133 w 196"/>
                <a:gd name="T43" fmla="*/ 155 h 193"/>
                <a:gd name="T44" fmla="*/ 130 w 196"/>
                <a:gd name="T45" fmla="*/ 157 h 193"/>
                <a:gd name="T46" fmla="*/ 127 w 196"/>
                <a:gd name="T47" fmla="*/ 157 h 193"/>
                <a:gd name="T48" fmla="*/ 123 w 196"/>
                <a:gd name="T49" fmla="*/ 160 h 193"/>
                <a:gd name="T50" fmla="*/ 123 w 196"/>
                <a:gd name="T51" fmla="*/ 176 h 193"/>
                <a:gd name="T52" fmla="*/ 101 w 196"/>
                <a:gd name="T53" fmla="*/ 174 h 193"/>
                <a:gd name="T54" fmla="*/ 67 w 196"/>
                <a:gd name="T55" fmla="*/ 173 h 193"/>
                <a:gd name="T56" fmla="*/ 57 w 196"/>
                <a:gd name="T57" fmla="*/ 182 h 193"/>
                <a:gd name="T58" fmla="*/ 56 w 196"/>
                <a:gd name="T59" fmla="*/ 186 h 193"/>
                <a:gd name="T60" fmla="*/ 61 w 196"/>
                <a:gd name="T61" fmla="*/ 189 h 193"/>
                <a:gd name="T62" fmla="*/ 64 w 196"/>
                <a:gd name="T63" fmla="*/ 190 h 193"/>
                <a:gd name="T64" fmla="*/ 50 w 196"/>
                <a:gd name="T65" fmla="*/ 188 h 193"/>
                <a:gd name="T66" fmla="*/ 29 w 196"/>
                <a:gd name="T67" fmla="*/ 185 h 193"/>
                <a:gd name="T68" fmla="*/ 22 w 196"/>
                <a:gd name="T69" fmla="*/ 179 h 193"/>
                <a:gd name="T70" fmla="*/ 28 w 196"/>
                <a:gd name="T71" fmla="*/ 144 h 193"/>
                <a:gd name="T72" fmla="*/ 31 w 196"/>
                <a:gd name="T73" fmla="*/ 147 h 193"/>
                <a:gd name="T74" fmla="*/ 34 w 196"/>
                <a:gd name="T75" fmla="*/ 147 h 193"/>
                <a:gd name="T76" fmla="*/ 35 w 196"/>
                <a:gd name="T77" fmla="*/ 126 h 193"/>
                <a:gd name="T78" fmla="*/ 39 w 196"/>
                <a:gd name="T79" fmla="*/ 107 h 193"/>
                <a:gd name="T80" fmla="*/ 32 w 196"/>
                <a:gd name="T81" fmla="*/ 107 h 193"/>
                <a:gd name="T82" fmla="*/ 17 w 196"/>
                <a:gd name="T83" fmla="*/ 107 h 193"/>
                <a:gd name="T84" fmla="*/ 13 w 196"/>
                <a:gd name="T85" fmla="*/ 104 h 193"/>
                <a:gd name="T86" fmla="*/ 10 w 196"/>
                <a:gd name="T87" fmla="*/ 94 h 193"/>
                <a:gd name="T88" fmla="*/ 7 w 196"/>
                <a:gd name="T89" fmla="*/ 88 h 193"/>
                <a:gd name="T90" fmla="*/ 6 w 196"/>
                <a:gd name="T91" fmla="*/ 88 h 193"/>
                <a:gd name="T92" fmla="*/ 1 w 196"/>
                <a:gd name="T93" fmla="*/ 91 h 193"/>
                <a:gd name="T94" fmla="*/ 0 w 196"/>
                <a:gd name="T95" fmla="*/ 60 h 193"/>
                <a:gd name="T96" fmla="*/ 3 w 196"/>
                <a:gd name="T97" fmla="*/ 56 h 193"/>
                <a:gd name="T98" fmla="*/ 9 w 196"/>
                <a:gd name="T99" fmla="*/ 51 h 193"/>
                <a:gd name="T100" fmla="*/ 13 w 196"/>
                <a:gd name="T101" fmla="*/ 45 h 193"/>
                <a:gd name="T102" fmla="*/ 192 w 196"/>
                <a:gd name="T103" fmla="*/ 67 h 193"/>
                <a:gd name="T104" fmla="*/ 187 w 196"/>
                <a:gd name="T105" fmla="*/ 5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09" name="Rectangle 865"/>
            <p:cNvSpPr>
              <a:spLocks noChangeArrowheads="1"/>
            </p:cNvSpPr>
            <p:nvPr/>
          </p:nvSpPr>
          <p:spPr bwMode="auto">
            <a:xfrm rot="21334256">
              <a:off x="4531732" y="2320362"/>
              <a:ext cx="27744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0" name="Rectangle 766"/>
            <p:cNvSpPr>
              <a:spLocks noChangeArrowheads="1"/>
            </p:cNvSpPr>
            <p:nvPr/>
          </p:nvSpPr>
          <p:spPr bwMode="auto">
            <a:xfrm rot="21334256">
              <a:off x="4883100" y="4577892"/>
              <a:ext cx="26843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1" name="Rectangle 750"/>
            <p:cNvSpPr>
              <a:spLocks noChangeArrowheads="1"/>
            </p:cNvSpPr>
            <p:nvPr/>
          </p:nvSpPr>
          <p:spPr bwMode="auto">
            <a:xfrm rot="21334256">
              <a:off x="4805223" y="5075234"/>
              <a:ext cx="24591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</a:p>
          </p:txBody>
        </p:sp>
        <p:sp>
          <p:nvSpPr>
            <p:cNvPr id="414" name="Rectangle 915"/>
            <p:cNvSpPr>
              <a:spLocks noChangeArrowheads="1"/>
            </p:cNvSpPr>
            <p:nvPr/>
          </p:nvSpPr>
          <p:spPr bwMode="auto">
            <a:xfrm rot="21334256">
              <a:off x="4262814" y="1953715"/>
              <a:ext cx="27834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Староминский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0" name="Rectangle 833"/>
            <p:cNvSpPr>
              <a:spLocks noChangeArrowheads="1"/>
            </p:cNvSpPr>
            <p:nvPr/>
          </p:nvSpPr>
          <p:spPr bwMode="auto">
            <a:xfrm rot="21334256">
              <a:off x="5659195" y="3409543"/>
              <a:ext cx="20988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240" name="Freeform 280"/>
            <p:cNvSpPr>
              <a:spLocks/>
            </p:cNvSpPr>
            <p:nvPr/>
          </p:nvSpPr>
          <p:spPr bwMode="auto">
            <a:xfrm rot="21236325">
              <a:off x="5015276" y="3355036"/>
              <a:ext cx="464790" cy="639856"/>
            </a:xfrm>
            <a:custGeom>
              <a:avLst/>
              <a:gdLst>
                <a:gd name="T0" fmla="*/ 91 w 142"/>
                <a:gd name="T1" fmla="*/ 29 h 175"/>
                <a:gd name="T2" fmla="*/ 100 w 142"/>
                <a:gd name="T3" fmla="*/ 27 h 175"/>
                <a:gd name="T4" fmla="*/ 134 w 142"/>
                <a:gd name="T5" fmla="*/ 29 h 175"/>
                <a:gd name="T6" fmla="*/ 128 w 142"/>
                <a:gd name="T7" fmla="*/ 36 h 175"/>
                <a:gd name="T8" fmla="*/ 126 w 142"/>
                <a:gd name="T9" fmla="*/ 46 h 175"/>
                <a:gd name="T10" fmla="*/ 117 w 142"/>
                <a:gd name="T11" fmla="*/ 45 h 175"/>
                <a:gd name="T12" fmla="*/ 112 w 142"/>
                <a:gd name="T13" fmla="*/ 51 h 175"/>
                <a:gd name="T14" fmla="*/ 113 w 142"/>
                <a:gd name="T15" fmla="*/ 58 h 175"/>
                <a:gd name="T16" fmla="*/ 114 w 142"/>
                <a:gd name="T17" fmla="*/ 85 h 175"/>
                <a:gd name="T18" fmla="*/ 114 w 142"/>
                <a:gd name="T19" fmla="*/ 99 h 175"/>
                <a:gd name="T20" fmla="*/ 110 w 142"/>
                <a:gd name="T21" fmla="*/ 99 h 175"/>
                <a:gd name="T22" fmla="*/ 107 w 142"/>
                <a:gd name="T23" fmla="*/ 101 h 175"/>
                <a:gd name="T24" fmla="*/ 106 w 142"/>
                <a:gd name="T25" fmla="*/ 107 h 175"/>
                <a:gd name="T26" fmla="*/ 109 w 142"/>
                <a:gd name="T27" fmla="*/ 107 h 175"/>
                <a:gd name="T28" fmla="*/ 104 w 142"/>
                <a:gd name="T29" fmla="*/ 107 h 175"/>
                <a:gd name="T30" fmla="*/ 101 w 142"/>
                <a:gd name="T31" fmla="*/ 107 h 175"/>
                <a:gd name="T32" fmla="*/ 97 w 142"/>
                <a:gd name="T33" fmla="*/ 107 h 175"/>
                <a:gd name="T34" fmla="*/ 94 w 142"/>
                <a:gd name="T35" fmla="*/ 107 h 175"/>
                <a:gd name="T36" fmla="*/ 91 w 142"/>
                <a:gd name="T37" fmla="*/ 107 h 175"/>
                <a:gd name="T38" fmla="*/ 91 w 142"/>
                <a:gd name="T39" fmla="*/ 102 h 175"/>
                <a:gd name="T40" fmla="*/ 84 w 142"/>
                <a:gd name="T41" fmla="*/ 102 h 175"/>
                <a:gd name="T42" fmla="*/ 101 w 142"/>
                <a:gd name="T43" fmla="*/ 114 h 175"/>
                <a:gd name="T44" fmla="*/ 123 w 142"/>
                <a:gd name="T45" fmla="*/ 109 h 175"/>
                <a:gd name="T46" fmla="*/ 120 w 142"/>
                <a:gd name="T47" fmla="*/ 117 h 175"/>
                <a:gd name="T48" fmla="*/ 138 w 142"/>
                <a:gd name="T49" fmla="*/ 126 h 175"/>
                <a:gd name="T50" fmla="*/ 142 w 142"/>
                <a:gd name="T51" fmla="*/ 139 h 175"/>
                <a:gd name="T52" fmla="*/ 139 w 142"/>
                <a:gd name="T53" fmla="*/ 148 h 175"/>
                <a:gd name="T54" fmla="*/ 136 w 142"/>
                <a:gd name="T55" fmla="*/ 170 h 175"/>
                <a:gd name="T56" fmla="*/ 132 w 142"/>
                <a:gd name="T57" fmla="*/ 168 h 175"/>
                <a:gd name="T58" fmla="*/ 131 w 142"/>
                <a:gd name="T59" fmla="*/ 170 h 175"/>
                <a:gd name="T60" fmla="*/ 128 w 142"/>
                <a:gd name="T61" fmla="*/ 167 h 175"/>
                <a:gd name="T62" fmla="*/ 123 w 142"/>
                <a:gd name="T63" fmla="*/ 167 h 175"/>
                <a:gd name="T64" fmla="*/ 123 w 142"/>
                <a:gd name="T65" fmla="*/ 174 h 175"/>
                <a:gd name="T66" fmla="*/ 104 w 142"/>
                <a:gd name="T67" fmla="*/ 161 h 175"/>
                <a:gd name="T68" fmla="*/ 94 w 142"/>
                <a:gd name="T69" fmla="*/ 165 h 175"/>
                <a:gd name="T70" fmla="*/ 90 w 142"/>
                <a:gd name="T71" fmla="*/ 167 h 175"/>
                <a:gd name="T72" fmla="*/ 88 w 142"/>
                <a:gd name="T73" fmla="*/ 175 h 175"/>
                <a:gd name="T74" fmla="*/ 72 w 142"/>
                <a:gd name="T75" fmla="*/ 171 h 175"/>
                <a:gd name="T76" fmla="*/ 60 w 142"/>
                <a:gd name="T77" fmla="*/ 170 h 175"/>
                <a:gd name="T78" fmla="*/ 56 w 142"/>
                <a:gd name="T79" fmla="*/ 171 h 175"/>
                <a:gd name="T80" fmla="*/ 56 w 142"/>
                <a:gd name="T81" fmla="*/ 143 h 175"/>
                <a:gd name="T82" fmla="*/ 56 w 142"/>
                <a:gd name="T83" fmla="*/ 131 h 175"/>
                <a:gd name="T84" fmla="*/ 53 w 142"/>
                <a:gd name="T85" fmla="*/ 136 h 175"/>
                <a:gd name="T86" fmla="*/ 50 w 142"/>
                <a:gd name="T87" fmla="*/ 136 h 175"/>
                <a:gd name="T88" fmla="*/ 41 w 142"/>
                <a:gd name="T89" fmla="*/ 140 h 175"/>
                <a:gd name="T90" fmla="*/ 40 w 142"/>
                <a:gd name="T91" fmla="*/ 117 h 175"/>
                <a:gd name="T92" fmla="*/ 43 w 142"/>
                <a:gd name="T93" fmla="*/ 96 h 175"/>
                <a:gd name="T94" fmla="*/ 40 w 142"/>
                <a:gd name="T95" fmla="*/ 71 h 175"/>
                <a:gd name="T96" fmla="*/ 38 w 142"/>
                <a:gd name="T97" fmla="*/ 58 h 175"/>
                <a:gd name="T98" fmla="*/ 28 w 142"/>
                <a:gd name="T99" fmla="*/ 55 h 175"/>
                <a:gd name="T100" fmla="*/ 18 w 142"/>
                <a:gd name="T101" fmla="*/ 52 h 175"/>
                <a:gd name="T102" fmla="*/ 0 w 142"/>
                <a:gd name="T103" fmla="*/ 39 h 175"/>
                <a:gd name="T104" fmla="*/ 28 w 142"/>
                <a:gd name="T105" fmla="*/ 24 h 175"/>
                <a:gd name="T106" fmla="*/ 32 w 142"/>
                <a:gd name="T107" fmla="*/ 11 h 175"/>
                <a:gd name="T108" fmla="*/ 29 w 142"/>
                <a:gd name="T109" fmla="*/ 4 h 175"/>
                <a:gd name="T110" fmla="*/ 40 w 142"/>
                <a:gd name="T111" fmla="*/ 7 h 175"/>
                <a:gd name="T112" fmla="*/ 60 w 142"/>
                <a:gd name="T113" fmla="*/ 5 h 175"/>
                <a:gd name="T114" fmla="*/ 92 w 142"/>
                <a:gd name="T115" fmla="*/ 1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12" name="Rectangle 895"/>
            <p:cNvSpPr>
              <a:spLocks noChangeArrowheads="1"/>
            </p:cNvSpPr>
            <p:nvPr/>
          </p:nvSpPr>
          <p:spPr bwMode="auto">
            <a:xfrm rot="21334256">
              <a:off x="5216305" y="3600101"/>
              <a:ext cx="20898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Тбилисский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8" name="Rectangle 862"/>
            <p:cNvSpPr>
              <a:spLocks noChangeArrowheads="1"/>
            </p:cNvSpPr>
            <p:nvPr/>
          </p:nvSpPr>
          <p:spPr bwMode="auto">
            <a:xfrm rot="21334256">
              <a:off x="5761476" y="3768926"/>
              <a:ext cx="26393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5" name="Rectangle 953"/>
            <p:cNvSpPr>
              <a:spLocks noChangeArrowheads="1"/>
            </p:cNvSpPr>
            <p:nvPr/>
          </p:nvSpPr>
          <p:spPr bwMode="auto">
            <a:xfrm>
              <a:off x="2604040" y="4599110"/>
              <a:ext cx="30626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Новороссийск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9" name="Rectangle 647"/>
            <p:cNvSpPr>
              <a:spLocks noChangeArrowheads="1"/>
            </p:cNvSpPr>
            <p:nvPr/>
          </p:nvSpPr>
          <p:spPr bwMode="auto">
            <a:xfrm rot="21334256">
              <a:off x="3483380" y="1939472"/>
              <a:ext cx="12971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3" name="Rectangle 696"/>
            <p:cNvSpPr>
              <a:spLocks noChangeArrowheads="1"/>
            </p:cNvSpPr>
            <p:nvPr/>
          </p:nvSpPr>
          <p:spPr bwMode="auto">
            <a:xfrm rot="21334256">
              <a:off x="4356176" y="5265590"/>
              <a:ext cx="23060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4" name="Rectangle 806"/>
            <p:cNvSpPr>
              <a:spLocks noChangeArrowheads="1"/>
            </p:cNvSpPr>
            <p:nvPr/>
          </p:nvSpPr>
          <p:spPr bwMode="auto">
            <a:xfrm rot="21334256">
              <a:off x="4923067" y="3194310"/>
              <a:ext cx="25492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Выселковский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6" name="Rectangle 707"/>
            <p:cNvSpPr>
              <a:spLocks noChangeArrowheads="1"/>
            </p:cNvSpPr>
            <p:nvPr/>
          </p:nvSpPr>
          <p:spPr bwMode="auto">
            <a:xfrm rot="21334256">
              <a:off x="5309047" y="2980084"/>
              <a:ext cx="21168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Тихорецкий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5" name="Rectangle 847"/>
            <p:cNvSpPr>
              <a:spLocks noChangeArrowheads="1"/>
            </p:cNvSpPr>
            <p:nvPr/>
          </p:nvSpPr>
          <p:spPr bwMode="auto">
            <a:xfrm rot="21334256">
              <a:off x="4154677" y="2969904"/>
              <a:ext cx="24051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Брюховецкий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3" name="Rectangle 904"/>
            <p:cNvSpPr>
              <a:spLocks noChangeArrowheads="1"/>
            </p:cNvSpPr>
            <p:nvPr/>
          </p:nvSpPr>
          <p:spPr bwMode="auto">
            <a:xfrm rot="21334256">
              <a:off x="3608141" y="4981838"/>
              <a:ext cx="25582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Геленджик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Freeform 282"/>
            <p:cNvSpPr>
              <a:spLocks/>
            </p:cNvSpPr>
            <p:nvPr/>
          </p:nvSpPr>
          <p:spPr bwMode="auto">
            <a:xfrm>
              <a:off x="3807159" y="3043165"/>
              <a:ext cx="731291" cy="778807"/>
            </a:xfrm>
            <a:custGeom>
              <a:avLst/>
              <a:gdLst>
                <a:gd name="T0" fmla="*/ 17 w 243"/>
                <a:gd name="T1" fmla="*/ 10 h 174"/>
                <a:gd name="T2" fmla="*/ 20 w 243"/>
                <a:gd name="T3" fmla="*/ 9 h 174"/>
                <a:gd name="T4" fmla="*/ 25 w 243"/>
                <a:gd name="T5" fmla="*/ 6 h 174"/>
                <a:gd name="T6" fmla="*/ 28 w 243"/>
                <a:gd name="T7" fmla="*/ 6 h 174"/>
                <a:gd name="T8" fmla="*/ 29 w 243"/>
                <a:gd name="T9" fmla="*/ 12 h 174"/>
                <a:gd name="T10" fmla="*/ 36 w 243"/>
                <a:gd name="T11" fmla="*/ 10 h 174"/>
                <a:gd name="T12" fmla="*/ 38 w 243"/>
                <a:gd name="T13" fmla="*/ 12 h 174"/>
                <a:gd name="T14" fmla="*/ 41 w 243"/>
                <a:gd name="T15" fmla="*/ 12 h 174"/>
                <a:gd name="T16" fmla="*/ 42 w 243"/>
                <a:gd name="T17" fmla="*/ 4 h 174"/>
                <a:gd name="T18" fmla="*/ 50 w 243"/>
                <a:gd name="T19" fmla="*/ 6 h 174"/>
                <a:gd name="T20" fmla="*/ 50 w 243"/>
                <a:gd name="T21" fmla="*/ 9 h 174"/>
                <a:gd name="T22" fmla="*/ 51 w 243"/>
                <a:gd name="T23" fmla="*/ 13 h 174"/>
                <a:gd name="T24" fmla="*/ 55 w 243"/>
                <a:gd name="T25" fmla="*/ 0 h 174"/>
                <a:gd name="T26" fmla="*/ 102 w 243"/>
                <a:gd name="T27" fmla="*/ 25 h 174"/>
                <a:gd name="T28" fmla="*/ 143 w 243"/>
                <a:gd name="T29" fmla="*/ 26 h 174"/>
                <a:gd name="T30" fmla="*/ 149 w 243"/>
                <a:gd name="T31" fmla="*/ 32 h 174"/>
                <a:gd name="T32" fmla="*/ 168 w 243"/>
                <a:gd name="T33" fmla="*/ 28 h 174"/>
                <a:gd name="T34" fmla="*/ 165 w 243"/>
                <a:gd name="T35" fmla="*/ 15 h 174"/>
                <a:gd name="T36" fmla="*/ 174 w 243"/>
                <a:gd name="T37" fmla="*/ 21 h 174"/>
                <a:gd name="T38" fmla="*/ 201 w 243"/>
                <a:gd name="T39" fmla="*/ 26 h 174"/>
                <a:gd name="T40" fmla="*/ 230 w 243"/>
                <a:gd name="T41" fmla="*/ 28 h 174"/>
                <a:gd name="T42" fmla="*/ 242 w 243"/>
                <a:gd name="T43" fmla="*/ 34 h 174"/>
                <a:gd name="T44" fmla="*/ 239 w 243"/>
                <a:gd name="T45" fmla="*/ 48 h 174"/>
                <a:gd name="T46" fmla="*/ 242 w 243"/>
                <a:gd name="T47" fmla="*/ 56 h 174"/>
                <a:gd name="T48" fmla="*/ 231 w 243"/>
                <a:gd name="T49" fmla="*/ 63 h 174"/>
                <a:gd name="T50" fmla="*/ 220 w 243"/>
                <a:gd name="T51" fmla="*/ 60 h 174"/>
                <a:gd name="T52" fmla="*/ 198 w 243"/>
                <a:gd name="T53" fmla="*/ 57 h 174"/>
                <a:gd name="T54" fmla="*/ 196 w 243"/>
                <a:gd name="T55" fmla="*/ 63 h 174"/>
                <a:gd name="T56" fmla="*/ 192 w 243"/>
                <a:gd name="T57" fmla="*/ 67 h 174"/>
                <a:gd name="T58" fmla="*/ 187 w 243"/>
                <a:gd name="T59" fmla="*/ 69 h 174"/>
                <a:gd name="T60" fmla="*/ 186 w 243"/>
                <a:gd name="T61" fmla="*/ 70 h 174"/>
                <a:gd name="T62" fmla="*/ 182 w 243"/>
                <a:gd name="T63" fmla="*/ 73 h 174"/>
                <a:gd name="T64" fmla="*/ 177 w 243"/>
                <a:gd name="T65" fmla="*/ 76 h 174"/>
                <a:gd name="T66" fmla="*/ 176 w 243"/>
                <a:gd name="T67" fmla="*/ 73 h 174"/>
                <a:gd name="T68" fmla="*/ 173 w 243"/>
                <a:gd name="T69" fmla="*/ 73 h 174"/>
                <a:gd name="T70" fmla="*/ 170 w 243"/>
                <a:gd name="T71" fmla="*/ 79 h 174"/>
                <a:gd name="T72" fmla="*/ 171 w 243"/>
                <a:gd name="T73" fmla="*/ 86 h 174"/>
                <a:gd name="T74" fmla="*/ 167 w 243"/>
                <a:gd name="T75" fmla="*/ 86 h 174"/>
                <a:gd name="T76" fmla="*/ 164 w 243"/>
                <a:gd name="T77" fmla="*/ 86 h 174"/>
                <a:gd name="T78" fmla="*/ 155 w 243"/>
                <a:gd name="T79" fmla="*/ 123 h 174"/>
                <a:gd name="T80" fmla="*/ 158 w 243"/>
                <a:gd name="T81" fmla="*/ 169 h 174"/>
                <a:gd name="T82" fmla="*/ 145 w 243"/>
                <a:gd name="T83" fmla="*/ 169 h 174"/>
                <a:gd name="T84" fmla="*/ 139 w 243"/>
                <a:gd name="T85" fmla="*/ 171 h 174"/>
                <a:gd name="T86" fmla="*/ 104 w 243"/>
                <a:gd name="T87" fmla="*/ 170 h 174"/>
                <a:gd name="T88" fmla="*/ 80 w 243"/>
                <a:gd name="T89" fmla="*/ 157 h 174"/>
                <a:gd name="T90" fmla="*/ 80 w 243"/>
                <a:gd name="T91" fmla="*/ 147 h 174"/>
                <a:gd name="T92" fmla="*/ 66 w 243"/>
                <a:gd name="T93" fmla="*/ 144 h 174"/>
                <a:gd name="T94" fmla="*/ 55 w 243"/>
                <a:gd name="T95" fmla="*/ 107 h 174"/>
                <a:gd name="T96" fmla="*/ 6 w 243"/>
                <a:gd name="T97" fmla="*/ 75 h 174"/>
                <a:gd name="T98" fmla="*/ 22 w 243"/>
                <a:gd name="T99" fmla="*/ 53 h 174"/>
                <a:gd name="T100" fmla="*/ 25 w 243"/>
                <a:gd name="T101" fmla="*/ 40 h 174"/>
                <a:gd name="T102" fmla="*/ 23 w 243"/>
                <a:gd name="T103" fmla="*/ 35 h 174"/>
                <a:gd name="T104" fmla="*/ 14 w 243"/>
                <a:gd name="T105" fmla="*/ 28 h 174"/>
                <a:gd name="T106" fmla="*/ 13 w 243"/>
                <a:gd name="T107" fmla="*/ 26 h 174"/>
                <a:gd name="T108" fmla="*/ 7 w 243"/>
                <a:gd name="T109" fmla="*/ 22 h 174"/>
                <a:gd name="T110" fmla="*/ 4 w 243"/>
                <a:gd name="T111" fmla="*/ 13 h 174"/>
                <a:gd name="T112" fmla="*/ 0 w 243"/>
                <a:gd name="T113" fmla="*/ 7 h 174"/>
                <a:gd name="T114" fmla="*/ 4 w 243"/>
                <a:gd name="T115" fmla="*/ 3 h 174"/>
                <a:gd name="T116" fmla="*/ 7 w 243"/>
                <a:gd name="T117" fmla="*/ 6 h 174"/>
                <a:gd name="T118" fmla="*/ 13 w 243"/>
                <a:gd name="T119" fmla="*/ 3 h 174"/>
                <a:gd name="T120" fmla="*/ 14 w 243"/>
                <a:gd name="T121" fmla="*/ 3 h 174"/>
                <a:gd name="T122" fmla="*/ 14 w 243"/>
                <a:gd name="T123" fmla="*/ 6 h 174"/>
                <a:gd name="T124" fmla="*/ 16 w 243"/>
                <a:gd name="T125" fmla="*/ 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6" name="Rectangle 821"/>
            <p:cNvSpPr>
              <a:spLocks noChangeArrowheads="1"/>
            </p:cNvSpPr>
            <p:nvPr/>
          </p:nvSpPr>
          <p:spPr bwMode="auto">
            <a:xfrm rot="21334256">
              <a:off x="4122985" y="3305758"/>
              <a:ext cx="24771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5" name="Rectangle 704"/>
            <p:cNvSpPr>
              <a:spLocks noChangeArrowheads="1"/>
            </p:cNvSpPr>
            <p:nvPr/>
          </p:nvSpPr>
          <p:spPr bwMode="auto">
            <a:xfrm rot="21334256">
              <a:off x="4408230" y="3906168"/>
              <a:ext cx="15313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4" name="Rectangle 845"/>
            <p:cNvSpPr>
              <a:spLocks noChangeArrowheads="1"/>
            </p:cNvSpPr>
            <p:nvPr/>
          </p:nvSpPr>
          <p:spPr bwMode="auto">
            <a:xfrm rot="21334256">
              <a:off x="2632748" y="4208834"/>
              <a:ext cx="15133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г. Анапа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" name="Rectangle 708"/>
            <p:cNvSpPr>
              <a:spLocks noChangeArrowheads="1"/>
            </p:cNvSpPr>
            <p:nvPr/>
          </p:nvSpPr>
          <p:spPr bwMode="auto">
            <a:xfrm>
              <a:off x="3422754" y="4356266"/>
              <a:ext cx="17295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Freeform 266"/>
            <p:cNvSpPr>
              <a:spLocks/>
            </p:cNvSpPr>
            <p:nvPr/>
          </p:nvSpPr>
          <p:spPr bwMode="auto">
            <a:xfrm rot="21414072">
              <a:off x="5442995" y="4618869"/>
              <a:ext cx="534981" cy="1843087"/>
            </a:xfrm>
            <a:custGeom>
              <a:avLst/>
              <a:gdLst>
                <a:gd name="T0" fmla="*/ 76 w 187"/>
                <a:gd name="T1" fmla="*/ 0 h 517"/>
                <a:gd name="T2" fmla="*/ 89 w 187"/>
                <a:gd name="T3" fmla="*/ 10 h 517"/>
                <a:gd name="T4" fmla="*/ 88 w 187"/>
                <a:gd name="T5" fmla="*/ 45 h 517"/>
                <a:gd name="T6" fmla="*/ 107 w 187"/>
                <a:gd name="T7" fmla="*/ 52 h 517"/>
                <a:gd name="T8" fmla="*/ 111 w 187"/>
                <a:gd name="T9" fmla="*/ 79 h 517"/>
                <a:gd name="T10" fmla="*/ 111 w 187"/>
                <a:gd name="T11" fmla="*/ 96 h 517"/>
                <a:gd name="T12" fmla="*/ 114 w 187"/>
                <a:gd name="T13" fmla="*/ 110 h 517"/>
                <a:gd name="T14" fmla="*/ 115 w 187"/>
                <a:gd name="T15" fmla="*/ 114 h 517"/>
                <a:gd name="T16" fmla="*/ 99 w 187"/>
                <a:gd name="T17" fmla="*/ 118 h 517"/>
                <a:gd name="T18" fmla="*/ 117 w 187"/>
                <a:gd name="T19" fmla="*/ 126 h 517"/>
                <a:gd name="T20" fmla="*/ 143 w 187"/>
                <a:gd name="T21" fmla="*/ 133 h 517"/>
                <a:gd name="T22" fmla="*/ 152 w 187"/>
                <a:gd name="T23" fmla="*/ 148 h 517"/>
                <a:gd name="T24" fmla="*/ 162 w 187"/>
                <a:gd name="T25" fmla="*/ 167 h 517"/>
                <a:gd name="T26" fmla="*/ 165 w 187"/>
                <a:gd name="T27" fmla="*/ 183 h 517"/>
                <a:gd name="T28" fmla="*/ 177 w 187"/>
                <a:gd name="T29" fmla="*/ 202 h 517"/>
                <a:gd name="T30" fmla="*/ 170 w 187"/>
                <a:gd name="T31" fmla="*/ 236 h 517"/>
                <a:gd name="T32" fmla="*/ 178 w 187"/>
                <a:gd name="T33" fmla="*/ 265 h 517"/>
                <a:gd name="T34" fmla="*/ 174 w 187"/>
                <a:gd name="T35" fmla="*/ 283 h 517"/>
                <a:gd name="T36" fmla="*/ 187 w 187"/>
                <a:gd name="T37" fmla="*/ 284 h 517"/>
                <a:gd name="T38" fmla="*/ 177 w 187"/>
                <a:gd name="T39" fmla="*/ 287 h 517"/>
                <a:gd name="T40" fmla="*/ 181 w 187"/>
                <a:gd name="T41" fmla="*/ 302 h 517"/>
                <a:gd name="T42" fmla="*/ 180 w 187"/>
                <a:gd name="T43" fmla="*/ 321 h 517"/>
                <a:gd name="T44" fmla="*/ 168 w 187"/>
                <a:gd name="T45" fmla="*/ 338 h 517"/>
                <a:gd name="T46" fmla="*/ 156 w 187"/>
                <a:gd name="T47" fmla="*/ 348 h 517"/>
                <a:gd name="T48" fmla="*/ 134 w 187"/>
                <a:gd name="T49" fmla="*/ 367 h 517"/>
                <a:gd name="T50" fmla="*/ 120 w 187"/>
                <a:gd name="T51" fmla="*/ 400 h 517"/>
                <a:gd name="T52" fmla="*/ 123 w 187"/>
                <a:gd name="T53" fmla="*/ 426 h 517"/>
                <a:gd name="T54" fmla="*/ 102 w 187"/>
                <a:gd name="T55" fmla="*/ 436 h 517"/>
                <a:gd name="T56" fmla="*/ 105 w 187"/>
                <a:gd name="T57" fmla="*/ 467 h 517"/>
                <a:gd name="T58" fmla="*/ 112 w 187"/>
                <a:gd name="T59" fmla="*/ 491 h 517"/>
                <a:gd name="T60" fmla="*/ 108 w 187"/>
                <a:gd name="T61" fmla="*/ 511 h 517"/>
                <a:gd name="T62" fmla="*/ 104 w 187"/>
                <a:gd name="T63" fmla="*/ 514 h 517"/>
                <a:gd name="T64" fmla="*/ 89 w 187"/>
                <a:gd name="T65" fmla="*/ 499 h 517"/>
                <a:gd name="T66" fmla="*/ 58 w 187"/>
                <a:gd name="T67" fmla="*/ 477 h 517"/>
                <a:gd name="T68" fmla="*/ 33 w 187"/>
                <a:gd name="T69" fmla="*/ 464 h 517"/>
                <a:gd name="T70" fmla="*/ 29 w 187"/>
                <a:gd name="T71" fmla="*/ 444 h 517"/>
                <a:gd name="T72" fmla="*/ 4 w 187"/>
                <a:gd name="T73" fmla="*/ 425 h 517"/>
                <a:gd name="T74" fmla="*/ 7 w 187"/>
                <a:gd name="T75" fmla="*/ 411 h 517"/>
                <a:gd name="T76" fmla="*/ 20 w 187"/>
                <a:gd name="T77" fmla="*/ 373 h 517"/>
                <a:gd name="T78" fmla="*/ 42 w 187"/>
                <a:gd name="T79" fmla="*/ 328 h 517"/>
                <a:gd name="T80" fmla="*/ 30 w 187"/>
                <a:gd name="T81" fmla="*/ 303 h 517"/>
                <a:gd name="T82" fmla="*/ 32 w 187"/>
                <a:gd name="T83" fmla="*/ 269 h 517"/>
                <a:gd name="T84" fmla="*/ 27 w 187"/>
                <a:gd name="T85" fmla="*/ 243 h 517"/>
                <a:gd name="T86" fmla="*/ 27 w 187"/>
                <a:gd name="T87" fmla="*/ 230 h 517"/>
                <a:gd name="T88" fmla="*/ 19 w 187"/>
                <a:gd name="T89" fmla="*/ 219 h 517"/>
                <a:gd name="T90" fmla="*/ 20 w 187"/>
                <a:gd name="T91" fmla="*/ 208 h 517"/>
                <a:gd name="T92" fmla="*/ 48 w 187"/>
                <a:gd name="T93" fmla="*/ 189 h 517"/>
                <a:gd name="T94" fmla="*/ 47 w 187"/>
                <a:gd name="T95" fmla="*/ 156 h 517"/>
                <a:gd name="T96" fmla="*/ 36 w 187"/>
                <a:gd name="T97" fmla="*/ 136 h 517"/>
                <a:gd name="T98" fmla="*/ 32 w 187"/>
                <a:gd name="T99" fmla="*/ 118 h 517"/>
                <a:gd name="T100" fmla="*/ 33 w 187"/>
                <a:gd name="T101" fmla="*/ 110 h 517"/>
                <a:gd name="T102" fmla="*/ 38 w 187"/>
                <a:gd name="T103" fmla="*/ 95 h 517"/>
                <a:gd name="T104" fmla="*/ 26 w 187"/>
                <a:gd name="T105" fmla="*/ 76 h 517"/>
                <a:gd name="T106" fmla="*/ 23 w 187"/>
                <a:gd name="T107" fmla="*/ 64 h 517"/>
                <a:gd name="T108" fmla="*/ 19 w 187"/>
                <a:gd name="T109" fmla="*/ 50 h 517"/>
                <a:gd name="T110" fmla="*/ 26 w 187"/>
                <a:gd name="T111" fmla="*/ 39 h 517"/>
                <a:gd name="T112" fmla="*/ 33 w 187"/>
                <a:gd name="T113" fmla="*/ 33 h 517"/>
                <a:gd name="T114" fmla="*/ 27 w 187"/>
                <a:gd name="T115" fmla="*/ 26 h 517"/>
                <a:gd name="T116" fmla="*/ 30 w 187"/>
                <a:gd name="T117" fmla="*/ 17 h 517"/>
                <a:gd name="T118" fmla="*/ 42 w 187"/>
                <a:gd name="T119" fmla="*/ 11 h 517"/>
                <a:gd name="T120" fmla="*/ 57 w 187"/>
                <a:gd name="T121" fmla="*/ 0 h 5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7"/>
                <a:gd name="T184" fmla="*/ 0 h 517"/>
                <a:gd name="T185" fmla="*/ 187 w 187"/>
                <a:gd name="T186" fmla="*/ 517 h 5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7" h="517">
                  <a:moveTo>
                    <a:pt x="57" y="0"/>
                  </a:moveTo>
                  <a:lnTo>
                    <a:pt x="58" y="0"/>
                  </a:lnTo>
                  <a:lnTo>
                    <a:pt x="64" y="0"/>
                  </a:lnTo>
                  <a:lnTo>
                    <a:pt x="70" y="1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82" y="8"/>
                  </a:lnTo>
                  <a:lnTo>
                    <a:pt x="86" y="8"/>
                  </a:lnTo>
                  <a:lnTo>
                    <a:pt x="89" y="10"/>
                  </a:lnTo>
                  <a:lnTo>
                    <a:pt x="89" y="13"/>
                  </a:lnTo>
                  <a:lnTo>
                    <a:pt x="89" y="16"/>
                  </a:lnTo>
                  <a:lnTo>
                    <a:pt x="88" y="20"/>
                  </a:lnTo>
                  <a:lnTo>
                    <a:pt x="88" y="33"/>
                  </a:lnTo>
                  <a:lnTo>
                    <a:pt x="88" y="42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9" y="45"/>
                  </a:lnTo>
                  <a:lnTo>
                    <a:pt x="104" y="47"/>
                  </a:lnTo>
                  <a:lnTo>
                    <a:pt x="104" y="48"/>
                  </a:lnTo>
                  <a:lnTo>
                    <a:pt x="104" y="51"/>
                  </a:lnTo>
                  <a:lnTo>
                    <a:pt x="107" y="52"/>
                  </a:lnTo>
                  <a:lnTo>
                    <a:pt x="110" y="52"/>
                  </a:lnTo>
                  <a:lnTo>
                    <a:pt x="111" y="54"/>
                  </a:lnTo>
                  <a:lnTo>
                    <a:pt x="111" y="60"/>
                  </a:lnTo>
                  <a:lnTo>
                    <a:pt x="110" y="70"/>
                  </a:lnTo>
                  <a:lnTo>
                    <a:pt x="111" y="76"/>
                  </a:lnTo>
                  <a:lnTo>
                    <a:pt x="111" y="79"/>
                  </a:lnTo>
                  <a:lnTo>
                    <a:pt x="111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5" y="92"/>
                  </a:lnTo>
                  <a:lnTo>
                    <a:pt x="114" y="95"/>
                  </a:lnTo>
                  <a:lnTo>
                    <a:pt x="111" y="96"/>
                  </a:lnTo>
                  <a:lnTo>
                    <a:pt x="111" y="98"/>
                  </a:lnTo>
                  <a:lnTo>
                    <a:pt x="111" y="99"/>
                  </a:lnTo>
                  <a:lnTo>
                    <a:pt x="112" y="104"/>
                  </a:lnTo>
                  <a:lnTo>
                    <a:pt x="114" y="105"/>
                  </a:lnTo>
                  <a:lnTo>
                    <a:pt x="112" y="107"/>
                  </a:lnTo>
                  <a:lnTo>
                    <a:pt x="114" y="110"/>
                  </a:lnTo>
                  <a:lnTo>
                    <a:pt x="114" y="111"/>
                  </a:lnTo>
                  <a:lnTo>
                    <a:pt x="115" y="113"/>
                  </a:lnTo>
                  <a:lnTo>
                    <a:pt x="115" y="114"/>
                  </a:lnTo>
                  <a:lnTo>
                    <a:pt x="111" y="115"/>
                  </a:lnTo>
                  <a:lnTo>
                    <a:pt x="110" y="117"/>
                  </a:lnTo>
                  <a:lnTo>
                    <a:pt x="108" y="118"/>
                  </a:lnTo>
                  <a:lnTo>
                    <a:pt x="107" y="120"/>
                  </a:lnTo>
                  <a:lnTo>
                    <a:pt x="102" y="118"/>
                  </a:lnTo>
                  <a:lnTo>
                    <a:pt x="99" y="118"/>
                  </a:lnTo>
                  <a:lnTo>
                    <a:pt x="99" y="123"/>
                  </a:lnTo>
                  <a:lnTo>
                    <a:pt x="99" y="126"/>
                  </a:lnTo>
                  <a:lnTo>
                    <a:pt x="101" y="126"/>
                  </a:lnTo>
                  <a:lnTo>
                    <a:pt x="107" y="126"/>
                  </a:lnTo>
                  <a:lnTo>
                    <a:pt x="114" y="126"/>
                  </a:lnTo>
                  <a:lnTo>
                    <a:pt x="117" y="126"/>
                  </a:lnTo>
                  <a:lnTo>
                    <a:pt x="121" y="126"/>
                  </a:lnTo>
                  <a:lnTo>
                    <a:pt x="130" y="127"/>
                  </a:lnTo>
                  <a:lnTo>
                    <a:pt x="142" y="129"/>
                  </a:lnTo>
                  <a:lnTo>
                    <a:pt x="143" y="129"/>
                  </a:lnTo>
                  <a:lnTo>
                    <a:pt x="145" y="130"/>
                  </a:lnTo>
                  <a:lnTo>
                    <a:pt x="143" y="133"/>
                  </a:lnTo>
                  <a:lnTo>
                    <a:pt x="145" y="135"/>
                  </a:lnTo>
                  <a:lnTo>
                    <a:pt x="146" y="136"/>
                  </a:lnTo>
                  <a:lnTo>
                    <a:pt x="151" y="145"/>
                  </a:lnTo>
                  <a:lnTo>
                    <a:pt x="151" y="146"/>
                  </a:lnTo>
                  <a:lnTo>
                    <a:pt x="152" y="146"/>
                  </a:lnTo>
                  <a:lnTo>
                    <a:pt x="152" y="148"/>
                  </a:lnTo>
                  <a:lnTo>
                    <a:pt x="154" y="149"/>
                  </a:lnTo>
                  <a:lnTo>
                    <a:pt x="154" y="151"/>
                  </a:lnTo>
                  <a:lnTo>
                    <a:pt x="156" y="158"/>
                  </a:lnTo>
                  <a:lnTo>
                    <a:pt x="156" y="159"/>
                  </a:lnTo>
                  <a:lnTo>
                    <a:pt x="161" y="165"/>
                  </a:lnTo>
                  <a:lnTo>
                    <a:pt x="162" y="167"/>
                  </a:lnTo>
                  <a:lnTo>
                    <a:pt x="164" y="170"/>
                  </a:lnTo>
                  <a:lnTo>
                    <a:pt x="164" y="174"/>
                  </a:lnTo>
                  <a:lnTo>
                    <a:pt x="164" y="177"/>
                  </a:lnTo>
                  <a:lnTo>
                    <a:pt x="165" y="178"/>
                  </a:lnTo>
                  <a:lnTo>
                    <a:pt x="165" y="180"/>
                  </a:lnTo>
                  <a:lnTo>
                    <a:pt x="165" y="183"/>
                  </a:lnTo>
                  <a:lnTo>
                    <a:pt x="165" y="184"/>
                  </a:lnTo>
                  <a:lnTo>
                    <a:pt x="167" y="190"/>
                  </a:lnTo>
                  <a:lnTo>
                    <a:pt x="173" y="195"/>
                  </a:lnTo>
                  <a:lnTo>
                    <a:pt x="174" y="196"/>
                  </a:lnTo>
                  <a:lnTo>
                    <a:pt x="175" y="199"/>
                  </a:lnTo>
                  <a:lnTo>
                    <a:pt x="177" y="202"/>
                  </a:lnTo>
                  <a:lnTo>
                    <a:pt x="177" y="203"/>
                  </a:lnTo>
                  <a:lnTo>
                    <a:pt x="175" y="208"/>
                  </a:lnTo>
                  <a:lnTo>
                    <a:pt x="174" y="214"/>
                  </a:lnTo>
                  <a:lnTo>
                    <a:pt x="171" y="218"/>
                  </a:lnTo>
                  <a:lnTo>
                    <a:pt x="170" y="233"/>
                  </a:lnTo>
                  <a:lnTo>
                    <a:pt x="170" y="236"/>
                  </a:lnTo>
                  <a:lnTo>
                    <a:pt x="173" y="239"/>
                  </a:lnTo>
                  <a:lnTo>
                    <a:pt x="178" y="241"/>
                  </a:lnTo>
                  <a:lnTo>
                    <a:pt x="181" y="246"/>
                  </a:lnTo>
                  <a:lnTo>
                    <a:pt x="183" y="265"/>
                  </a:lnTo>
                  <a:lnTo>
                    <a:pt x="181" y="265"/>
                  </a:lnTo>
                  <a:lnTo>
                    <a:pt x="178" y="265"/>
                  </a:lnTo>
                  <a:lnTo>
                    <a:pt x="177" y="265"/>
                  </a:lnTo>
                  <a:lnTo>
                    <a:pt x="174" y="266"/>
                  </a:lnTo>
                  <a:lnTo>
                    <a:pt x="173" y="266"/>
                  </a:lnTo>
                  <a:lnTo>
                    <a:pt x="173" y="271"/>
                  </a:lnTo>
                  <a:lnTo>
                    <a:pt x="173" y="278"/>
                  </a:lnTo>
                  <a:lnTo>
                    <a:pt x="174" y="283"/>
                  </a:lnTo>
                  <a:lnTo>
                    <a:pt x="177" y="283"/>
                  </a:lnTo>
                  <a:lnTo>
                    <a:pt x="180" y="283"/>
                  </a:lnTo>
                  <a:lnTo>
                    <a:pt x="183" y="283"/>
                  </a:lnTo>
                  <a:lnTo>
                    <a:pt x="186" y="283"/>
                  </a:lnTo>
                  <a:lnTo>
                    <a:pt x="187" y="284"/>
                  </a:lnTo>
                  <a:lnTo>
                    <a:pt x="187" y="285"/>
                  </a:lnTo>
                  <a:lnTo>
                    <a:pt x="186" y="287"/>
                  </a:lnTo>
                  <a:lnTo>
                    <a:pt x="180" y="287"/>
                  </a:lnTo>
                  <a:lnTo>
                    <a:pt x="177" y="287"/>
                  </a:lnTo>
                  <a:lnTo>
                    <a:pt x="177" y="288"/>
                  </a:lnTo>
                  <a:lnTo>
                    <a:pt x="180" y="290"/>
                  </a:lnTo>
                  <a:lnTo>
                    <a:pt x="183" y="293"/>
                  </a:lnTo>
                  <a:lnTo>
                    <a:pt x="184" y="294"/>
                  </a:lnTo>
                  <a:lnTo>
                    <a:pt x="183" y="297"/>
                  </a:lnTo>
                  <a:lnTo>
                    <a:pt x="181" y="302"/>
                  </a:lnTo>
                  <a:lnTo>
                    <a:pt x="181" y="309"/>
                  </a:lnTo>
                  <a:lnTo>
                    <a:pt x="181" y="312"/>
                  </a:lnTo>
                  <a:lnTo>
                    <a:pt x="180" y="316"/>
                  </a:lnTo>
                  <a:lnTo>
                    <a:pt x="180" y="318"/>
                  </a:lnTo>
                  <a:lnTo>
                    <a:pt x="181" y="319"/>
                  </a:lnTo>
                  <a:lnTo>
                    <a:pt x="180" y="321"/>
                  </a:lnTo>
                  <a:lnTo>
                    <a:pt x="177" y="325"/>
                  </a:lnTo>
                  <a:lnTo>
                    <a:pt x="175" y="331"/>
                  </a:lnTo>
                  <a:lnTo>
                    <a:pt x="170" y="332"/>
                  </a:lnTo>
                  <a:lnTo>
                    <a:pt x="171" y="335"/>
                  </a:lnTo>
                  <a:lnTo>
                    <a:pt x="170" y="337"/>
                  </a:lnTo>
                  <a:lnTo>
                    <a:pt x="168" y="338"/>
                  </a:lnTo>
                  <a:lnTo>
                    <a:pt x="165" y="341"/>
                  </a:lnTo>
                  <a:lnTo>
                    <a:pt x="164" y="343"/>
                  </a:lnTo>
                  <a:lnTo>
                    <a:pt x="164" y="344"/>
                  </a:lnTo>
                  <a:lnTo>
                    <a:pt x="164" y="347"/>
                  </a:lnTo>
                  <a:lnTo>
                    <a:pt x="158" y="347"/>
                  </a:lnTo>
                  <a:lnTo>
                    <a:pt x="156" y="348"/>
                  </a:lnTo>
                  <a:lnTo>
                    <a:pt x="152" y="353"/>
                  </a:lnTo>
                  <a:lnTo>
                    <a:pt x="149" y="357"/>
                  </a:lnTo>
                  <a:lnTo>
                    <a:pt x="143" y="359"/>
                  </a:lnTo>
                  <a:lnTo>
                    <a:pt x="137" y="359"/>
                  </a:lnTo>
                  <a:lnTo>
                    <a:pt x="137" y="363"/>
                  </a:lnTo>
                  <a:lnTo>
                    <a:pt x="134" y="367"/>
                  </a:lnTo>
                  <a:lnTo>
                    <a:pt x="133" y="373"/>
                  </a:lnTo>
                  <a:lnTo>
                    <a:pt x="129" y="379"/>
                  </a:lnTo>
                  <a:lnTo>
                    <a:pt x="126" y="387"/>
                  </a:lnTo>
                  <a:lnTo>
                    <a:pt x="124" y="389"/>
                  </a:lnTo>
                  <a:lnTo>
                    <a:pt x="123" y="394"/>
                  </a:lnTo>
                  <a:lnTo>
                    <a:pt x="120" y="400"/>
                  </a:lnTo>
                  <a:lnTo>
                    <a:pt x="115" y="406"/>
                  </a:lnTo>
                  <a:lnTo>
                    <a:pt x="114" y="409"/>
                  </a:lnTo>
                  <a:lnTo>
                    <a:pt x="115" y="411"/>
                  </a:lnTo>
                  <a:lnTo>
                    <a:pt x="120" y="416"/>
                  </a:lnTo>
                  <a:lnTo>
                    <a:pt x="120" y="419"/>
                  </a:lnTo>
                  <a:lnTo>
                    <a:pt x="123" y="426"/>
                  </a:lnTo>
                  <a:lnTo>
                    <a:pt x="123" y="428"/>
                  </a:lnTo>
                  <a:lnTo>
                    <a:pt x="120" y="429"/>
                  </a:lnTo>
                  <a:lnTo>
                    <a:pt x="117" y="430"/>
                  </a:lnTo>
                  <a:lnTo>
                    <a:pt x="110" y="432"/>
                  </a:lnTo>
                  <a:lnTo>
                    <a:pt x="104" y="432"/>
                  </a:lnTo>
                  <a:lnTo>
                    <a:pt x="102" y="436"/>
                  </a:lnTo>
                  <a:lnTo>
                    <a:pt x="101" y="441"/>
                  </a:lnTo>
                  <a:lnTo>
                    <a:pt x="102" y="447"/>
                  </a:lnTo>
                  <a:lnTo>
                    <a:pt x="104" y="451"/>
                  </a:lnTo>
                  <a:lnTo>
                    <a:pt x="108" y="455"/>
                  </a:lnTo>
                  <a:lnTo>
                    <a:pt x="107" y="461"/>
                  </a:lnTo>
                  <a:lnTo>
                    <a:pt x="105" y="467"/>
                  </a:lnTo>
                  <a:lnTo>
                    <a:pt x="105" y="469"/>
                  </a:lnTo>
                  <a:lnTo>
                    <a:pt x="105" y="473"/>
                  </a:lnTo>
                  <a:lnTo>
                    <a:pt x="107" y="479"/>
                  </a:lnTo>
                  <a:lnTo>
                    <a:pt x="110" y="482"/>
                  </a:lnTo>
                  <a:lnTo>
                    <a:pt x="110" y="486"/>
                  </a:lnTo>
                  <a:lnTo>
                    <a:pt x="112" y="491"/>
                  </a:lnTo>
                  <a:lnTo>
                    <a:pt x="115" y="492"/>
                  </a:lnTo>
                  <a:lnTo>
                    <a:pt x="115" y="495"/>
                  </a:lnTo>
                  <a:lnTo>
                    <a:pt x="114" y="499"/>
                  </a:lnTo>
                  <a:lnTo>
                    <a:pt x="111" y="504"/>
                  </a:lnTo>
                  <a:lnTo>
                    <a:pt x="111" y="510"/>
                  </a:lnTo>
                  <a:lnTo>
                    <a:pt x="108" y="511"/>
                  </a:lnTo>
                  <a:lnTo>
                    <a:pt x="108" y="513"/>
                  </a:lnTo>
                  <a:lnTo>
                    <a:pt x="105" y="514"/>
                  </a:lnTo>
                  <a:lnTo>
                    <a:pt x="104" y="514"/>
                  </a:lnTo>
                  <a:lnTo>
                    <a:pt x="101" y="517"/>
                  </a:lnTo>
                  <a:lnTo>
                    <a:pt x="98" y="511"/>
                  </a:lnTo>
                  <a:lnTo>
                    <a:pt x="95" y="508"/>
                  </a:lnTo>
                  <a:lnTo>
                    <a:pt x="93" y="507"/>
                  </a:lnTo>
                  <a:lnTo>
                    <a:pt x="90" y="505"/>
                  </a:lnTo>
                  <a:lnTo>
                    <a:pt x="89" y="499"/>
                  </a:lnTo>
                  <a:lnTo>
                    <a:pt x="89" y="496"/>
                  </a:lnTo>
                  <a:lnTo>
                    <a:pt x="80" y="492"/>
                  </a:lnTo>
                  <a:lnTo>
                    <a:pt x="76" y="494"/>
                  </a:lnTo>
                  <a:lnTo>
                    <a:pt x="73" y="492"/>
                  </a:lnTo>
                  <a:lnTo>
                    <a:pt x="73" y="488"/>
                  </a:lnTo>
                  <a:lnTo>
                    <a:pt x="58" y="477"/>
                  </a:lnTo>
                  <a:lnTo>
                    <a:pt x="54" y="476"/>
                  </a:lnTo>
                  <a:lnTo>
                    <a:pt x="49" y="472"/>
                  </a:lnTo>
                  <a:lnTo>
                    <a:pt x="45" y="470"/>
                  </a:lnTo>
                  <a:lnTo>
                    <a:pt x="41" y="466"/>
                  </a:lnTo>
                  <a:lnTo>
                    <a:pt x="38" y="466"/>
                  </a:lnTo>
                  <a:lnTo>
                    <a:pt x="33" y="464"/>
                  </a:lnTo>
                  <a:lnTo>
                    <a:pt x="30" y="461"/>
                  </a:lnTo>
                  <a:lnTo>
                    <a:pt x="30" y="457"/>
                  </a:lnTo>
                  <a:lnTo>
                    <a:pt x="27" y="454"/>
                  </a:lnTo>
                  <a:lnTo>
                    <a:pt x="29" y="448"/>
                  </a:lnTo>
                  <a:lnTo>
                    <a:pt x="30" y="445"/>
                  </a:lnTo>
                  <a:lnTo>
                    <a:pt x="29" y="444"/>
                  </a:lnTo>
                  <a:lnTo>
                    <a:pt x="33" y="441"/>
                  </a:lnTo>
                  <a:lnTo>
                    <a:pt x="27" y="432"/>
                  </a:lnTo>
                  <a:lnTo>
                    <a:pt x="5" y="430"/>
                  </a:lnTo>
                  <a:lnTo>
                    <a:pt x="1" y="432"/>
                  </a:lnTo>
                  <a:lnTo>
                    <a:pt x="0" y="429"/>
                  </a:lnTo>
                  <a:lnTo>
                    <a:pt x="4" y="425"/>
                  </a:lnTo>
                  <a:lnTo>
                    <a:pt x="10" y="423"/>
                  </a:lnTo>
                  <a:lnTo>
                    <a:pt x="13" y="422"/>
                  </a:lnTo>
                  <a:lnTo>
                    <a:pt x="11" y="419"/>
                  </a:lnTo>
                  <a:lnTo>
                    <a:pt x="13" y="414"/>
                  </a:lnTo>
                  <a:lnTo>
                    <a:pt x="10" y="413"/>
                  </a:lnTo>
                  <a:lnTo>
                    <a:pt x="7" y="411"/>
                  </a:lnTo>
                  <a:lnTo>
                    <a:pt x="4" y="411"/>
                  </a:lnTo>
                  <a:lnTo>
                    <a:pt x="7" y="409"/>
                  </a:lnTo>
                  <a:lnTo>
                    <a:pt x="11" y="398"/>
                  </a:lnTo>
                  <a:lnTo>
                    <a:pt x="16" y="384"/>
                  </a:lnTo>
                  <a:lnTo>
                    <a:pt x="17" y="378"/>
                  </a:lnTo>
                  <a:lnTo>
                    <a:pt x="20" y="373"/>
                  </a:lnTo>
                  <a:lnTo>
                    <a:pt x="22" y="365"/>
                  </a:lnTo>
                  <a:lnTo>
                    <a:pt x="32" y="341"/>
                  </a:lnTo>
                  <a:lnTo>
                    <a:pt x="36" y="338"/>
                  </a:lnTo>
                  <a:lnTo>
                    <a:pt x="41" y="337"/>
                  </a:lnTo>
                  <a:lnTo>
                    <a:pt x="44" y="334"/>
                  </a:lnTo>
                  <a:lnTo>
                    <a:pt x="42" y="328"/>
                  </a:lnTo>
                  <a:lnTo>
                    <a:pt x="42" y="326"/>
                  </a:lnTo>
                  <a:lnTo>
                    <a:pt x="38" y="318"/>
                  </a:lnTo>
                  <a:lnTo>
                    <a:pt x="38" y="312"/>
                  </a:lnTo>
                  <a:lnTo>
                    <a:pt x="35" y="307"/>
                  </a:lnTo>
                  <a:lnTo>
                    <a:pt x="32" y="304"/>
                  </a:lnTo>
                  <a:lnTo>
                    <a:pt x="30" y="303"/>
                  </a:lnTo>
                  <a:lnTo>
                    <a:pt x="30" y="297"/>
                  </a:lnTo>
                  <a:lnTo>
                    <a:pt x="29" y="294"/>
                  </a:lnTo>
                  <a:lnTo>
                    <a:pt x="29" y="288"/>
                  </a:lnTo>
                  <a:lnTo>
                    <a:pt x="30" y="281"/>
                  </a:lnTo>
                  <a:lnTo>
                    <a:pt x="32" y="274"/>
                  </a:lnTo>
                  <a:lnTo>
                    <a:pt x="32" y="269"/>
                  </a:lnTo>
                  <a:lnTo>
                    <a:pt x="29" y="263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30" y="247"/>
                  </a:lnTo>
                  <a:lnTo>
                    <a:pt x="29" y="244"/>
                  </a:lnTo>
                  <a:lnTo>
                    <a:pt x="27" y="243"/>
                  </a:lnTo>
                  <a:lnTo>
                    <a:pt x="26" y="241"/>
                  </a:lnTo>
                  <a:lnTo>
                    <a:pt x="27" y="239"/>
                  </a:lnTo>
                  <a:lnTo>
                    <a:pt x="26" y="237"/>
                  </a:lnTo>
                  <a:lnTo>
                    <a:pt x="27" y="234"/>
                  </a:lnTo>
                  <a:lnTo>
                    <a:pt x="27" y="233"/>
                  </a:lnTo>
                  <a:lnTo>
                    <a:pt x="27" y="230"/>
                  </a:lnTo>
                  <a:lnTo>
                    <a:pt x="27" y="228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5" y="225"/>
                  </a:lnTo>
                  <a:lnTo>
                    <a:pt x="22" y="224"/>
                  </a:lnTo>
                  <a:lnTo>
                    <a:pt x="19" y="219"/>
                  </a:lnTo>
                  <a:lnTo>
                    <a:pt x="17" y="217"/>
                  </a:lnTo>
                  <a:lnTo>
                    <a:pt x="16" y="215"/>
                  </a:lnTo>
                  <a:lnTo>
                    <a:pt x="16" y="212"/>
                  </a:lnTo>
                  <a:lnTo>
                    <a:pt x="17" y="211"/>
                  </a:lnTo>
                  <a:lnTo>
                    <a:pt x="19" y="209"/>
                  </a:lnTo>
                  <a:lnTo>
                    <a:pt x="20" y="208"/>
                  </a:lnTo>
                  <a:lnTo>
                    <a:pt x="26" y="205"/>
                  </a:lnTo>
                  <a:lnTo>
                    <a:pt x="32" y="202"/>
                  </a:lnTo>
                  <a:lnTo>
                    <a:pt x="38" y="199"/>
                  </a:lnTo>
                  <a:lnTo>
                    <a:pt x="42" y="198"/>
                  </a:lnTo>
                  <a:lnTo>
                    <a:pt x="45" y="193"/>
                  </a:lnTo>
                  <a:lnTo>
                    <a:pt x="48" y="189"/>
                  </a:lnTo>
                  <a:lnTo>
                    <a:pt x="52" y="186"/>
                  </a:lnTo>
                  <a:lnTo>
                    <a:pt x="54" y="183"/>
                  </a:lnTo>
                  <a:lnTo>
                    <a:pt x="54" y="180"/>
                  </a:lnTo>
                  <a:lnTo>
                    <a:pt x="52" y="176"/>
                  </a:lnTo>
                  <a:lnTo>
                    <a:pt x="49" y="164"/>
                  </a:lnTo>
                  <a:lnTo>
                    <a:pt x="47" y="156"/>
                  </a:lnTo>
                  <a:lnTo>
                    <a:pt x="45" y="149"/>
                  </a:lnTo>
                  <a:lnTo>
                    <a:pt x="44" y="143"/>
                  </a:lnTo>
                  <a:lnTo>
                    <a:pt x="42" y="140"/>
                  </a:lnTo>
                  <a:lnTo>
                    <a:pt x="39" y="140"/>
                  </a:lnTo>
                  <a:lnTo>
                    <a:pt x="36" y="137"/>
                  </a:lnTo>
                  <a:lnTo>
                    <a:pt x="36" y="136"/>
                  </a:lnTo>
                  <a:lnTo>
                    <a:pt x="35" y="133"/>
                  </a:lnTo>
                  <a:lnTo>
                    <a:pt x="35" y="130"/>
                  </a:lnTo>
                  <a:lnTo>
                    <a:pt x="35" y="127"/>
                  </a:lnTo>
                  <a:lnTo>
                    <a:pt x="35" y="126"/>
                  </a:lnTo>
                  <a:lnTo>
                    <a:pt x="33" y="123"/>
                  </a:lnTo>
                  <a:lnTo>
                    <a:pt x="32" y="118"/>
                  </a:lnTo>
                  <a:lnTo>
                    <a:pt x="30" y="117"/>
                  </a:lnTo>
                  <a:lnTo>
                    <a:pt x="30" y="115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5" y="110"/>
                  </a:lnTo>
                  <a:lnTo>
                    <a:pt x="39" y="104"/>
                  </a:lnTo>
                  <a:lnTo>
                    <a:pt x="41" y="101"/>
                  </a:lnTo>
                  <a:lnTo>
                    <a:pt x="39" y="96"/>
                  </a:lnTo>
                  <a:lnTo>
                    <a:pt x="38" y="95"/>
                  </a:lnTo>
                  <a:lnTo>
                    <a:pt x="35" y="92"/>
                  </a:lnTo>
                  <a:lnTo>
                    <a:pt x="33" y="91"/>
                  </a:lnTo>
                  <a:lnTo>
                    <a:pt x="30" y="86"/>
                  </a:lnTo>
                  <a:lnTo>
                    <a:pt x="29" y="82"/>
                  </a:lnTo>
                  <a:lnTo>
                    <a:pt x="27" y="79"/>
                  </a:lnTo>
                  <a:lnTo>
                    <a:pt x="26" y="76"/>
                  </a:lnTo>
                  <a:lnTo>
                    <a:pt x="25" y="74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2" y="67"/>
                  </a:lnTo>
                  <a:lnTo>
                    <a:pt x="23" y="64"/>
                  </a:lnTo>
                  <a:lnTo>
                    <a:pt x="25" y="61"/>
                  </a:lnTo>
                  <a:lnTo>
                    <a:pt x="23" y="58"/>
                  </a:lnTo>
                  <a:lnTo>
                    <a:pt x="22" y="55"/>
                  </a:lnTo>
                  <a:lnTo>
                    <a:pt x="20" y="54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20" y="45"/>
                  </a:lnTo>
                  <a:lnTo>
                    <a:pt x="22" y="44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6" y="39"/>
                  </a:lnTo>
                  <a:lnTo>
                    <a:pt x="27" y="38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27" y="26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5" y="17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9" y="6"/>
                  </a:lnTo>
                  <a:lnTo>
                    <a:pt x="49" y="3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18"/>
            <p:cNvSpPr>
              <a:spLocks noChangeArrowheads="1"/>
            </p:cNvSpPr>
            <p:nvPr/>
          </p:nvSpPr>
          <p:spPr bwMode="auto">
            <a:xfrm>
              <a:off x="5436104" y="5394282"/>
              <a:ext cx="555806" cy="69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45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Мостовский</a:t>
              </a:r>
              <a:endParaRPr 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" name="Rectangle 766"/>
            <p:cNvSpPr>
              <a:spLocks noChangeArrowheads="1"/>
            </p:cNvSpPr>
            <p:nvPr/>
          </p:nvSpPr>
          <p:spPr bwMode="auto">
            <a:xfrm rot="21334256">
              <a:off x="5639731" y="4196358"/>
              <a:ext cx="25492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4" name="Rectangle 703"/>
            <p:cNvSpPr>
              <a:spLocks noChangeArrowheads="1"/>
            </p:cNvSpPr>
            <p:nvPr/>
          </p:nvSpPr>
          <p:spPr bwMode="auto">
            <a:xfrm rot="21334256">
              <a:off x="2485218" y="3881946"/>
              <a:ext cx="22519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7" name="Rectangle 860"/>
            <p:cNvSpPr>
              <a:spLocks noChangeArrowheads="1"/>
            </p:cNvSpPr>
            <p:nvPr/>
          </p:nvSpPr>
          <p:spPr bwMode="auto">
            <a:xfrm rot="21334256">
              <a:off x="3726524" y="1798015"/>
              <a:ext cx="53685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="" xmlns:a16="http://schemas.microsoft.com/office/drawing/2014/main" id="{6E2832D7-E51F-488F-9A4C-96046FB84C54}"/>
                </a:ext>
              </a:extLst>
            </p:cNvPr>
            <p:cNvSpPr txBox="1"/>
            <p:nvPr/>
          </p:nvSpPr>
          <p:spPr>
            <a:xfrm>
              <a:off x="6287809" y="6014143"/>
              <a:ext cx="796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/>
                <a:t>КАРАЧАЕВО-ЧЕРКЕССКАЯ</a:t>
              </a:r>
            </a:p>
            <a:p>
              <a:pPr algn="ctr"/>
              <a:r>
                <a:rPr lang="ru-RU" sz="900" dirty="0"/>
                <a:t>РЕСПУБЛИКА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="" xmlns:a16="http://schemas.microsoft.com/office/drawing/2014/main" id="{882C0ECD-3995-45E2-A2FC-4A6B65633E71}"/>
                </a:ext>
              </a:extLst>
            </p:cNvPr>
            <p:cNvSpPr txBox="1"/>
            <p:nvPr/>
          </p:nvSpPr>
          <p:spPr>
            <a:xfrm>
              <a:off x="5494777" y="6478096"/>
              <a:ext cx="3559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/>
                <a:t>АБХАЗИЯ</a:t>
              </a:r>
            </a:p>
          </p:txBody>
        </p:sp>
      </p:grpSp>
      <p:pic>
        <p:nvPicPr>
          <p:cNvPr id="213" name="Рисунок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97" y="4920994"/>
            <a:ext cx="3278404" cy="1928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0668002" y="-1611313"/>
            <a:ext cx="332263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8240121" y="6613989"/>
            <a:ext cx="332263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0668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1337337" y="3932256"/>
            <a:ext cx="832644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1741605" y="3751901"/>
            <a:ext cx="832644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0832969" y="3807235"/>
            <a:ext cx="801465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9551309" y="3801564"/>
            <a:ext cx="91700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2435760" y="4608207"/>
            <a:ext cx="1025216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3927093" y="2098723"/>
            <a:ext cx="938648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2690661" y="3945528"/>
            <a:ext cx="676752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1597790" y="2543486"/>
            <a:ext cx="112792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2729251" y="2698721"/>
            <a:ext cx="775789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3587732" y="3425089"/>
            <a:ext cx="986701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1687320" y="3428432"/>
            <a:ext cx="1043555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0488625" y="1245189"/>
            <a:ext cx="1080236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3578101" y="3038076"/>
            <a:ext cx="90417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0823008" y="2870930"/>
            <a:ext cx="1100411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1510240" y="1947693"/>
            <a:ext cx="1190277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1943639" y="3022210"/>
            <a:ext cx="673085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0929635" y="3159903"/>
            <a:ext cx="904171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2861943" y="1663707"/>
            <a:ext cx="918843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0250747" y="3785628"/>
            <a:ext cx="937183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3450000" y="3731366"/>
            <a:ext cx="110958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2363930" y="1308134"/>
            <a:ext cx="1069233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4180999" y="4379625"/>
            <a:ext cx="66208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2192166" y="1874361"/>
            <a:ext cx="8088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3749317" y="4434955"/>
            <a:ext cx="772123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4248048" y="3674938"/>
            <a:ext cx="841813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3584789" y="2125262"/>
            <a:ext cx="87849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4654543" y="4614944"/>
            <a:ext cx="85832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2672775" y="2154574"/>
            <a:ext cx="1058227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0570506" y="2180718"/>
            <a:ext cx="1184775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0376177" y="2958206"/>
            <a:ext cx="729939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1776474" y="1548932"/>
            <a:ext cx="704263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4427093" y="3967855"/>
            <a:ext cx="447500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0708080" y="4376305"/>
            <a:ext cx="997705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1943855" y="4294078"/>
            <a:ext cx="926179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0160793" y="4068830"/>
            <a:ext cx="56120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3220305" y="3186201"/>
            <a:ext cx="586887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9102480" y="3360859"/>
            <a:ext cx="141586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1594975" y="2905838"/>
            <a:ext cx="1001373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3092101" y="2430925"/>
            <a:ext cx="872992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1635254" y="4816202"/>
            <a:ext cx="1186609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4763238" y="3981624"/>
            <a:ext cx="597891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2549056" y="3416201"/>
            <a:ext cx="920677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1387456" y="1228433"/>
            <a:ext cx="658413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2940685" y="5936947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1136692" y="1756245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1718579" y="4473996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1868650" y="2323824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2787827" y="1595879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2165680" y="5146883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9784503" y="3698720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2196651" y="3657441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3552624" y="279685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0681679" y="3952123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3033557" y="2385453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4092448" y="5308359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0591131" y="3273828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2873220" y="4892007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1223913" y="4206776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3835295" y="2465588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3028333" y="3011083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4573773" y="3795479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1963170" y="3122531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2565569" y="3244471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1306457" y="3036397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3376861" y="1929727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4019890" y="3226315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5044940" y="4231675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1162864" y="3551219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4674135" y="2795563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9927962" y="4025607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2007031" y="2786677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1069056" y="2670445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1630787" y="1589967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4144205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2501532" y="2137135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3029249" y="3609387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2318827" y="4582591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3530901" y="3432672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1214789" y="4798611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2142774" y="1770488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9834483" y="4295670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1962321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4602620" y="4047419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4419849" y="4792643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3983884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2972034" y="4394664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4987289" y="5068916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2322519" y="5389796"/>
            <a:ext cx="1828516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34" y="8947"/>
            <a:ext cx="746703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41" y="4"/>
            <a:ext cx="976931" cy="747277"/>
          </a:xfrm>
          <a:prstGeom prst="rect">
            <a:avLst/>
          </a:prstGeom>
        </p:spPr>
      </p:pic>
      <p:sp>
        <p:nvSpPr>
          <p:cNvPr id="238" name="Прямоугольник 237"/>
          <p:cNvSpPr/>
          <p:nvPr/>
        </p:nvSpPr>
        <p:spPr>
          <a:xfrm>
            <a:off x="6891569" y="836712"/>
            <a:ext cx="5159722" cy="212365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latin typeface="Times New Roman"/>
                <a:ea typeface="MS Mincho"/>
              </a:rPr>
              <a:t>	По Краснодарскому краю:</a:t>
            </a:r>
            <a:r>
              <a:rPr lang="ru-RU" sz="1200" dirty="0">
                <a:latin typeface="Times New Roman"/>
                <a:ea typeface="Times New Roman"/>
              </a:rPr>
              <a:t> облачно. В большинстве районов снег, в отдельных районах южной половины края сильный снег. Ночью и утром местами туман, гололедно-изморозевые явления. Ветер западной четверти 4-9 м/с, днем местами порывы  до 12 м/с. Температура воздуха ночью -10…-15°, днем -2…-7°.</a:t>
            </a:r>
            <a:endParaRPr lang="ru-RU" sz="11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>
                <a:latin typeface="Times New Roman"/>
                <a:ea typeface="MS Mincho"/>
              </a:rPr>
              <a:t>	На Черноморском побережье</a:t>
            </a:r>
            <a:r>
              <a:rPr lang="ru-RU" sz="1200" dirty="0">
                <a:latin typeface="Times New Roman"/>
                <a:ea typeface="MS Mincho"/>
              </a:rPr>
              <a:t>:</a:t>
            </a:r>
            <a:r>
              <a:rPr lang="ru-RU" sz="1200" dirty="0">
                <a:latin typeface="Times New Roman"/>
                <a:ea typeface="Times New Roman"/>
              </a:rPr>
              <a:t> переменная облачность. Осадки преимущественно в виде снега, утром местами в Туапсинском районе сильные осадки. Местами сохранится гололед. Ветер западной четверти 6-11 м/с, на участке Анапа-Геленджик северный и северо-восточный 6-11 м/с, местами порывы 12-17 м/с. Температура воздуха ночью -3…-8°, днем -3…2°.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148324" y="1016729"/>
            <a:ext cx="4741832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588" indent="-1588" algn="just">
              <a:buAutoNum type="arabicPeriod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контроль за данными, поступающих с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Выставить круглосуточные посты наблюдения на водных объектах.</a:t>
            </a:r>
          </a:p>
          <a:p>
            <a:pPr marL="1588" indent="-1588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marL="1588" indent="-1588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marL="1588" indent="-1588"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911963" y="6417694"/>
            <a:ext cx="1598824" cy="30774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07" tIns="45703" rIns="91407" bIns="45703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Черное море</a:t>
            </a:r>
          </a:p>
        </p:txBody>
      </p:sp>
      <p:grpSp>
        <p:nvGrpSpPr>
          <p:cNvPr id="242" name="Группа 2"/>
          <p:cNvGrpSpPr>
            <a:grpSpLocks/>
          </p:cNvGrpSpPr>
          <p:nvPr/>
        </p:nvGrpSpPr>
        <p:grpSpPr bwMode="auto">
          <a:xfrm>
            <a:off x="-18667" y="4867245"/>
            <a:ext cx="2727899" cy="1946135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243" name="Прямоугольник 242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244" name="TextBox 5"/>
            <p:cNvSpPr txBox="1">
              <a:spLocks noChangeArrowheads="1"/>
            </p:cNvSpPr>
            <p:nvPr/>
          </p:nvSpPr>
          <p:spPr bwMode="auto">
            <a:xfrm>
              <a:off x="4220613" y="5936972"/>
              <a:ext cx="1290132" cy="981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9" tIns="43371" rIns="86739" bIns="43371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0" name="Полилиния 4"/>
          <p:cNvSpPr>
            <a:spLocks/>
          </p:cNvSpPr>
          <p:nvPr/>
        </p:nvSpPr>
        <p:spPr bwMode="auto">
          <a:xfrm>
            <a:off x="103978" y="5135931"/>
            <a:ext cx="671302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9" tIns="45709" rIns="91419" bIns="45709" anchor="ctr"/>
          <a:lstStyle/>
          <a:p>
            <a:pPr defTabSz="1280128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" name="Rectangle 656"/>
          <p:cNvSpPr>
            <a:spLocks noChangeArrowheads="1"/>
          </p:cNvSpPr>
          <p:nvPr/>
        </p:nvSpPr>
        <p:spPr bwMode="auto">
          <a:xfrm>
            <a:off x="174057" y="5337417"/>
            <a:ext cx="577814" cy="1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5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65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8" name="TextBox 5"/>
          <p:cNvSpPr txBox="1">
            <a:spLocks noChangeArrowheads="1"/>
          </p:cNvSpPr>
          <p:nvPr/>
        </p:nvSpPr>
        <p:spPr bwMode="auto">
          <a:xfrm>
            <a:off x="963775" y="5124288"/>
            <a:ext cx="1674022" cy="48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высокому риску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</a:t>
            </a:r>
          </a:p>
        </p:txBody>
      </p:sp>
      <p:sp>
        <p:nvSpPr>
          <p:cNvPr id="319" name="Полилиния 4"/>
          <p:cNvSpPr>
            <a:spLocks/>
          </p:cNvSpPr>
          <p:nvPr/>
        </p:nvSpPr>
        <p:spPr bwMode="auto">
          <a:xfrm>
            <a:off x="150666" y="5681535"/>
            <a:ext cx="671302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1" name="Rectangle 656"/>
          <p:cNvSpPr>
            <a:spLocks noChangeArrowheads="1"/>
          </p:cNvSpPr>
          <p:nvPr/>
        </p:nvSpPr>
        <p:spPr bwMode="auto">
          <a:xfrm>
            <a:off x="250256" y="5867234"/>
            <a:ext cx="577814" cy="1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5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65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" name="TextBox 5"/>
          <p:cNvSpPr txBox="1">
            <a:spLocks noChangeArrowheads="1"/>
          </p:cNvSpPr>
          <p:nvPr/>
        </p:nvSpPr>
        <p:spPr bwMode="auto">
          <a:xfrm>
            <a:off x="963775" y="5674248"/>
            <a:ext cx="1634352" cy="48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риску подтопления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средней вероятностью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Прямоугольник 356"/>
          <p:cNvSpPr/>
          <p:nvPr/>
        </p:nvSpPr>
        <p:spPr>
          <a:xfrm>
            <a:off x="148324" y="821679"/>
            <a:ext cx="4741832" cy="202803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3" tIns="39461" rIns="78923" bIns="39461">
            <a:spAutoFit/>
          </a:bodyPr>
          <a:lstStyle/>
          <a:p>
            <a:pPr 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-12742" y="27"/>
            <a:ext cx="12204742" cy="780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71" tIns="33587" rIns="67171" bIns="33587" anchor="ctr"/>
          <a:lstStyle>
            <a:defPPr>
              <a:defRPr lang="ru-RU"/>
            </a:defPPr>
            <a:lvl1pPr algn="ctr" defTabSz="7778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ПРОГНОЗ МЕТЕООБСТАНОВКИ</a:t>
            </a:r>
          </a:p>
          <a:p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 НА ТЕРРИТОРИИ  КРАСНОДАРСКОГО КРАЯ</a:t>
            </a:r>
          </a:p>
        </p:txBody>
      </p:sp>
      <p:sp>
        <p:nvSpPr>
          <p:cNvPr id="209" name="Полилиния 4"/>
          <p:cNvSpPr>
            <a:spLocks/>
          </p:cNvSpPr>
          <p:nvPr/>
        </p:nvSpPr>
        <p:spPr bwMode="auto">
          <a:xfrm>
            <a:off x="144336" y="6263226"/>
            <a:ext cx="671302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10" name="Rectangle 656"/>
          <p:cNvSpPr>
            <a:spLocks noChangeArrowheads="1"/>
          </p:cNvSpPr>
          <p:nvPr/>
        </p:nvSpPr>
        <p:spPr bwMode="auto">
          <a:xfrm>
            <a:off x="243926" y="6448925"/>
            <a:ext cx="577814" cy="1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5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65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TextBox 5"/>
          <p:cNvSpPr txBox="1">
            <a:spLocks noChangeArrowheads="1"/>
          </p:cNvSpPr>
          <p:nvPr/>
        </p:nvSpPr>
        <p:spPr bwMode="auto">
          <a:xfrm>
            <a:off x="963587" y="6263226"/>
            <a:ext cx="1634352" cy="48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наименее подверженные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риску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9162637" y="4755582"/>
            <a:ext cx="2800159" cy="19049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788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78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413626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ДАГОМЫС </a:t>
            </a:r>
            <a:r>
              <a:rPr lang="ru-RU" sz="1200" dirty="0"/>
              <a:t>КРАСНОДАРСКОГО КРАЯ </a:t>
            </a:r>
          </a:p>
          <a:p>
            <a:r>
              <a:rPr lang="ru-RU" sz="1200" dirty="0"/>
              <a:t>(</a:t>
            </a:r>
            <a:r>
              <a:rPr lang="ru-RU" sz="1200" dirty="0" smtClean="0"/>
              <a:t>РИСК: УГРОЗА ПОДТОПЛЕНИЯ </a:t>
            </a:r>
            <a:r>
              <a:rPr lang="ru-RU" sz="1200" dirty="0"/>
              <a:t>НА </a:t>
            </a:r>
            <a:r>
              <a:rPr lang="ru-RU" sz="1200" dirty="0" smtClean="0"/>
              <a:t>19.01.2021  г</a:t>
            </a:r>
            <a:r>
              <a:rPr lang="ru-RU" sz="1200" dirty="0"/>
              <a:t>.)</a:t>
            </a:r>
          </a:p>
        </p:txBody>
      </p:sp>
      <p:pic>
        <p:nvPicPr>
          <p:cNvPr id="1026" name="Picture 2" descr="C:\Users\OMiP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12192000" cy="60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5231904" y="826634"/>
            <a:ext cx="2256037" cy="626100"/>
            <a:chOff x="6428209" y="4986230"/>
            <a:chExt cx="2608288" cy="622981"/>
          </a:xfrm>
        </p:grpSpPr>
        <p:sp>
          <p:nvSpPr>
            <p:cNvPr id="49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 algn="ctr"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</a:t>
              </a:r>
            </a:p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208021" y="826634"/>
            <a:ext cx="3983979" cy="640987"/>
            <a:chOff x="6428209" y="4993020"/>
            <a:chExt cx="2608288" cy="889513"/>
          </a:xfrm>
        </p:grpSpPr>
        <p:sp>
          <p:nvSpPr>
            <p:cNvPr id="5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п. Дагомыс проживает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19305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1340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989" y="5029945"/>
            <a:ext cx="3273988" cy="1828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09" y="4725144"/>
            <a:ext cx="328696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79" y="4725144"/>
            <a:ext cx="33186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кадастр дагомы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2" y="4992073"/>
            <a:ext cx="3294170" cy="18365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2638" y="3068960"/>
            <a:ext cx="1080120" cy="216024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Успенка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-6483" y="827624"/>
            <a:ext cx="3302761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" y="1065072"/>
            <a:ext cx="3284386" cy="1931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73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5"/>
            <a:ext cx="12175211" cy="620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6" name="Группа 385"/>
          <p:cNvGrpSpPr/>
          <p:nvPr/>
        </p:nvGrpSpPr>
        <p:grpSpPr>
          <a:xfrm>
            <a:off x="8688288" y="4677140"/>
            <a:ext cx="3386869" cy="2159296"/>
            <a:chOff x="148156" y="4864030"/>
            <a:chExt cx="2551636" cy="1972404"/>
          </a:xfrm>
        </p:grpSpPr>
        <p:pic>
          <p:nvPicPr>
            <p:cNvPr id="387" name="Рисунок 3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34" y="5188174"/>
              <a:ext cx="2543058" cy="16482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8" name="Rectangle 84"/>
            <p:cNvSpPr>
              <a:spLocks noChangeArrowheads="1"/>
            </p:cNvSpPr>
            <p:nvPr/>
          </p:nvSpPr>
          <p:spPr bwMode="auto">
            <a:xfrm>
              <a:off x="148156" y="4864030"/>
              <a:ext cx="2551635" cy="3013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82880" tIns="41439" rIns="82880" bIns="41439">
              <a:spAutoFit/>
            </a:bodyPr>
            <a:lstStyle/>
            <a:p>
              <a:pPr algn="ctr" defTabSz="829713" eaLnBrk="0" hangingPunct="0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" y="1079102"/>
            <a:ext cx="4283083" cy="226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" name="Прямоугольник 391"/>
          <p:cNvSpPr/>
          <p:nvPr/>
        </p:nvSpPr>
        <p:spPr>
          <a:xfrm>
            <a:off x="19725" y="843659"/>
            <a:ext cx="4297260" cy="23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СО СПУТНИКА</a:t>
            </a:r>
          </a:p>
        </p:txBody>
      </p:sp>
      <p:pic>
        <p:nvPicPr>
          <p:cNvPr id="3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2" y="4141094"/>
            <a:ext cx="435107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" name="Picture 3" descr="E:\кадастр дагомы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2" y="4445894"/>
            <a:ext cx="4351072" cy="24257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" name="Text Box 2"/>
          <p:cNvSpPr txBox="1">
            <a:spLocks noChangeArrowheads="1"/>
          </p:cNvSpPr>
          <p:nvPr/>
        </p:nvSpPr>
        <p:spPr bwMode="auto">
          <a:xfrm>
            <a:off x="0" y="0"/>
            <a:ext cx="12204976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</a:t>
            </a:r>
            <a:r>
              <a:rPr lang="ru-RU" altLang="ru-RU" sz="1200" dirty="0" smtClean="0"/>
              <a:t>МИРНЫЙ </a:t>
            </a:r>
            <a:r>
              <a:rPr lang="ru-RU" altLang="ru-RU" sz="1200" dirty="0"/>
              <a:t>НА РЕКЕ ЦУСХВАДЖ</a:t>
            </a:r>
            <a:r>
              <a:rPr lang="ru-RU" altLang="ru-RU" sz="1200" dirty="0" smtClean="0"/>
              <a:t>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ПОДТОПЛЕНИЯ </a:t>
            </a:r>
            <a:r>
              <a:rPr lang="ru-RU" sz="1200" dirty="0"/>
              <a:t>НА </a:t>
            </a:r>
            <a:r>
              <a:rPr lang="ru-RU" sz="1200" dirty="0" smtClean="0"/>
              <a:t>14.01.2021 </a:t>
            </a:r>
            <a:r>
              <a:rPr lang="ru-RU" sz="1200" dirty="0"/>
              <a:t>г</a:t>
            </a:r>
            <a:r>
              <a:rPr lang="ru-RU" sz="1200" dirty="0" smtClean="0"/>
              <a:t>.) </a:t>
            </a:r>
            <a:endParaRPr lang="ru-RU" sz="1200" dirty="0"/>
          </a:p>
        </p:txBody>
      </p:sp>
      <p:sp>
        <p:nvSpPr>
          <p:cNvPr id="381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ДАГОМЫС </a:t>
            </a:r>
            <a:r>
              <a:rPr lang="ru-RU" sz="1200" dirty="0"/>
              <a:t>КРАСНОДАРСКОГО КРАЯ </a:t>
            </a:r>
          </a:p>
          <a:p>
            <a:r>
              <a:rPr lang="ru-RU" sz="1200" dirty="0"/>
              <a:t>(</a:t>
            </a:r>
            <a:r>
              <a:rPr lang="ru-RU" sz="1200" dirty="0" smtClean="0"/>
              <a:t>РИСК: УГРОЗА ПОДТОПЛЕНИЯ </a:t>
            </a:r>
            <a:r>
              <a:rPr lang="ru-RU" sz="1200" dirty="0"/>
              <a:t>НА </a:t>
            </a:r>
            <a:r>
              <a:rPr lang="ru-RU" sz="1200" dirty="0" smtClean="0"/>
              <a:t>19.01.2021  г</a:t>
            </a:r>
            <a:r>
              <a:rPr lang="ru-RU" sz="12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05989930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MiP\Desktop\мир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6"/>
            <a:ext cx="12204976" cy="61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863752" y="819790"/>
            <a:ext cx="3241889" cy="879982"/>
            <a:chOff x="6428209" y="4910408"/>
            <a:chExt cx="2608288" cy="875598"/>
          </a:xfrm>
        </p:grpSpPr>
        <p:sp>
          <p:nvSpPr>
            <p:cNvPr id="5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5099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2055" tIns="41027" rIns="82055" bIns="41027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85000"/>
                </a:lnSpc>
              </a:pPr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30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210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 algn="ctr">
                <a:lnSpc>
                  <a:spcPct val="85000"/>
                </a:lnSpc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4,7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км. автомобильных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дорог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6" name="Rectangle 84"/>
            <p:cNvSpPr>
              <a:spLocks noChangeArrowheads="1"/>
            </p:cNvSpPr>
            <p:nvPr/>
          </p:nvSpPr>
          <p:spPr bwMode="auto">
            <a:xfrm>
              <a:off x="6428209" y="4910408"/>
              <a:ext cx="2608288" cy="45076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82880" tIns="41439" rIns="82880" bIns="41439">
              <a:spAutoFit/>
            </a:bodyPr>
            <a:lstStyle/>
            <a:p>
              <a:pPr algn="ctr" defTabSz="829713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613" y="2897721"/>
            <a:ext cx="3597377" cy="1363675"/>
            <a:chOff x="6428209" y="4993020"/>
            <a:chExt cx="2608288" cy="1105354"/>
          </a:xfrm>
        </p:grpSpPr>
        <p:sp>
          <p:nvSpPr>
            <p:cNvPr id="8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633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2055" tIns="41027" rIns="82055" bIns="41027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200" dirty="0" err="1">
                  <a:latin typeface="Times New Roman" pitchFamily="18" charset="0"/>
                  <a:cs typeface="Times New Roman" pitchFamily="18" charset="0"/>
                </a:rPr>
                <a:t>мкр</a:t>
              </a:r>
              <a:r>
                <a:rPr lang="ru-RU" altLang="ru-RU" sz="1200" dirty="0">
                  <a:latin typeface="Times New Roman" pitchFamily="18" charset="0"/>
                  <a:cs typeface="Times New Roman" pitchFamily="18" charset="0"/>
                </a:rPr>
                <a:t>. "Мирный"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312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9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6701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82880" tIns="41439" rIns="82880" bIns="41439">
              <a:spAutoFit/>
            </a:bodyPr>
            <a:lstStyle/>
            <a:p>
              <a:pPr algn="ctr" defTabSz="829713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12204976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</a:t>
            </a:r>
            <a:r>
              <a:rPr lang="ru-RU" altLang="ru-RU" sz="1200" dirty="0" smtClean="0"/>
              <a:t>МИРНЫЙ </a:t>
            </a:r>
            <a:r>
              <a:rPr lang="ru-RU" altLang="ru-RU" sz="1200" dirty="0"/>
              <a:t>НА РЕКЕ ЦУСХВАДЖ</a:t>
            </a:r>
            <a:r>
              <a:rPr lang="ru-RU" altLang="ru-RU" sz="1200" dirty="0" smtClean="0"/>
              <a:t>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ПОДТОПЛЕНИЯ </a:t>
            </a:r>
            <a:r>
              <a:rPr lang="ru-RU" sz="1200" dirty="0"/>
              <a:t>НА </a:t>
            </a:r>
            <a:r>
              <a:rPr lang="ru-RU" sz="1200" dirty="0" smtClean="0"/>
              <a:t>19.01.2021  г.) </a:t>
            </a:r>
            <a:endParaRPr lang="ru-RU" sz="12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" y="4401121"/>
            <a:ext cx="422860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E:\мирный кадастров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4705921"/>
            <a:ext cx="4245376" cy="22172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870" y="819790"/>
            <a:ext cx="3603859" cy="1858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178772"/>
            <a:ext cx="3631239" cy="1777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866145"/>
            <a:ext cx="3662361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5229200"/>
            <a:ext cx="3648689" cy="1664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4969937"/>
            <a:ext cx="366713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" y="1005680"/>
            <a:ext cx="3599033" cy="1860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08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Picture 2" descr="C:\Users\30078\Desktop\0103\кепша кадастр расче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/>
          <a:stretch/>
        </p:blipFill>
        <p:spPr bwMode="auto">
          <a:xfrm>
            <a:off x="-7936" y="511315"/>
            <a:ext cx="12199936" cy="63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1467362" y="61736"/>
            <a:ext cx="625999" cy="526433"/>
            <a:chOff x="11467356" y="61730"/>
            <a:chExt cx="625999" cy="526433"/>
          </a:xfrm>
        </p:grpSpPr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2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909" name="Группа 908"/>
          <p:cNvGrpSpPr/>
          <p:nvPr/>
        </p:nvGrpSpPr>
        <p:grpSpPr>
          <a:xfrm>
            <a:off x="11467359" y="45258"/>
            <a:ext cx="625999" cy="526433"/>
            <a:chOff x="9625856" y="4064"/>
            <a:chExt cx="625999" cy="526433"/>
          </a:xfrm>
        </p:grpSpPr>
        <p:sp>
          <p:nvSpPr>
            <p:cNvPr id="910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1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2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3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4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91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6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17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925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8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19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922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0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08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204976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ТЕРРИТОРИИ СЕЛА КЕПША ГОРОДА-КУРОРТА СОЧИ </a:t>
            </a:r>
          </a:p>
          <a:p>
            <a:r>
              <a:rPr lang="ru-RU" dirty="0"/>
              <a:t>(РИСК УГРОЗА ПОДТОПЛЕНИЯ НА </a:t>
            </a:r>
            <a:r>
              <a:rPr lang="ru-RU" dirty="0" smtClean="0"/>
              <a:t>19.01.2021 г</a:t>
            </a:r>
            <a:r>
              <a:rPr lang="ru-RU" dirty="0"/>
              <a:t>.) </a:t>
            </a:r>
          </a:p>
        </p:txBody>
      </p:sp>
      <p:sp>
        <p:nvSpPr>
          <p:cNvPr id="907" name="AutoShape 24"/>
          <p:cNvSpPr>
            <a:spLocks noChangeArrowheads="1"/>
          </p:cNvSpPr>
          <p:nvPr/>
        </p:nvSpPr>
        <p:spPr bwMode="auto">
          <a:xfrm>
            <a:off x="6388522" y="3510917"/>
            <a:ext cx="2006180" cy="469648"/>
          </a:xfrm>
          <a:prstGeom prst="wedgeRectCallout">
            <a:avLst>
              <a:gd name="adj1" fmla="val -59394"/>
              <a:gd name="adj2" fmla="val 214527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itchFamily="18" charset="0"/>
              </a:rPr>
              <a:t>Место проведения работ по расчистке русла</a:t>
            </a:r>
          </a:p>
          <a:p>
            <a:pPr algn="ctr"/>
            <a:endParaRPr lang="ru-RU" sz="1200" dirty="0"/>
          </a:p>
        </p:txBody>
      </p:sp>
      <p:sp>
        <p:nvSpPr>
          <p:cNvPr id="1362" name="Прямоугольник 1361"/>
          <p:cNvSpPr/>
          <p:nvPr/>
        </p:nvSpPr>
        <p:spPr>
          <a:xfrm>
            <a:off x="8131691" y="4175834"/>
            <a:ext cx="3961677" cy="2728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pic>
        <p:nvPicPr>
          <p:cNvPr id="32771" name="Picture 3" descr="E:\!28.02.2019\кеп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91" y="4438651"/>
            <a:ext cx="3961667" cy="2314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4" name="Прямоугольник 1363"/>
          <p:cNvSpPr/>
          <p:nvPr/>
        </p:nvSpPr>
        <p:spPr>
          <a:xfrm>
            <a:off x="74307" y="802619"/>
            <a:ext cx="3665952" cy="2728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365" name="Rectangle 8"/>
          <p:cNvSpPr>
            <a:spLocks noChangeArrowheads="1"/>
          </p:cNvSpPr>
          <p:nvPr/>
        </p:nvSpPr>
        <p:spPr bwMode="auto">
          <a:xfrm>
            <a:off x="3981223" y="4773371"/>
            <a:ext cx="685347" cy="2806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289" tIns="24647" rIns="49289" bIns="2464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3" name="AutoShape 24"/>
          <p:cNvSpPr>
            <a:spLocks noChangeArrowheads="1"/>
          </p:cNvSpPr>
          <p:nvPr/>
        </p:nvSpPr>
        <p:spPr bwMode="auto">
          <a:xfrm>
            <a:off x="6574443" y="1708918"/>
            <a:ext cx="2350483" cy="616645"/>
          </a:xfrm>
          <a:prstGeom prst="wedgeRectCallout">
            <a:avLst>
              <a:gd name="adj1" fmla="val -72541"/>
              <a:gd name="adj2" fmla="val 149555"/>
            </a:avLst>
          </a:prstGeom>
          <a:solidFill>
            <a:schemeClr val="accent1">
              <a:alpha val="84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altLang="ru-RU" sz="1100" dirty="0">
                <a:solidFill>
                  <a:schemeClr val="tx1"/>
                </a:solidFill>
              </a:rPr>
              <a:t>Зона затопления в случае ухудшения обстановки и подъема уровня воды на 1,1 м.</a:t>
            </a:r>
            <a:endParaRPr lang="en-US" altLang="ru-RU" sz="1100" dirty="0">
              <a:solidFill>
                <a:schemeClr val="tx1"/>
              </a:solidFill>
            </a:endParaRPr>
          </a:p>
        </p:txBody>
      </p:sp>
      <p:grpSp>
        <p:nvGrpSpPr>
          <p:cNvPr id="1366" name="Group 5"/>
          <p:cNvGrpSpPr>
            <a:grpSpLocks/>
          </p:cNvGrpSpPr>
          <p:nvPr/>
        </p:nvGrpSpPr>
        <p:grpSpPr bwMode="auto">
          <a:xfrm rot="687678">
            <a:off x="5763537" y="4736751"/>
            <a:ext cx="662031" cy="253988"/>
            <a:chOff x="0" y="2252"/>
            <a:chExt cx="20000" cy="15534"/>
          </a:xfrm>
        </p:grpSpPr>
        <p:sp>
          <p:nvSpPr>
            <p:cNvPr id="136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5901212"/>
            <a:ext cx="5309083" cy="93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72" name="Группа 1371"/>
          <p:cNvGrpSpPr/>
          <p:nvPr/>
        </p:nvGrpSpPr>
        <p:grpSpPr>
          <a:xfrm>
            <a:off x="5393053" y="2325601"/>
            <a:ext cx="374927" cy="324137"/>
            <a:chOff x="65102" y="4484701"/>
            <a:chExt cx="280929" cy="197311"/>
          </a:xfrm>
        </p:grpSpPr>
        <p:sp>
          <p:nvSpPr>
            <p:cNvPr id="1373" name="Freeform 317"/>
            <p:cNvSpPr>
              <a:spLocks/>
            </p:cNvSpPr>
            <p:nvPr/>
          </p:nvSpPr>
          <p:spPr bwMode="auto">
            <a:xfrm>
              <a:off x="65102" y="4661810"/>
              <a:ext cx="18304" cy="20202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374" name="Freeform 318"/>
            <p:cNvSpPr>
              <a:spLocks/>
            </p:cNvSpPr>
            <p:nvPr/>
          </p:nvSpPr>
          <p:spPr bwMode="auto">
            <a:xfrm>
              <a:off x="83406" y="4494466"/>
              <a:ext cx="257850" cy="187546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440" name="Rectangle 319"/>
            <p:cNvSpPr>
              <a:spLocks noChangeArrowheads="1"/>
            </p:cNvSpPr>
            <p:nvPr/>
          </p:nvSpPr>
          <p:spPr bwMode="auto">
            <a:xfrm>
              <a:off x="248541" y="4582515"/>
              <a:ext cx="16712" cy="606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599" name="Rectangle 320"/>
            <p:cNvSpPr>
              <a:spLocks noChangeArrowheads="1"/>
            </p:cNvSpPr>
            <p:nvPr/>
          </p:nvSpPr>
          <p:spPr bwMode="auto">
            <a:xfrm>
              <a:off x="240583" y="4590427"/>
              <a:ext cx="15917" cy="707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0" name="Rectangle 321"/>
            <p:cNvSpPr>
              <a:spLocks noChangeArrowheads="1"/>
            </p:cNvSpPr>
            <p:nvPr/>
          </p:nvSpPr>
          <p:spPr bwMode="auto">
            <a:xfrm>
              <a:off x="295496" y="4573592"/>
              <a:ext cx="16712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1" name="Rectangle 322"/>
            <p:cNvSpPr>
              <a:spLocks noChangeArrowheads="1"/>
            </p:cNvSpPr>
            <p:nvPr/>
          </p:nvSpPr>
          <p:spPr bwMode="auto">
            <a:xfrm>
              <a:off x="287537" y="4582515"/>
              <a:ext cx="15917" cy="606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2" name="Rectangle 323"/>
            <p:cNvSpPr>
              <a:spLocks noChangeArrowheads="1"/>
            </p:cNvSpPr>
            <p:nvPr/>
          </p:nvSpPr>
          <p:spPr bwMode="auto">
            <a:xfrm>
              <a:off x="287537" y="4565679"/>
              <a:ext cx="15917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3" name="Rectangle 324"/>
            <p:cNvSpPr>
              <a:spLocks noChangeArrowheads="1"/>
            </p:cNvSpPr>
            <p:nvPr/>
          </p:nvSpPr>
          <p:spPr bwMode="auto">
            <a:xfrm>
              <a:off x="83406" y="4580663"/>
              <a:ext cx="15917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4" name="Rectangle 325"/>
            <p:cNvSpPr>
              <a:spLocks noChangeArrowheads="1"/>
            </p:cNvSpPr>
            <p:nvPr/>
          </p:nvSpPr>
          <p:spPr bwMode="auto">
            <a:xfrm>
              <a:off x="83406" y="4571908"/>
              <a:ext cx="7162" cy="707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5" name="Rectangle 326"/>
            <p:cNvSpPr>
              <a:spLocks noChangeArrowheads="1"/>
            </p:cNvSpPr>
            <p:nvPr/>
          </p:nvSpPr>
          <p:spPr bwMode="auto">
            <a:xfrm>
              <a:off x="83406" y="4588575"/>
              <a:ext cx="7162" cy="707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6" name="Rectangle 327"/>
            <p:cNvSpPr>
              <a:spLocks noChangeArrowheads="1"/>
            </p:cNvSpPr>
            <p:nvPr/>
          </p:nvSpPr>
          <p:spPr bwMode="auto">
            <a:xfrm>
              <a:off x="152246" y="4580663"/>
              <a:ext cx="15917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7" name="Rectangle 328"/>
            <p:cNvSpPr>
              <a:spLocks noChangeArrowheads="1"/>
            </p:cNvSpPr>
            <p:nvPr/>
          </p:nvSpPr>
          <p:spPr bwMode="auto">
            <a:xfrm>
              <a:off x="143492" y="4588575"/>
              <a:ext cx="15917" cy="707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8" name="Rectangle 329"/>
            <p:cNvSpPr>
              <a:spLocks noChangeArrowheads="1"/>
            </p:cNvSpPr>
            <p:nvPr/>
          </p:nvSpPr>
          <p:spPr bwMode="auto">
            <a:xfrm>
              <a:off x="83406" y="4644132"/>
              <a:ext cx="15917" cy="707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09" name="Rectangle 330"/>
            <p:cNvSpPr>
              <a:spLocks noChangeArrowheads="1"/>
            </p:cNvSpPr>
            <p:nvPr/>
          </p:nvSpPr>
          <p:spPr bwMode="auto">
            <a:xfrm>
              <a:off x="83406" y="4636220"/>
              <a:ext cx="7162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0" name="Rectangle 331"/>
            <p:cNvSpPr>
              <a:spLocks noChangeArrowheads="1"/>
            </p:cNvSpPr>
            <p:nvPr/>
          </p:nvSpPr>
          <p:spPr bwMode="auto">
            <a:xfrm>
              <a:off x="83406" y="4652887"/>
              <a:ext cx="7162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1" name="Rectangle 332"/>
            <p:cNvSpPr>
              <a:spLocks noChangeArrowheads="1"/>
            </p:cNvSpPr>
            <p:nvPr/>
          </p:nvSpPr>
          <p:spPr bwMode="auto">
            <a:xfrm>
              <a:off x="152246" y="4644132"/>
              <a:ext cx="15917" cy="707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2" name="Rectangle 333"/>
            <p:cNvSpPr>
              <a:spLocks noChangeArrowheads="1"/>
            </p:cNvSpPr>
            <p:nvPr/>
          </p:nvSpPr>
          <p:spPr bwMode="auto">
            <a:xfrm>
              <a:off x="143492" y="4652887"/>
              <a:ext cx="15917" cy="622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3" name="Freeform 334"/>
            <p:cNvSpPr>
              <a:spLocks/>
            </p:cNvSpPr>
            <p:nvPr/>
          </p:nvSpPr>
          <p:spPr bwMode="auto">
            <a:xfrm>
              <a:off x="183283" y="4580663"/>
              <a:ext cx="58096" cy="14984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4" name="Freeform 335"/>
            <p:cNvSpPr>
              <a:spLocks/>
            </p:cNvSpPr>
            <p:nvPr/>
          </p:nvSpPr>
          <p:spPr bwMode="auto">
            <a:xfrm>
              <a:off x="89773" y="4484701"/>
              <a:ext cx="244719" cy="24748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5" name="Rectangle 336"/>
            <p:cNvSpPr>
              <a:spLocks noChangeArrowheads="1"/>
            </p:cNvSpPr>
            <p:nvPr/>
          </p:nvSpPr>
          <p:spPr bwMode="auto">
            <a:xfrm>
              <a:off x="334491" y="4499685"/>
              <a:ext cx="11540" cy="2020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6" name="Rectangle 337"/>
            <p:cNvSpPr>
              <a:spLocks noChangeArrowheads="1"/>
            </p:cNvSpPr>
            <p:nvPr/>
          </p:nvSpPr>
          <p:spPr bwMode="auto">
            <a:xfrm>
              <a:off x="77835" y="4499685"/>
              <a:ext cx="11937" cy="2020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7" name="Rectangle 338"/>
            <p:cNvSpPr>
              <a:spLocks noChangeArrowheads="1"/>
            </p:cNvSpPr>
            <p:nvPr/>
          </p:nvSpPr>
          <p:spPr bwMode="auto">
            <a:xfrm>
              <a:off x="184079" y="4595646"/>
              <a:ext cx="56504" cy="5555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8" name="Rectangle 339"/>
            <p:cNvSpPr>
              <a:spLocks noChangeArrowheads="1"/>
            </p:cNvSpPr>
            <p:nvPr/>
          </p:nvSpPr>
          <p:spPr bwMode="auto">
            <a:xfrm>
              <a:off x="184079" y="4651203"/>
              <a:ext cx="56504" cy="269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19" name="Rectangle 340"/>
            <p:cNvSpPr>
              <a:spLocks noChangeArrowheads="1"/>
            </p:cNvSpPr>
            <p:nvPr/>
          </p:nvSpPr>
          <p:spPr bwMode="auto">
            <a:xfrm>
              <a:off x="184079" y="4661810"/>
              <a:ext cx="56504" cy="252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0" name="Rectangle 341"/>
            <p:cNvSpPr>
              <a:spLocks noChangeArrowheads="1"/>
            </p:cNvSpPr>
            <p:nvPr/>
          </p:nvSpPr>
          <p:spPr bwMode="auto">
            <a:xfrm>
              <a:off x="184079" y="4671406"/>
              <a:ext cx="56504" cy="269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1" name="Rectangle 342"/>
            <p:cNvSpPr>
              <a:spLocks noChangeArrowheads="1"/>
            </p:cNvSpPr>
            <p:nvPr/>
          </p:nvSpPr>
          <p:spPr bwMode="auto">
            <a:xfrm>
              <a:off x="213525" y="4599182"/>
              <a:ext cx="23875" cy="5202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2" name="Rectangle 343"/>
            <p:cNvSpPr>
              <a:spLocks noChangeArrowheads="1"/>
            </p:cNvSpPr>
            <p:nvPr/>
          </p:nvSpPr>
          <p:spPr bwMode="auto">
            <a:xfrm>
              <a:off x="213525" y="4599182"/>
              <a:ext cx="23875" cy="5202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3" name="Rectangle 344"/>
            <p:cNvSpPr>
              <a:spLocks noChangeArrowheads="1"/>
            </p:cNvSpPr>
            <p:nvPr/>
          </p:nvSpPr>
          <p:spPr bwMode="auto">
            <a:xfrm>
              <a:off x="186467" y="4599182"/>
              <a:ext cx="24671" cy="5202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4" name="Rectangle 345"/>
            <p:cNvSpPr>
              <a:spLocks noChangeArrowheads="1"/>
            </p:cNvSpPr>
            <p:nvPr/>
          </p:nvSpPr>
          <p:spPr bwMode="auto">
            <a:xfrm>
              <a:off x="213525" y="4629991"/>
              <a:ext cx="23875" cy="35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5" name="Rectangle 346"/>
            <p:cNvSpPr>
              <a:spLocks noChangeArrowheads="1"/>
            </p:cNvSpPr>
            <p:nvPr/>
          </p:nvSpPr>
          <p:spPr bwMode="auto">
            <a:xfrm>
              <a:off x="240583" y="4638913"/>
              <a:ext cx="13529" cy="430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6" name="Rectangle 347"/>
            <p:cNvSpPr>
              <a:spLocks noChangeArrowheads="1"/>
            </p:cNvSpPr>
            <p:nvPr/>
          </p:nvSpPr>
          <p:spPr bwMode="auto">
            <a:xfrm>
              <a:off x="170550" y="4638913"/>
              <a:ext cx="13529" cy="430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7" name="Rectangle 348"/>
            <p:cNvSpPr>
              <a:spLocks noChangeArrowheads="1"/>
            </p:cNvSpPr>
            <p:nvPr/>
          </p:nvSpPr>
          <p:spPr bwMode="auto">
            <a:xfrm>
              <a:off x="184079" y="4653897"/>
              <a:ext cx="56504" cy="79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8" name="Rectangle 349"/>
            <p:cNvSpPr>
              <a:spLocks noChangeArrowheads="1"/>
            </p:cNvSpPr>
            <p:nvPr/>
          </p:nvSpPr>
          <p:spPr bwMode="auto">
            <a:xfrm>
              <a:off x="184079" y="4664335"/>
              <a:ext cx="56504" cy="7071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29" name="Rectangle 350"/>
            <p:cNvSpPr>
              <a:spLocks noChangeArrowheads="1"/>
            </p:cNvSpPr>
            <p:nvPr/>
          </p:nvSpPr>
          <p:spPr bwMode="auto">
            <a:xfrm>
              <a:off x="184079" y="4674099"/>
              <a:ext cx="56504" cy="79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0" name="Rectangle 351"/>
            <p:cNvSpPr>
              <a:spLocks noChangeArrowheads="1"/>
            </p:cNvSpPr>
            <p:nvPr/>
          </p:nvSpPr>
          <p:spPr bwMode="auto">
            <a:xfrm>
              <a:off x="213525" y="4629991"/>
              <a:ext cx="23875" cy="353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1" name="Rectangle 352"/>
            <p:cNvSpPr>
              <a:spLocks noChangeArrowheads="1"/>
            </p:cNvSpPr>
            <p:nvPr/>
          </p:nvSpPr>
          <p:spPr bwMode="auto">
            <a:xfrm>
              <a:off x="186467" y="4629991"/>
              <a:ext cx="24671" cy="353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2" name="Rectangle 353"/>
            <p:cNvSpPr>
              <a:spLocks noChangeArrowheads="1"/>
            </p:cNvSpPr>
            <p:nvPr/>
          </p:nvSpPr>
          <p:spPr bwMode="auto">
            <a:xfrm>
              <a:off x="213525" y="4620394"/>
              <a:ext cx="5571" cy="8754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3" name="Rectangle 354"/>
            <p:cNvSpPr>
              <a:spLocks noChangeArrowheads="1"/>
            </p:cNvSpPr>
            <p:nvPr/>
          </p:nvSpPr>
          <p:spPr bwMode="auto">
            <a:xfrm>
              <a:off x="205566" y="4620394"/>
              <a:ext cx="5571" cy="8754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4" name="Rectangle 355"/>
            <p:cNvSpPr>
              <a:spLocks noChangeArrowheads="1"/>
            </p:cNvSpPr>
            <p:nvPr/>
          </p:nvSpPr>
          <p:spPr bwMode="auto">
            <a:xfrm>
              <a:off x="213525" y="4634368"/>
              <a:ext cx="23875" cy="353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5" name="Rectangle 356"/>
            <p:cNvSpPr>
              <a:spLocks noChangeArrowheads="1"/>
            </p:cNvSpPr>
            <p:nvPr/>
          </p:nvSpPr>
          <p:spPr bwMode="auto">
            <a:xfrm>
              <a:off x="186467" y="4634368"/>
              <a:ext cx="24671" cy="353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6" name="Rectangle 357"/>
            <p:cNvSpPr>
              <a:spLocks noChangeArrowheads="1"/>
            </p:cNvSpPr>
            <p:nvPr/>
          </p:nvSpPr>
          <p:spPr bwMode="auto">
            <a:xfrm>
              <a:off x="240583" y="4660799"/>
              <a:ext cx="13529" cy="454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7" name="Rectangle 358"/>
            <p:cNvSpPr>
              <a:spLocks noChangeArrowheads="1"/>
            </p:cNvSpPr>
            <p:nvPr/>
          </p:nvSpPr>
          <p:spPr bwMode="auto">
            <a:xfrm>
              <a:off x="170550" y="4660799"/>
              <a:ext cx="13529" cy="454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8" name="Rectangle 359"/>
            <p:cNvSpPr>
              <a:spLocks noChangeArrowheads="1"/>
            </p:cNvSpPr>
            <p:nvPr/>
          </p:nvSpPr>
          <p:spPr bwMode="auto">
            <a:xfrm>
              <a:off x="306637" y="4525274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39" name="Rectangle 360"/>
            <p:cNvSpPr>
              <a:spLocks noChangeArrowheads="1"/>
            </p:cNvSpPr>
            <p:nvPr/>
          </p:nvSpPr>
          <p:spPr bwMode="auto">
            <a:xfrm>
              <a:off x="264458" y="4595646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0" name="Rectangle 361"/>
            <p:cNvSpPr>
              <a:spLocks noChangeArrowheads="1"/>
            </p:cNvSpPr>
            <p:nvPr/>
          </p:nvSpPr>
          <p:spPr bwMode="auto">
            <a:xfrm>
              <a:off x="138717" y="4525274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1" name="Rectangle 362"/>
            <p:cNvSpPr>
              <a:spLocks noChangeArrowheads="1"/>
            </p:cNvSpPr>
            <p:nvPr/>
          </p:nvSpPr>
          <p:spPr bwMode="auto">
            <a:xfrm>
              <a:off x="222279" y="4525274"/>
              <a:ext cx="21487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2" name="Rectangle 363"/>
            <p:cNvSpPr>
              <a:spLocks noChangeArrowheads="1"/>
            </p:cNvSpPr>
            <p:nvPr/>
          </p:nvSpPr>
          <p:spPr bwMode="auto">
            <a:xfrm>
              <a:off x="264458" y="4525274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3" name="Rectangle 364"/>
            <p:cNvSpPr>
              <a:spLocks noChangeArrowheads="1"/>
            </p:cNvSpPr>
            <p:nvPr/>
          </p:nvSpPr>
          <p:spPr bwMode="auto">
            <a:xfrm>
              <a:off x="306637" y="4595646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4" name="Rectangle 365"/>
            <p:cNvSpPr>
              <a:spLocks noChangeArrowheads="1"/>
            </p:cNvSpPr>
            <p:nvPr/>
          </p:nvSpPr>
          <p:spPr bwMode="auto">
            <a:xfrm>
              <a:off x="180896" y="4525274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5" name="Rectangle 366"/>
            <p:cNvSpPr>
              <a:spLocks noChangeArrowheads="1"/>
            </p:cNvSpPr>
            <p:nvPr/>
          </p:nvSpPr>
          <p:spPr bwMode="auto">
            <a:xfrm>
              <a:off x="97731" y="4525274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6" name="Rectangle 367"/>
            <p:cNvSpPr>
              <a:spLocks noChangeArrowheads="1"/>
            </p:cNvSpPr>
            <p:nvPr/>
          </p:nvSpPr>
          <p:spPr bwMode="auto">
            <a:xfrm>
              <a:off x="138717" y="4595646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7" name="Rectangle 368"/>
            <p:cNvSpPr>
              <a:spLocks noChangeArrowheads="1"/>
            </p:cNvSpPr>
            <p:nvPr/>
          </p:nvSpPr>
          <p:spPr bwMode="auto">
            <a:xfrm>
              <a:off x="97731" y="4595646"/>
              <a:ext cx="20692" cy="4579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8" name="Freeform 369"/>
            <p:cNvSpPr>
              <a:spLocks/>
            </p:cNvSpPr>
            <p:nvPr/>
          </p:nvSpPr>
          <p:spPr bwMode="auto">
            <a:xfrm>
              <a:off x="219096" y="4520897"/>
              <a:ext cx="28650" cy="54547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49" name="Freeform 370"/>
            <p:cNvSpPr>
              <a:spLocks/>
            </p:cNvSpPr>
            <p:nvPr/>
          </p:nvSpPr>
          <p:spPr bwMode="auto">
            <a:xfrm>
              <a:off x="243766" y="4520897"/>
              <a:ext cx="3979" cy="54547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0" name="Freeform 371"/>
            <p:cNvSpPr>
              <a:spLocks/>
            </p:cNvSpPr>
            <p:nvPr/>
          </p:nvSpPr>
          <p:spPr bwMode="auto">
            <a:xfrm>
              <a:off x="260479" y="4520897"/>
              <a:ext cx="28650" cy="54547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1" name="Freeform 372"/>
            <p:cNvSpPr>
              <a:spLocks/>
            </p:cNvSpPr>
            <p:nvPr/>
          </p:nvSpPr>
          <p:spPr bwMode="auto">
            <a:xfrm>
              <a:off x="285150" y="4520897"/>
              <a:ext cx="3979" cy="54547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2" name="Freeform 373"/>
            <p:cNvSpPr>
              <a:spLocks/>
            </p:cNvSpPr>
            <p:nvPr/>
          </p:nvSpPr>
          <p:spPr bwMode="auto">
            <a:xfrm>
              <a:off x="302658" y="4520897"/>
              <a:ext cx="28650" cy="54547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3" name="Freeform 374"/>
            <p:cNvSpPr>
              <a:spLocks/>
            </p:cNvSpPr>
            <p:nvPr/>
          </p:nvSpPr>
          <p:spPr bwMode="auto">
            <a:xfrm>
              <a:off x="327329" y="4520897"/>
              <a:ext cx="3979" cy="54547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4" name="Freeform 375"/>
            <p:cNvSpPr>
              <a:spLocks/>
            </p:cNvSpPr>
            <p:nvPr/>
          </p:nvSpPr>
          <p:spPr bwMode="auto">
            <a:xfrm>
              <a:off x="260479" y="4591269"/>
              <a:ext cx="28650" cy="54547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5" name="Freeform 376"/>
            <p:cNvSpPr>
              <a:spLocks/>
            </p:cNvSpPr>
            <p:nvPr/>
          </p:nvSpPr>
          <p:spPr bwMode="auto">
            <a:xfrm>
              <a:off x="285150" y="4591269"/>
              <a:ext cx="3979" cy="54547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6" name="Freeform 377"/>
            <p:cNvSpPr>
              <a:spLocks/>
            </p:cNvSpPr>
            <p:nvPr/>
          </p:nvSpPr>
          <p:spPr bwMode="auto">
            <a:xfrm>
              <a:off x="302658" y="4591269"/>
              <a:ext cx="28650" cy="54547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7" name="Freeform 378"/>
            <p:cNvSpPr>
              <a:spLocks/>
            </p:cNvSpPr>
            <p:nvPr/>
          </p:nvSpPr>
          <p:spPr bwMode="auto">
            <a:xfrm>
              <a:off x="327329" y="4591269"/>
              <a:ext cx="3979" cy="54547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8" name="Freeform 379"/>
            <p:cNvSpPr>
              <a:spLocks/>
            </p:cNvSpPr>
            <p:nvPr/>
          </p:nvSpPr>
          <p:spPr bwMode="auto">
            <a:xfrm>
              <a:off x="176917" y="4520897"/>
              <a:ext cx="28650" cy="54547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59" name="Freeform 380"/>
            <p:cNvSpPr>
              <a:spLocks/>
            </p:cNvSpPr>
            <p:nvPr/>
          </p:nvSpPr>
          <p:spPr bwMode="auto">
            <a:xfrm>
              <a:off x="176917" y="4520897"/>
              <a:ext cx="3979" cy="54547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0" name="Freeform 381"/>
            <p:cNvSpPr>
              <a:spLocks/>
            </p:cNvSpPr>
            <p:nvPr/>
          </p:nvSpPr>
          <p:spPr bwMode="auto">
            <a:xfrm>
              <a:off x="135135" y="4520897"/>
              <a:ext cx="28252" cy="54547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1" name="Freeform 382"/>
            <p:cNvSpPr>
              <a:spLocks/>
            </p:cNvSpPr>
            <p:nvPr/>
          </p:nvSpPr>
          <p:spPr bwMode="auto">
            <a:xfrm>
              <a:off x="135135" y="4520897"/>
              <a:ext cx="3581" cy="54547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2" name="Freeform 383"/>
            <p:cNvSpPr>
              <a:spLocks/>
            </p:cNvSpPr>
            <p:nvPr/>
          </p:nvSpPr>
          <p:spPr bwMode="auto">
            <a:xfrm>
              <a:off x="93752" y="4520897"/>
              <a:ext cx="28650" cy="54547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3" name="Freeform 384"/>
            <p:cNvSpPr>
              <a:spLocks/>
            </p:cNvSpPr>
            <p:nvPr/>
          </p:nvSpPr>
          <p:spPr bwMode="auto">
            <a:xfrm>
              <a:off x="93752" y="4520897"/>
              <a:ext cx="3979" cy="54547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4" name="Freeform 386"/>
            <p:cNvSpPr>
              <a:spLocks/>
            </p:cNvSpPr>
            <p:nvPr/>
          </p:nvSpPr>
          <p:spPr bwMode="auto">
            <a:xfrm>
              <a:off x="135135" y="4591269"/>
              <a:ext cx="3581" cy="54547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5" name="Freeform 387"/>
            <p:cNvSpPr>
              <a:spLocks/>
            </p:cNvSpPr>
            <p:nvPr/>
          </p:nvSpPr>
          <p:spPr bwMode="auto">
            <a:xfrm>
              <a:off x="93752" y="4591269"/>
              <a:ext cx="28650" cy="54547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6" name="Freeform 388"/>
            <p:cNvSpPr>
              <a:spLocks/>
            </p:cNvSpPr>
            <p:nvPr/>
          </p:nvSpPr>
          <p:spPr bwMode="auto">
            <a:xfrm>
              <a:off x="93752" y="4591269"/>
              <a:ext cx="3979" cy="54547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7" name="Rectangle 389"/>
            <p:cNvSpPr>
              <a:spLocks noChangeArrowheads="1"/>
            </p:cNvSpPr>
            <p:nvPr/>
          </p:nvSpPr>
          <p:spPr bwMode="auto">
            <a:xfrm>
              <a:off x="219096" y="4550696"/>
              <a:ext cx="28650" cy="18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8" name="Rectangle 390"/>
            <p:cNvSpPr>
              <a:spLocks noChangeArrowheads="1"/>
            </p:cNvSpPr>
            <p:nvPr/>
          </p:nvSpPr>
          <p:spPr bwMode="auto">
            <a:xfrm>
              <a:off x="260479" y="4550696"/>
              <a:ext cx="28650" cy="18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69" name="Rectangle 391"/>
            <p:cNvSpPr>
              <a:spLocks noChangeArrowheads="1"/>
            </p:cNvSpPr>
            <p:nvPr/>
          </p:nvSpPr>
          <p:spPr bwMode="auto">
            <a:xfrm>
              <a:off x="302658" y="4550696"/>
              <a:ext cx="28650" cy="18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70" name="Rectangle 392"/>
            <p:cNvSpPr>
              <a:spLocks noChangeArrowheads="1"/>
            </p:cNvSpPr>
            <p:nvPr/>
          </p:nvSpPr>
          <p:spPr bwMode="auto">
            <a:xfrm>
              <a:off x="176917" y="4550696"/>
              <a:ext cx="28650" cy="18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71" name="Rectangle 393"/>
            <p:cNvSpPr>
              <a:spLocks noChangeArrowheads="1"/>
            </p:cNvSpPr>
            <p:nvPr/>
          </p:nvSpPr>
          <p:spPr bwMode="auto">
            <a:xfrm>
              <a:off x="135135" y="4550696"/>
              <a:ext cx="28252" cy="18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72" name="Rectangle 394"/>
            <p:cNvSpPr>
              <a:spLocks noChangeArrowheads="1"/>
            </p:cNvSpPr>
            <p:nvPr/>
          </p:nvSpPr>
          <p:spPr bwMode="auto">
            <a:xfrm>
              <a:off x="93752" y="4550696"/>
              <a:ext cx="28650" cy="18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1673" name="Freeform 395"/>
            <p:cNvSpPr>
              <a:spLocks/>
            </p:cNvSpPr>
            <p:nvPr/>
          </p:nvSpPr>
          <p:spPr bwMode="auto">
            <a:xfrm>
              <a:off x="168162" y="4523422"/>
              <a:ext cx="4775" cy="6229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500">
                <a:latin typeface="Calibri" pitchFamily="34" charset="0"/>
              </a:endParaRPr>
            </a:p>
          </p:txBody>
        </p:sp>
      </p:grpSp>
      <p:sp>
        <p:nvSpPr>
          <p:cNvPr id="1674" name="TextBox 1673"/>
          <p:cNvSpPr txBox="1"/>
          <p:nvPr/>
        </p:nvSpPr>
        <p:spPr>
          <a:xfrm>
            <a:off x="5067616" y="2723301"/>
            <a:ext cx="916070" cy="169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47999" tIns="0" rIns="47999" bIns="0" rtlCol="0">
            <a:spAutoFit/>
          </a:bodyPr>
          <a:lstStyle/>
          <a:p>
            <a:r>
              <a:rPr lang="ru-RU" sz="1100" b="1" dirty="0"/>
              <a:t>МДОУ № 117</a:t>
            </a:r>
          </a:p>
        </p:txBody>
      </p:sp>
      <p:pic>
        <p:nvPicPr>
          <p:cNvPr id="1680" name="Picture 3" descr="C:\Users\30078\Desktop\0103\легенд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654572"/>
            <a:ext cx="2212607" cy="18882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епш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07" y="1084170"/>
            <a:ext cx="3665952" cy="19010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30" name="Группа 829"/>
          <p:cNvGrpSpPr/>
          <p:nvPr/>
        </p:nvGrpSpPr>
        <p:grpSpPr>
          <a:xfrm>
            <a:off x="4362741" y="635432"/>
            <a:ext cx="3241889" cy="723016"/>
            <a:chOff x="6428209" y="4910408"/>
            <a:chExt cx="2608288" cy="719414"/>
          </a:xfrm>
        </p:grpSpPr>
        <p:sp>
          <p:nvSpPr>
            <p:cNvPr id="831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948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2055" tIns="41027" rIns="82055" bIns="41027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85000"/>
                </a:lnSpc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26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2" name="Rectangle 84"/>
            <p:cNvSpPr>
              <a:spLocks noChangeArrowheads="1"/>
            </p:cNvSpPr>
            <p:nvPr/>
          </p:nvSpPr>
          <p:spPr bwMode="auto">
            <a:xfrm>
              <a:off x="6428209" y="4910408"/>
              <a:ext cx="2608288" cy="45076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82880" tIns="41439" rIns="82880" bIns="41439">
              <a:spAutoFit/>
            </a:bodyPr>
            <a:lstStyle/>
            <a:p>
              <a:pPr algn="ctr" defTabSz="829713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2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6634"/>
            <a:ext cx="12204976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2477930" y="2152783"/>
            <a:ext cx="2839187" cy="2644370"/>
          </a:xfrm>
          <a:custGeom>
            <a:avLst/>
            <a:gdLst>
              <a:gd name="connsiteX0" fmla="*/ 20072 w 2839187"/>
              <a:gd name="connsiteY0" fmla="*/ 2213895 h 2644370"/>
              <a:gd name="connsiteX1" fmla="*/ 132367 w 2839187"/>
              <a:gd name="connsiteY1" fmla="*/ 1997327 h 2644370"/>
              <a:gd name="connsiteX2" fmla="*/ 397062 w 2839187"/>
              <a:gd name="connsiteY2" fmla="*/ 1387727 h 2644370"/>
              <a:gd name="connsiteX3" fmla="*/ 589567 w 2839187"/>
              <a:gd name="connsiteY3" fmla="*/ 1315537 h 2644370"/>
              <a:gd name="connsiteX4" fmla="*/ 717904 w 2839187"/>
              <a:gd name="connsiteY4" fmla="*/ 1074905 h 2644370"/>
              <a:gd name="connsiteX5" fmla="*/ 974577 w 2839187"/>
              <a:gd name="connsiteY5" fmla="*/ 866358 h 2644370"/>
              <a:gd name="connsiteX6" fmla="*/ 1295419 w 2839187"/>
              <a:gd name="connsiteY6" fmla="*/ 681874 h 2644370"/>
              <a:gd name="connsiteX7" fmla="*/ 1632304 w 2839187"/>
              <a:gd name="connsiteY7" fmla="*/ 529474 h 2644370"/>
              <a:gd name="connsiteX8" fmla="*/ 1816788 w 2839187"/>
              <a:gd name="connsiteY8" fmla="*/ 361032 h 2644370"/>
              <a:gd name="connsiteX9" fmla="*/ 2105546 w 2839187"/>
              <a:gd name="connsiteY9" fmla="*/ 304884 h 2644370"/>
              <a:gd name="connsiteX10" fmla="*/ 2410346 w 2839187"/>
              <a:gd name="connsiteY10" fmla="*/ 84 h 2644370"/>
              <a:gd name="connsiteX11" fmla="*/ 2723167 w 2839187"/>
              <a:gd name="connsiteY11" fmla="*/ 336969 h 2644370"/>
              <a:gd name="connsiteX12" fmla="*/ 2827441 w 2839187"/>
              <a:gd name="connsiteY12" fmla="*/ 521453 h 2644370"/>
              <a:gd name="connsiteX13" fmla="*/ 2474514 w 2839187"/>
              <a:gd name="connsiteY13" fmla="*/ 834274 h 2644370"/>
              <a:gd name="connsiteX14" fmla="*/ 2338156 w 2839187"/>
              <a:gd name="connsiteY14" fmla="*/ 1106990 h 2644370"/>
              <a:gd name="connsiteX15" fmla="*/ 2330135 w 2839187"/>
              <a:gd name="connsiteY15" fmla="*/ 1363663 h 2644370"/>
              <a:gd name="connsiteX16" fmla="*/ 2009293 w 2839187"/>
              <a:gd name="connsiteY16" fmla="*/ 1620337 h 2644370"/>
              <a:gd name="connsiteX17" fmla="*/ 2017314 w 2839187"/>
              <a:gd name="connsiteY17" fmla="*/ 1780758 h 2644370"/>
              <a:gd name="connsiteX18" fmla="*/ 2057419 w 2839187"/>
              <a:gd name="connsiteY18" fmla="*/ 2085558 h 2644370"/>
              <a:gd name="connsiteX19" fmla="*/ 1856893 w 2839187"/>
              <a:gd name="connsiteY19" fmla="*/ 2430463 h 2644370"/>
              <a:gd name="connsiteX20" fmla="*/ 1520009 w 2839187"/>
              <a:gd name="connsiteY20" fmla="*/ 2550779 h 2644370"/>
              <a:gd name="connsiteX21" fmla="*/ 1086872 w 2839187"/>
              <a:gd name="connsiteY21" fmla="*/ 2639011 h 2644370"/>
              <a:gd name="connsiteX22" fmla="*/ 533419 w 2839187"/>
              <a:gd name="connsiteY22" fmla="*/ 2390358 h 2644370"/>
              <a:gd name="connsiteX23" fmla="*/ 20072 w 2839187"/>
              <a:gd name="connsiteY23" fmla="*/ 2213895 h 264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39187" h="2644370">
                <a:moveTo>
                  <a:pt x="20072" y="2213895"/>
                </a:moveTo>
                <a:cubicBezTo>
                  <a:pt x="-46770" y="2148390"/>
                  <a:pt x="69535" y="2135022"/>
                  <a:pt x="132367" y="1997327"/>
                </a:cubicBezTo>
                <a:cubicBezTo>
                  <a:pt x="195199" y="1859632"/>
                  <a:pt x="320862" y="1501359"/>
                  <a:pt x="397062" y="1387727"/>
                </a:cubicBezTo>
                <a:cubicBezTo>
                  <a:pt x="473262" y="1274095"/>
                  <a:pt x="536093" y="1367674"/>
                  <a:pt x="589567" y="1315537"/>
                </a:cubicBezTo>
                <a:cubicBezTo>
                  <a:pt x="643041" y="1263400"/>
                  <a:pt x="653736" y="1149768"/>
                  <a:pt x="717904" y="1074905"/>
                </a:cubicBezTo>
                <a:cubicBezTo>
                  <a:pt x="782072" y="1000042"/>
                  <a:pt x="878325" y="931863"/>
                  <a:pt x="974577" y="866358"/>
                </a:cubicBezTo>
                <a:cubicBezTo>
                  <a:pt x="1070829" y="800853"/>
                  <a:pt x="1185798" y="738021"/>
                  <a:pt x="1295419" y="681874"/>
                </a:cubicBezTo>
                <a:cubicBezTo>
                  <a:pt x="1405040" y="625727"/>
                  <a:pt x="1545409" y="582948"/>
                  <a:pt x="1632304" y="529474"/>
                </a:cubicBezTo>
                <a:cubicBezTo>
                  <a:pt x="1719199" y="476000"/>
                  <a:pt x="1737914" y="398464"/>
                  <a:pt x="1816788" y="361032"/>
                </a:cubicBezTo>
                <a:cubicBezTo>
                  <a:pt x="1895662" y="323600"/>
                  <a:pt x="2006620" y="365042"/>
                  <a:pt x="2105546" y="304884"/>
                </a:cubicBezTo>
                <a:cubicBezTo>
                  <a:pt x="2204472" y="244726"/>
                  <a:pt x="2307409" y="-5264"/>
                  <a:pt x="2410346" y="84"/>
                </a:cubicBezTo>
                <a:cubicBezTo>
                  <a:pt x="2513283" y="5431"/>
                  <a:pt x="2653651" y="250074"/>
                  <a:pt x="2723167" y="336969"/>
                </a:cubicBezTo>
                <a:cubicBezTo>
                  <a:pt x="2792683" y="423864"/>
                  <a:pt x="2868883" y="438569"/>
                  <a:pt x="2827441" y="521453"/>
                </a:cubicBezTo>
                <a:cubicBezTo>
                  <a:pt x="2785999" y="604337"/>
                  <a:pt x="2556062" y="736684"/>
                  <a:pt x="2474514" y="834274"/>
                </a:cubicBezTo>
                <a:cubicBezTo>
                  <a:pt x="2392967" y="931863"/>
                  <a:pt x="2362219" y="1018758"/>
                  <a:pt x="2338156" y="1106990"/>
                </a:cubicBezTo>
                <a:cubicBezTo>
                  <a:pt x="2314093" y="1195221"/>
                  <a:pt x="2384946" y="1278105"/>
                  <a:pt x="2330135" y="1363663"/>
                </a:cubicBezTo>
                <a:cubicBezTo>
                  <a:pt x="2275325" y="1449221"/>
                  <a:pt x="2061430" y="1550821"/>
                  <a:pt x="2009293" y="1620337"/>
                </a:cubicBezTo>
                <a:cubicBezTo>
                  <a:pt x="1957156" y="1689853"/>
                  <a:pt x="2009293" y="1703221"/>
                  <a:pt x="2017314" y="1780758"/>
                </a:cubicBezTo>
                <a:cubicBezTo>
                  <a:pt x="2025335" y="1858295"/>
                  <a:pt x="2084156" y="1977274"/>
                  <a:pt x="2057419" y="2085558"/>
                </a:cubicBezTo>
                <a:cubicBezTo>
                  <a:pt x="2030682" y="2193842"/>
                  <a:pt x="1946461" y="2352926"/>
                  <a:pt x="1856893" y="2430463"/>
                </a:cubicBezTo>
                <a:cubicBezTo>
                  <a:pt x="1767325" y="2508000"/>
                  <a:pt x="1648346" y="2516021"/>
                  <a:pt x="1520009" y="2550779"/>
                </a:cubicBezTo>
                <a:cubicBezTo>
                  <a:pt x="1391672" y="2585537"/>
                  <a:pt x="1251304" y="2665748"/>
                  <a:pt x="1086872" y="2639011"/>
                </a:cubicBezTo>
                <a:cubicBezTo>
                  <a:pt x="922440" y="2612274"/>
                  <a:pt x="711219" y="2465221"/>
                  <a:pt x="533419" y="2390358"/>
                </a:cubicBezTo>
                <a:cubicBezTo>
                  <a:pt x="355619" y="2315495"/>
                  <a:pt x="86914" y="2279400"/>
                  <a:pt x="20072" y="221389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472273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6281794" y="4797153"/>
            <a:ext cx="531284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5600659" y="4895580"/>
            <a:ext cx="531284" cy="253987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880309" y="898471"/>
            <a:ext cx="3246176" cy="756905"/>
            <a:chOff x="6428209" y="4986230"/>
            <a:chExt cx="2608288" cy="753134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04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1,7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дорог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880309" y="1988840"/>
            <a:ext cx="3244887" cy="893968"/>
            <a:chOff x="6428209" y="4993020"/>
            <a:chExt cx="2608288" cy="889513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475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мкр</a:t>
              </a:r>
              <a:r>
                <a:rPr lang="ru-RU" alt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Аше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1774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880308" y="4895580"/>
            <a:ext cx="3247816" cy="1941631"/>
            <a:chOff x="6487806" y="4797152"/>
            <a:chExt cx="2608287" cy="2055133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8102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618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10" name="Freeform 52"/>
          <p:cNvSpPr>
            <a:spLocks/>
          </p:cNvSpPr>
          <p:nvPr/>
        </p:nvSpPr>
        <p:spPr bwMode="auto">
          <a:xfrm>
            <a:off x="4968721" y="4024398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6990826" y="3175174"/>
            <a:ext cx="1129717" cy="253826"/>
          </a:xfrm>
          <a:prstGeom prst="wedgeRectCallout">
            <a:avLst>
              <a:gd name="adj1" fmla="val -160685"/>
              <a:gd name="adj2" fmla="val -429623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Аше </a:t>
            </a:r>
          </a:p>
        </p:txBody>
      </p:sp>
      <p:sp>
        <p:nvSpPr>
          <p:cNvPr id="112" name="Text Box 22"/>
          <p:cNvSpPr txBox="1">
            <a:spLocks noChangeArrowheads="1"/>
          </p:cNvSpPr>
          <p:nvPr/>
        </p:nvSpPr>
        <p:spPr bwMode="auto">
          <a:xfrm>
            <a:off x="5126479" y="3828270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alt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Аше</a:t>
            </a:r>
            <a:endParaRPr lang="ru-RU" altLang="ru-RU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" y="3293310"/>
            <a:ext cx="3193192" cy="15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20" y="3429000"/>
            <a:ext cx="3247973" cy="14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" y="2991960"/>
            <a:ext cx="3193192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83" y="3276600"/>
            <a:ext cx="32596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6" y="5118640"/>
            <a:ext cx="3204004" cy="154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0" y="4843972"/>
            <a:ext cx="321359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АШЕ 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ПОДТОПЛЕНИЯ </a:t>
            </a:r>
            <a:r>
              <a:rPr lang="ru-RU" sz="1200" dirty="0"/>
              <a:t>НА </a:t>
            </a:r>
            <a:r>
              <a:rPr lang="ru-RU" sz="1200" dirty="0" smtClean="0"/>
              <a:t>19.01.2021  г</a:t>
            </a:r>
            <a:r>
              <a:rPr lang="ru-RU" sz="1200" dirty="0"/>
              <a:t>.)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6443" y="871398"/>
            <a:ext cx="3157825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388" y="4684306"/>
            <a:ext cx="3311094" cy="194357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44" y="1106129"/>
            <a:ext cx="3157824" cy="1860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47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5"/>
            <a:ext cx="12192000" cy="60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973737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9" name="Группа 58"/>
          <p:cNvGrpSpPr/>
          <p:nvPr/>
        </p:nvGrpSpPr>
        <p:grpSpPr>
          <a:xfrm>
            <a:off x="8666957" y="5341267"/>
            <a:ext cx="3459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5327915" y="1797153"/>
            <a:ext cx="1920212" cy="784259"/>
          </a:xfrm>
          <a:prstGeom prst="wedgeRectCallout">
            <a:avLst>
              <a:gd name="adj1" fmla="val 52526"/>
              <a:gd name="adj2" fmla="val 117292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Псекупс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2895600" y="3448050"/>
            <a:ext cx="1701800" cy="1295400"/>
          </a:xfrm>
          <a:custGeom>
            <a:avLst/>
            <a:gdLst>
              <a:gd name="connsiteX0" fmla="*/ 323850 w 1276350"/>
              <a:gd name="connsiteY0" fmla="*/ 1238250 h 1295400"/>
              <a:gd name="connsiteX1" fmla="*/ 323850 w 1276350"/>
              <a:gd name="connsiteY1" fmla="*/ 1238250 h 1295400"/>
              <a:gd name="connsiteX2" fmla="*/ 314325 w 1276350"/>
              <a:gd name="connsiteY2" fmla="*/ 990600 h 1295400"/>
              <a:gd name="connsiteX3" fmla="*/ 295275 w 1276350"/>
              <a:gd name="connsiteY3" fmla="*/ 933450 h 1295400"/>
              <a:gd name="connsiteX4" fmla="*/ 314325 w 1276350"/>
              <a:gd name="connsiteY4" fmla="*/ 838200 h 1295400"/>
              <a:gd name="connsiteX5" fmla="*/ 381000 w 1276350"/>
              <a:gd name="connsiteY5" fmla="*/ 790575 h 1295400"/>
              <a:gd name="connsiteX6" fmla="*/ 409575 w 1276350"/>
              <a:gd name="connsiteY6" fmla="*/ 781050 h 1295400"/>
              <a:gd name="connsiteX7" fmla="*/ 495300 w 1276350"/>
              <a:gd name="connsiteY7" fmla="*/ 704850 h 1295400"/>
              <a:gd name="connsiteX8" fmla="*/ 561975 w 1276350"/>
              <a:gd name="connsiteY8" fmla="*/ 647700 h 1295400"/>
              <a:gd name="connsiteX9" fmla="*/ 619125 w 1276350"/>
              <a:gd name="connsiteY9" fmla="*/ 628650 h 1295400"/>
              <a:gd name="connsiteX10" fmla="*/ 647700 w 1276350"/>
              <a:gd name="connsiteY10" fmla="*/ 600075 h 1295400"/>
              <a:gd name="connsiteX11" fmla="*/ 704850 w 1276350"/>
              <a:gd name="connsiteY11" fmla="*/ 561975 h 1295400"/>
              <a:gd name="connsiteX12" fmla="*/ 733425 w 1276350"/>
              <a:gd name="connsiteY12" fmla="*/ 542925 h 1295400"/>
              <a:gd name="connsiteX13" fmla="*/ 762000 w 1276350"/>
              <a:gd name="connsiteY13" fmla="*/ 514350 h 1295400"/>
              <a:gd name="connsiteX14" fmla="*/ 800100 w 1276350"/>
              <a:gd name="connsiteY14" fmla="*/ 485775 h 1295400"/>
              <a:gd name="connsiteX15" fmla="*/ 838200 w 1276350"/>
              <a:gd name="connsiteY15" fmla="*/ 428625 h 1295400"/>
              <a:gd name="connsiteX16" fmla="*/ 847725 w 1276350"/>
              <a:gd name="connsiteY16" fmla="*/ 266700 h 1295400"/>
              <a:gd name="connsiteX17" fmla="*/ 942975 w 1276350"/>
              <a:gd name="connsiteY17" fmla="*/ 276225 h 1295400"/>
              <a:gd name="connsiteX18" fmla="*/ 952500 w 1276350"/>
              <a:gd name="connsiteY18" fmla="*/ 304800 h 1295400"/>
              <a:gd name="connsiteX19" fmla="*/ 971550 w 1276350"/>
              <a:gd name="connsiteY19" fmla="*/ 333375 h 1295400"/>
              <a:gd name="connsiteX20" fmla="*/ 1028700 w 1276350"/>
              <a:gd name="connsiteY20" fmla="*/ 381000 h 1295400"/>
              <a:gd name="connsiteX21" fmla="*/ 1066800 w 1276350"/>
              <a:gd name="connsiteY21" fmla="*/ 438150 h 1295400"/>
              <a:gd name="connsiteX22" fmla="*/ 1085850 w 1276350"/>
              <a:gd name="connsiteY22" fmla="*/ 466725 h 1295400"/>
              <a:gd name="connsiteX23" fmla="*/ 1123950 w 1276350"/>
              <a:gd name="connsiteY23" fmla="*/ 542925 h 1295400"/>
              <a:gd name="connsiteX24" fmla="*/ 1152525 w 1276350"/>
              <a:gd name="connsiteY24" fmla="*/ 561975 h 1295400"/>
              <a:gd name="connsiteX25" fmla="*/ 1181100 w 1276350"/>
              <a:gd name="connsiteY25" fmla="*/ 590550 h 1295400"/>
              <a:gd name="connsiteX26" fmla="*/ 1209675 w 1276350"/>
              <a:gd name="connsiteY26" fmla="*/ 600075 h 1295400"/>
              <a:gd name="connsiteX27" fmla="*/ 1266825 w 1276350"/>
              <a:gd name="connsiteY27" fmla="*/ 628650 h 1295400"/>
              <a:gd name="connsiteX28" fmla="*/ 1276350 w 1276350"/>
              <a:gd name="connsiteY28" fmla="*/ 600075 h 1295400"/>
              <a:gd name="connsiteX29" fmla="*/ 1247775 w 1276350"/>
              <a:gd name="connsiteY29" fmla="*/ 533400 h 1295400"/>
              <a:gd name="connsiteX30" fmla="*/ 1209675 w 1276350"/>
              <a:gd name="connsiteY30" fmla="*/ 514350 h 1295400"/>
              <a:gd name="connsiteX31" fmla="*/ 1181100 w 1276350"/>
              <a:gd name="connsiteY31" fmla="*/ 485775 h 1295400"/>
              <a:gd name="connsiteX32" fmla="*/ 1143000 w 1276350"/>
              <a:gd name="connsiteY32" fmla="*/ 457200 h 1295400"/>
              <a:gd name="connsiteX33" fmla="*/ 1133475 w 1276350"/>
              <a:gd name="connsiteY33" fmla="*/ 428625 h 1295400"/>
              <a:gd name="connsiteX34" fmla="*/ 1095375 w 1276350"/>
              <a:gd name="connsiteY34" fmla="*/ 371475 h 1295400"/>
              <a:gd name="connsiteX35" fmla="*/ 1085850 w 1276350"/>
              <a:gd name="connsiteY35" fmla="*/ 342900 h 1295400"/>
              <a:gd name="connsiteX36" fmla="*/ 1076325 w 1276350"/>
              <a:gd name="connsiteY36" fmla="*/ 304800 h 1295400"/>
              <a:gd name="connsiteX37" fmla="*/ 1057275 w 1276350"/>
              <a:gd name="connsiteY37" fmla="*/ 276225 h 1295400"/>
              <a:gd name="connsiteX38" fmla="*/ 1047750 w 1276350"/>
              <a:gd name="connsiteY38" fmla="*/ 247650 h 1295400"/>
              <a:gd name="connsiteX39" fmla="*/ 981075 w 1276350"/>
              <a:gd name="connsiteY39" fmla="*/ 161925 h 1295400"/>
              <a:gd name="connsiteX40" fmla="*/ 942975 w 1276350"/>
              <a:gd name="connsiteY40" fmla="*/ 104775 h 1295400"/>
              <a:gd name="connsiteX41" fmla="*/ 857250 w 1276350"/>
              <a:gd name="connsiteY41" fmla="*/ 38100 h 1295400"/>
              <a:gd name="connsiteX42" fmla="*/ 714375 w 1276350"/>
              <a:gd name="connsiteY42" fmla="*/ 0 h 1295400"/>
              <a:gd name="connsiteX43" fmla="*/ 428625 w 1276350"/>
              <a:gd name="connsiteY43" fmla="*/ 9525 h 1295400"/>
              <a:gd name="connsiteX44" fmla="*/ 381000 w 1276350"/>
              <a:gd name="connsiteY44" fmla="*/ 85725 h 1295400"/>
              <a:gd name="connsiteX45" fmla="*/ 361950 w 1276350"/>
              <a:gd name="connsiteY45" fmla="*/ 142875 h 1295400"/>
              <a:gd name="connsiteX46" fmla="*/ 342900 w 1276350"/>
              <a:gd name="connsiteY46" fmla="*/ 257175 h 1295400"/>
              <a:gd name="connsiteX47" fmla="*/ 323850 w 1276350"/>
              <a:gd name="connsiteY47" fmla="*/ 295275 h 1295400"/>
              <a:gd name="connsiteX48" fmla="*/ 304800 w 1276350"/>
              <a:gd name="connsiteY48" fmla="*/ 390525 h 1295400"/>
              <a:gd name="connsiteX49" fmla="*/ 228600 w 1276350"/>
              <a:gd name="connsiteY49" fmla="*/ 495300 h 1295400"/>
              <a:gd name="connsiteX50" fmla="*/ 190500 w 1276350"/>
              <a:gd name="connsiteY50" fmla="*/ 523875 h 1295400"/>
              <a:gd name="connsiteX51" fmla="*/ 123825 w 1276350"/>
              <a:gd name="connsiteY51" fmla="*/ 561975 h 1295400"/>
              <a:gd name="connsiteX52" fmla="*/ 95250 w 1276350"/>
              <a:gd name="connsiteY52" fmla="*/ 571500 h 1295400"/>
              <a:gd name="connsiteX53" fmla="*/ 38100 w 1276350"/>
              <a:gd name="connsiteY53" fmla="*/ 628650 h 1295400"/>
              <a:gd name="connsiteX54" fmla="*/ 0 w 1276350"/>
              <a:gd name="connsiteY54" fmla="*/ 685800 h 1295400"/>
              <a:gd name="connsiteX55" fmla="*/ 9525 w 1276350"/>
              <a:gd name="connsiteY55" fmla="*/ 923925 h 1295400"/>
              <a:gd name="connsiteX56" fmla="*/ 28575 w 1276350"/>
              <a:gd name="connsiteY56" fmla="*/ 952500 h 1295400"/>
              <a:gd name="connsiteX57" fmla="*/ 85725 w 1276350"/>
              <a:gd name="connsiteY57" fmla="*/ 971550 h 1295400"/>
              <a:gd name="connsiteX58" fmla="*/ 142875 w 1276350"/>
              <a:gd name="connsiteY58" fmla="*/ 1028700 h 1295400"/>
              <a:gd name="connsiteX59" fmla="*/ 171450 w 1276350"/>
              <a:gd name="connsiteY59" fmla="*/ 1057275 h 1295400"/>
              <a:gd name="connsiteX60" fmla="*/ 190500 w 1276350"/>
              <a:gd name="connsiteY60" fmla="*/ 1114425 h 1295400"/>
              <a:gd name="connsiteX61" fmla="*/ 209550 w 1276350"/>
              <a:gd name="connsiteY61" fmla="*/ 1190625 h 1295400"/>
              <a:gd name="connsiteX62" fmla="*/ 228600 w 1276350"/>
              <a:gd name="connsiteY62" fmla="*/ 1219200 h 1295400"/>
              <a:gd name="connsiteX63" fmla="*/ 238125 w 1276350"/>
              <a:gd name="connsiteY63" fmla="*/ 1247775 h 1295400"/>
              <a:gd name="connsiteX64" fmla="*/ 304800 w 1276350"/>
              <a:gd name="connsiteY64" fmla="*/ 1295400 h 1295400"/>
              <a:gd name="connsiteX65" fmla="*/ 333375 w 1276350"/>
              <a:gd name="connsiteY65" fmla="*/ 1181100 h 1295400"/>
              <a:gd name="connsiteX66" fmla="*/ 276225 w 1276350"/>
              <a:gd name="connsiteY66" fmla="*/ 11049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76350" h="1295400">
                <a:moveTo>
                  <a:pt x="323850" y="1238250"/>
                </a:moveTo>
                <a:lnTo>
                  <a:pt x="323850" y="1238250"/>
                </a:lnTo>
                <a:cubicBezTo>
                  <a:pt x="320675" y="1155700"/>
                  <a:pt x="322036" y="1072850"/>
                  <a:pt x="314325" y="990600"/>
                </a:cubicBezTo>
                <a:cubicBezTo>
                  <a:pt x="312451" y="970607"/>
                  <a:pt x="295275" y="933450"/>
                  <a:pt x="295275" y="933450"/>
                </a:cubicBezTo>
                <a:cubicBezTo>
                  <a:pt x="296082" y="927803"/>
                  <a:pt x="302234" y="856336"/>
                  <a:pt x="314325" y="838200"/>
                </a:cubicBezTo>
                <a:cubicBezTo>
                  <a:pt x="331748" y="812065"/>
                  <a:pt x="353190" y="802494"/>
                  <a:pt x="381000" y="790575"/>
                </a:cubicBezTo>
                <a:cubicBezTo>
                  <a:pt x="390228" y="786620"/>
                  <a:pt x="400595" y="785540"/>
                  <a:pt x="409575" y="781050"/>
                </a:cubicBezTo>
                <a:cubicBezTo>
                  <a:pt x="443569" y="764053"/>
                  <a:pt x="470056" y="730094"/>
                  <a:pt x="495300" y="704850"/>
                </a:cubicBezTo>
                <a:cubicBezTo>
                  <a:pt x="514364" y="685786"/>
                  <a:pt x="537537" y="659919"/>
                  <a:pt x="561975" y="647700"/>
                </a:cubicBezTo>
                <a:cubicBezTo>
                  <a:pt x="579936" y="638720"/>
                  <a:pt x="619125" y="628650"/>
                  <a:pt x="619125" y="628650"/>
                </a:cubicBezTo>
                <a:cubicBezTo>
                  <a:pt x="628650" y="619125"/>
                  <a:pt x="637067" y="608345"/>
                  <a:pt x="647700" y="600075"/>
                </a:cubicBezTo>
                <a:cubicBezTo>
                  <a:pt x="665772" y="586019"/>
                  <a:pt x="685800" y="574675"/>
                  <a:pt x="704850" y="561975"/>
                </a:cubicBezTo>
                <a:cubicBezTo>
                  <a:pt x="714375" y="555625"/>
                  <a:pt x="725330" y="551020"/>
                  <a:pt x="733425" y="542925"/>
                </a:cubicBezTo>
                <a:cubicBezTo>
                  <a:pt x="742950" y="533400"/>
                  <a:pt x="751773" y="523116"/>
                  <a:pt x="762000" y="514350"/>
                </a:cubicBezTo>
                <a:cubicBezTo>
                  <a:pt x="774053" y="504019"/>
                  <a:pt x="789553" y="497640"/>
                  <a:pt x="800100" y="485775"/>
                </a:cubicBezTo>
                <a:cubicBezTo>
                  <a:pt x="815311" y="468663"/>
                  <a:pt x="838200" y="428625"/>
                  <a:pt x="838200" y="428625"/>
                </a:cubicBezTo>
                <a:cubicBezTo>
                  <a:pt x="841375" y="374650"/>
                  <a:pt x="817094" y="311255"/>
                  <a:pt x="847725" y="266700"/>
                </a:cubicBezTo>
                <a:cubicBezTo>
                  <a:pt x="865802" y="240406"/>
                  <a:pt x="912988" y="265321"/>
                  <a:pt x="942975" y="276225"/>
                </a:cubicBezTo>
                <a:cubicBezTo>
                  <a:pt x="952411" y="279656"/>
                  <a:pt x="948010" y="295820"/>
                  <a:pt x="952500" y="304800"/>
                </a:cubicBezTo>
                <a:cubicBezTo>
                  <a:pt x="957620" y="315039"/>
                  <a:pt x="963455" y="325280"/>
                  <a:pt x="971550" y="333375"/>
                </a:cubicBezTo>
                <a:cubicBezTo>
                  <a:pt x="1026583" y="388408"/>
                  <a:pt x="974085" y="310781"/>
                  <a:pt x="1028700" y="381000"/>
                </a:cubicBezTo>
                <a:cubicBezTo>
                  <a:pt x="1042756" y="399072"/>
                  <a:pt x="1054100" y="419100"/>
                  <a:pt x="1066800" y="438150"/>
                </a:cubicBezTo>
                <a:cubicBezTo>
                  <a:pt x="1073150" y="447675"/>
                  <a:pt x="1082230" y="455865"/>
                  <a:pt x="1085850" y="466725"/>
                </a:cubicBezTo>
                <a:cubicBezTo>
                  <a:pt x="1096239" y="497892"/>
                  <a:pt x="1099411" y="514297"/>
                  <a:pt x="1123950" y="542925"/>
                </a:cubicBezTo>
                <a:cubicBezTo>
                  <a:pt x="1131400" y="551617"/>
                  <a:pt x="1143731" y="554646"/>
                  <a:pt x="1152525" y="561975"/>
                </a:cubicBezTo>
                <a:cubicBezTo>
                  <a:pt x="1162873" y="570599"/>
                  <a:pt x="1169892" y="583078"/>
                  <a:pt x="1181100" y="590550"/>
                </a:cubicBezTo>
                <a:cubicBezTo>
                  <a:pt x="1189454" y="596119"/>
                  <a:pt x="1200695" y="595585"/>
                  <a:pt x="1209675" y="600075"/>
                </a:cubicBezTo>
                <a:cubicBezTo>
                  <a:pt x="1283533" y="637004"/>
                  <a:pt x="1195001" y="604709"/>
                  <a:pt x="1266825" y="628650"/>
                </a:cubicBezTo>
                <a:cubicBezTo>
                  <a:pt x="1270000" y="619125"/>
                  <a:pt x="1276350" y="610115"/>
                  <a:pt x="1276350" y="600075"/>
                </a:cubicBezTo>
                <a:cubicBezTo>
                  <a:pt x="1276350" y="581179"/>
                  <a:pt x="1263329" y="546362"/>
                  <a:pt x="1247775" y="533400"/>
                </a:cubicBezTo>
                <a:cubicBezTo>
                  <a:pt x="1236867" y="524310"/>
                  <a:pt x="1221229" y="522603"/>
                  <a:pt x="1209675" y="514350"/>
                </a:cubicBezTo>
                <a:cubicBezTo>
                  <a:pt x="1198714" y="506520"/>
                  <a:pt x="1191327" y="494541"/>
                  <a:pt x="1181100" y="485775"/>
                </a:cubicBezTo>
                <a:cubicBezTo>
                  <a:pt x="1169047" y="475444"/>
                  <a:pt x="1155700" y="466725"/>
                  <a:pt x="1143000" y="457200"/>
                </a:cubicBezTo>
                <a:cubicBezTo>
                  <a:pt x="1139825" y="447675"/>
                  <a:pt x="1138351" y="437402"/>
                  <a:pt x="1133475" y="428625"/>
                </a:cubicBezTo>
                <a:cubicBezTo>
                  <a:pt x="1122356" y="408611"/>
                  <a:pt x="1102615" y="393195"/>
                  <a:pt x="1095375" y="371475"/>
                </a:cubicBezTo>
                <a:cubicBezTo>
                  <a:pt x="1092200" y="361950"/>
                  <a:pt x="1088608" y="352554"/>
                  <a:pt x="1085850" y="342900"/>
                </a:cubicBezTo>
                <a:cubicBezTo>
                  <a:pt x="1082254" y="330313"/>
                  <a:pt x="1081482" y="316832"/>
                  <a:pt x="1076325" y="304800"/>
                </a:cubicBezTo>
                <a:cubicBezTo>
                  <a:pt x="1071816" y="294278"/>
                  <a:pt x="1062395" y="286464"/>
                  <a:pt x="1057275" y="276225"/>
                </a:cubicBezTo>
                <a:cubicBezTo>
                  <a:pt x="1052785" y="267245"/>
                  <a:pt x="1052626" y="256427"/>
                  <a:pt x="1047750" y="247650"/>
                </a:cubicBezTo>
                <a:cubicBezTo>
                  <a:pt x="986492" y="137386"/>
                  <a:pt x="1035068" y="231345"/>
                  <a:pt x="981075" y="161925"/>
                </a:cubicBezTo>
                <a:cubicBezTo>
                  <a:pt x="967019" y="143853"/>
                  <a:pt x="959164" y="120964"/>
                  <a:pt x="942975" y="104775"/>
                </a:cubicBezTo>
                <a:cubicBezTo>
                  <a:pt x="916085" y="77885"/>
                  <a:pt x="895227" y="53291"/>
                  <a:pt x="857250" y="38100"/>
                </a:cubicBezTo>
                <a:cubicBezTo>
                  <a:pt x="779562" y="7025"/>
                  <a:pt x="826391" y="22403"/>
                  <a:pt x="714375" y="0"/>
                </a:cubicBezTo>
                <a:lnTo>
                  <a:pt x="428625" y="9525"/>
                </a:lnTo>
                <a:cubicBezTo>
                  <a:pt x="416422" y="11374"/>
                  <a:pt x="384886" y="76010"/>
                  <a:pt x="381000" y="85725"/>
                </a:cubicBezTo>
                <a:cubicBezTo>
                  <a:pt x="373542" y="104369"/>
                  <a:pt x="365251" y="123068"/>
                  <a:pt x="361950" y="142875"/>
                </a:cubicBezTo>
                <a:cubicBezTo>
                  <a:pt x="355600" y="180975"/>
                  <a:pt x="360174" y="222627"/>
                  <a:pt x="342900" y="257175"/>
                </a:cubicBezTo>
                <a:lnTo>
                  <a:pt x="323850" y="295275"/>
                </a:lnTo>
                <a:cubicBezTo>
                  <a:pt x="321484" y="311840"/>
                  <a:pt x="317588" y="367506"/>
                  <a:pt x="304800" y="390525"/>
                </a:cubicBezTo>
                <a:cubicBezTo>
                  <a:pt x="292382" y="412878"/>
                  <a:pt x="248185" y="475715"/>
                  <a:pt x="228600" y="495300"/>
                </a:cubicBezTo>
                <a:cubicBezTo>
                  <a:pt x="217375" y="506525"/>
                  <a:pt x="203418" y="514648"/>
                  <a:pt x="190500" y="523875"/>
                </a:cubicBezTo>
                <a:cubicBezTo>
                  <a:pt x="166585" y="540957"/>
                  <a:pt x="151730" y="550016"/>
                  <a:pt x="123825" y="561975"/>
                </a:cubicBezTo>
                <a:cubicBezTo>
                  <a:pt x="114597" y="565930"/>
                  <a:pt x="104775" y="568325"/>
                  <a:pt x="95250" y="571500"/>
                </a:cubicBezTo>
                <a:cubicBezTo>
                  <a:pt x="76200" y="590550"/>
                  <a:pt x="53044" y="606234"/>
                  <a:pt x="38100" y="628650"/>
                </a:cubicBezTo>
                <a:lnTo>
                  <a:pt x="0" y="685800"/>
                </a:lnTo>
                <a:cubicBezTo>
                  <a:pt x="3175" y="765175"/>
                  <a:pt x="1062" y="844939"/>
                  <a:pt x="9525" y="923925"/>
                </a:cubicBezTo>
                <a:cubicBezTo>
                  <a:pt x="10745" y="935307"/>
                  <a:pt x="18867" y="946433"/>
                  <a:pt x="28575" y="952500"/>
                </a:cubicBezTo>
                <a:cubicBezTo>
                  <a:pt x="45603" y="963143"/>
                  <a:pt x="85725" y="971550"/>
                  <a:pt x="85725" y="971550"/>
                </a:cubicBezTo>
                <a:lnTo>
                  <a:pt x="142875" y="1028700"/>
                </a:lnTo>
                <a:lnTo>
                  <a:pt x="171450" y="1057275"/>
                </a:lnTo>
                <a:cubicBezTo>
                  <a:pt x="177800" y="1076325"/>
                  <a:pt x="186562" y="1094734"/>
                  <a:pt x="190500" y="1114425"/>
                </a:cubicBezTo>
                <a:cubicBezTo>
                  <a:pt x="194123" y="1132539"/>
                  <a:pt x="199787" y="1171099"/>
                  <a:pt x="209550" y="1190625"/>
                </a:cubicBezTo>
                <a:cubicBezTo>
                  <a:pt x="214670" y="1200864"/>
                  <a:pt x="223480" y="1208961"/>
                  <a:pt x="228600" y="1219200"/>
                </a:cubicBezTo>
                <a:cubicBezTo>
                  <a:pt x="233090" y="1228180"/>
                  <a:pt x="232556" y="1239421"/>
                  <a:pt x="238125" y="1247775"/>
                </a:cubicBezTo>
                <a:cubicBezTo>
                  <a:pt x="257433" y="1276736"/>
                  <a:pt x="275004" y="1280502"/>
                  <a:pt x="304800" y="1295400"/>
                </a:cubicBezTo>
                <a:cubicBezTo>
                  <a:pt x="366508" y="1274831"/>
                  <a:pt x="333375" y="1295915"/>
                  <a:pt x="333375" y="1181100"/>
                </a:cubicBezTo>
                <a:lnTo>
                  <a:pt x="276225" y="110490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102279" y="3393810"/>
            <a:ext cx="711077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Садовое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156418" y="3684990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7" y="826635"/>
            <a:ext cx="12209037" cy="60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0" y="947672"/>
            <a:ext cx="3157825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86" name="Группа 85"/>
          <p:cNvGrpSpPr/>
          <p:nvPr/>
        </p:nvGrpSpPr>
        <p:grpSpPr>
          <a:xfrm>
            <a:off x="8648768" y="1012771"/>
            <a:ext cx="3477717" cy="756905"/>
            <a:chOff x="6428209" y="4986230"/>
            <a:chExt cx="2608288" cy="753134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04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647479" y="1815104"/>
            <a:ext cx="3477717" cy="501556"/>
            <a:chOff x="6428209" y="4993020"/>
            <a:chExt cx="2608288" cy="499057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2570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Садовое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476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193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198" y="5070779"/>
            <a:ext cx="343764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353" y="5343983"/>
            <a:ext cx="3437647" cy="15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6" y="3002381"/>
            <a:ext cx="3199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24" y="4918379"/>
            <a:ext cx="320775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8956"/>
            <a:ext cx="3068072" cy="158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5" y="3252285"/>
            <a:ext cx="3199362" cy="168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5"/>
          <p:cNvSpPr>
            <a:spLocks noChangeArrowheads="1"/>
          </p:cNvSpPr>
          <p:nvPr/>
        </p:nvSpPr>
        <p:spPr bwMode="auto">
          <a:xfrm>
            <a:off x="0" y="-27384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Садовое МО Туапсинского района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2" y="1162241"/>
            <a:ext cx="3157824" cy="1775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10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5"/>
            <a:ext cx="12192000" cy="60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70497"/>
              </p:ext>
            </p:extLst>
          </p:nvPr>
        </p:nvGraphicFramePr>
        <p:xfrm>
          <a:off x="11028806" y="26526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9" name="Группа 58"/>
          <p:cNvGrpSpPr/>
          <p:nvPr/>
        </p:nvGrpSpPr>
        <p:grpSpPr>
          <a:xfrm>
            <a:off x="8666957" y="5341267"/>
            <a:ext cx="3459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8648768" y="1012771"/>
            <a:ext cx="3477717" cy="756905"/>
            <a:chOff x="6428209" y="4986230"/>
            <a:chExt cx="2608288" cy="753134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04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647479" y="1815104"/>
            <a:ext cx="3477717" cy="501556"/>
            <a:chOff x="6428209" y="4993020"/>
            <a:chExt cx="2608288" cy="499057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2570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Садовое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476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193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5327915" y="1797153"/>
            <a:ext cx="1920212" cy="784259"/>
          </a:xfrm>
          <a:prstGeom prst="wedgeRectCallout">
            <a:avLst>
              <a:gd name="adj1" fmla="val 52526"/>
              <a:gd name="adj2" fmla="val 117292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Псекупс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2895600" y="3448050"/>
            <a:ext cx="1701800" cy="1295400"/>
          </a:xfrm>
          <a:custGeom>
            <a:avLst/>
            <a:gdLst>
              <a:gd name="connsiteX0" fmla="*/ 323850 w 1276350"/>
              <a:gd name="connsiteY0" fmla="*/ 1238250 h 1295400"/>
              <a:gd name="connsiteX1" fmla="*/ 323850 w 1276350"/>
              <a:gd name="connsiteY1" fmla="*/ 1238250 h 1295400"/>
              <a:gd name="connsiteX2" fmla="*/ 314325 w 1276350"/>
              <a:gd name="connsiteY2" fmla="*/ 990600 h 1295400"/>
              <a:gd name="connsiteX3" fmla="*/ 295275 w 1276350"/>
              <a:gd name="connsiteY3" fmla="*/ 933450 h 1295400"/>
              <a:gd name="connsiteX4" fmla="*/ 314325 w 1276350"/>
              <a:gd name="connsiteY4" fmla="*/ 838200 h 1295400"/>
              <a:gd name="connsiteX5" fmla="*/ 381000 w 1276350"/>
              <a:gd name="connsiteY5" fmla="*/ 790575 h 1295400"/>
              <a:gd name="connsiteX6" fmla="*/ 409575 w 1276350"/>
              <a:gd name="connsiteY6" fmla="*/ 781050 h 1295400"/>
              <a:gd name="connsiteX7" fmla="*/ 495300 w 1276350"/>
              <a:gd name="connsiteY7" fmla="*/ 704850 h 1295400"/>
              <a:gd name="connsiteX8" fmla="*/ 561975 w 1276350"/>
              <a:gd name="connsiteY8" fmla="*/ 647700 h 1295400"/>
              <a:gd name="connsiteX9" fmla="*/ 619125 w 1276350"/>
              <a:gd name="connsiteY9" fmla="*/ 628650 h 1295400"/>
              <a:gd name="connsiteX10" fmla="*/ 647700 w 1276350"/>
              <a:gd name="connsiteY10" fmla="*/ 600075 h 1295400"/>
              <a:gd name="connsiteX11" fmla="*/ 704850 w 1276350"/>
              <a:gd name="connsiteY11" fmla="*/ 561975 h 1295400"/>
              <a:gd name="connsiteX12" fmla="*/ 733425 w 1276350"/>
              <a:gd name="connsiteY12" fmla="*/ 542925 h 1295400"/>
              <a:gd name="connsiteX13" fmla="*/ 762000 w 1276350"/>
              <a:gd name="connsiteY13" fmla="*/ 514350 h 1295400"/>
              <a:gd name="connsiteX14" fmla="*/ 800100 w 1276350"/>
              <a:gd name="connsiteY14" fmla="*/ 485775 h 1295400"/>
              <a:gd name="connsiteX15" fmla="*/ 838200 w 1276350"/>
              <a:gd name="connsiteY15" fmla="*/ 428625 h 1295400"/>
              <a:gd name="connsiteX16" fmla="*/ 847725 w 1276350"/>
              <a:gd name="connsiteY16" fmla="*/ 266700 h 1295400"/>
              <a:gd name="connsiteX17" fmla="*/ 942975 w 1276350"/>
              <a:gd name="connsiteY17" fmla="*/ 276225 h 1295400"/>
              <a:gd name="connsiteX18" fmla="*/ 952500 w 1276350"/>
              <a:gd name="connsiteY18" fmla="*/ 304800 h 1295400"/>
              <a:gd name="connsiteX19" fmla="*/ 971550 w 1276350"/>
              <a:gd name="connsiteY19" fmla="*/ 333375 h 1295400"/>
              <a:gd name="connsiteX20" fmla="*/ 1028700 w 1276350"/>
              <a:gd name="connsiteY20" fmla="*/ 381000 h 1295400"/>
              <a:gd name="connsiteX21" fmla="*/ 1066800 w 1276350"/>
              <a:gd name="connsiteY21" fmla="*/ 438150 h 1295400"/>
              <a:gd name="connsiteX22" fmla="*/ 1085850 w 1276350"/>
              <a:gd name="connsiteY22" fmla="*/ 466725 h 1295400"/>
              <a:gd name="connsiteX23" fmla="*/ 1123950 w 1276350"/>
              <a:gd name="connsiteY23" fmla="*/ 542925 h 1295400"/>
              <a:gd name="connsiteX24" fmla="*/ 1152525 w 1276350"/>
              <a:gd name="connsiteY24" fmla="*/ 561975 h 1295400"/>
              <a:gd name="connsiteX25" fmla="*/ 1181100 w 1276350"/>
              <a:gd name="connsiteY25" fmla="*/ 590550 h 1295400"/>
              <a:gd name="connsiteX26" fmla="*/ 1209675 w 1276350"/>
              <a:gd name="connsiteY26" fmla="*/ 600075 h 1295400"/>
              <a:gd name="connsiteX27" fmla="*/ 1266825 w 1276350"/>
              <a:gd name="connsiteY27" fmla="*/ 628650 h 1295400"/>
              <a:gd name="connsiteX28" fmla="*/ 1276350 w 1276350"/>
              <a:gd name="connsiteY28" fmla="*/ 600075 h 1295400"/>
              <a:gd name="connsiteX29" fmla="*/ 1247775 w 1276350"/>
              <a:gd name="connsiteY29" fmla="*/ 533400 h 1295400"/>
              <a:gd name="connsiteX30" fmla="*/ 1209675 w 1276350"/>
              <a:gd name="connsiteY30" fmla="*/ 514350 h 1295400"/>
              <a:gd name="connsiteX31" fmla="*/ 1181100 w 1276350"/>
              <a:gd name="connsiteY31" fmla="*/ 485775 h 1295400"/>
              <a:gd name="connsiteX32" fmla="*/ 1143000 w 1276350"/>
              <a:gd name="connsiteY32" fmla="*/ 457200 h 1295400"/>
              <a:gd name="connsiteX33" fmla="*/ 1133475 w 1276350"/>
              <a:gd name="connsiteY33" fmla="*/ 428625 h 1295400"/>
              <a:gd name="connsiteX34" fmla="*/ 1095375 w 1276350"/>
              <a:gd name="connsiteY34" fmla="*/ 371475 h 1295400"/>
              <a:gd name="connsiteX35" fmla="*/ 1085850 w 1276350"/>
              <a:gd name="connsiteY35" fmla="*/ 342900 h 1295400"/>
              <a:gd name="connsiteX36" fmla="*/ 1076325 w 1276350"/>
              <a:gd name="connsiteY36" fmla="*/ 304800 h 1295400"/>
              <a:gd name="connsiteX37" fmla="*/ 1057275 w 1276350"/>
              <a:gd name="connsiteY37" fmla="*/ 276225 h 1295400"/>
              <a:gd name="connsiteX38" fmla="*/ 1047750 w 1276350"/>
              <a:gd name="connsiteY38" fmla="*/ 247650 h 1295400"/>
              <a:gd name="connsiteX39" fmla="*/ 981075 w 1276350"/>
              <a:gd name="connsiteY39" fmla="*/ 161925 h 1295400"/>
              <a:gd name="connsiteX40" fmla="*/ 942975 w 1276350"/>
              <a:gd name="connsiteY40" fmla="*/ 104775 h 1295400"/>
              <a:gd name="connsiteX41" fmla="*/ 857250 w 1276350"/>
              <a:gd name="connsiteY41" fmla="*/ 38100 h 1295400"/>
              <a:gd name="connsiteX42" fmla="*/ 714375 w 1276350"/>
              <a:gd name="connsiteY42" fmla="*/ 0 h 1295400"/>
              <a:gd name="connsiteX43" fmla="*/ 428625 w 1276350"/>
              <a:gd name="connsiteY43" fmla="*/ 9525 h 1295400"/>
              <a:gd name="connsiteX44" fmla="*/ 381000 w 1276350"/>
              <a:gd name="connsiteY44" fmla="*/ 85725 h 1295400"/>
              <a:gd name="connsiteX45" fmla="*/ 361950 w 1276350"/>
              <a:gd name="connsiteY45" fmla="*/ 142875 h 1295400"/>
              <a:gd name="connsiteX46" fmla="*/ 342900 w 1276350"/>
              <a:gd name="connsiteY46" fmla="*/ 257175 h 1295400"/>
              <a:gd name="connsiteX47" fmla="*/ 323850 w 1276350"/>
              <a:gd name="connsiteY47" fmla="*/ 295275 h 1295400"/>
              <a:gd name="connsiteX48" fmla="*/ 304800 w 1276350"/>
              <a:gd name="connsiteY48" fmla="*/ 390525 h 1295400"/>
              <a:gd name="connsiteX49" fmla="*/ 228600 w 1276350"/>
              <a:gd name="connsiteY49" fmla="*/ 495300 h 1295400"/>
              <a:gd name="connsiteX50" fmla="*/ 190500 w 1276350"/>
              <a:gd name="connsiteY50" fmla="*/ 523875 h 1295400"/>
              <a:gd name="connsiteX51" fmla="*/ 123825 w 1276350"/>
              <a:gd name="connsiteY51" fmla="*/ 561975 h 1295400"/>
              <a:gd name="connsiteX52" fmla="*/ 95250 w 1276350"/>
              <a:gd name="connsiteY52" fmla="*/ 571500 h 1295400"/>
              <a:gd name="connsiteX53" fmla="*/ 38100 w 1276350"/>
              <a:gd name="connsiteY53" fmla="*/ 628650 h 1295400"/>
              <a:gd name="connsiteX54" fmla="*/ 0 w 1276350"/>
              <a:gd name="connsiteY54" fmla="*/ 685800 h 1295400"/>
              <a:gd name="connsiteX55" fmla="*/ 9525 w 1276350"/>
              <a:gd name="connsiteY55" fmla="*/ 923925 h 1295400"/>
              <a:gd name="connsiteX56" fmla="*/ 28575 w 1276350"/>
              <a:gd name="connsiteY56" fmla="*/ 952500 h 1295400"/>
              <a:gd name="connsiteX57" fmla="*/ 85725 w 1276350"/>
              <a:gd name="connsiteY57" fmla="*/ 971550 h 1295400"/>
              <a:gd name="connsiteX58" fmla="*/ 142875 w 1276350"/>
              <a:gd name="connsiteY58" fmla="*/ 1028700 h 1295400"/>
              <a:gd name="connsiteX59" fmla="*/ 171450 w 1276350"/>
              <a:gd name="connsiteY59" fmla="*/ 1057275 h 1295400"/>
              <a:gd name="connsiteX60" fmla="*/ 190500 w 1276350"/>
              <a:gd name="connsiteY60" fmla="*/ 1114425 h 1295400"/>
              <a:gd name="connsiteX61" fmla="*/ 209550 w 1276350"/>
              <a:gd name="connsiteY61" fmla="*/ 1190625 h 1295400"/>
              <a:gd name="connsiteX62" fmla="*/ 228600 w 1276350"/>
              <a:gd name="connsiteY62" fmla="*/ 1219200 h 1295400"/>
              <a:gd name="connsiteX63" fmla="*/ 238125 w 1276350"/>
              <a:gd name="connsiteY63" fmla="*/ 1247775 h 1295400"/>
              <a:gd name="connsiteX64" fmla="*/ 304800 w 1276350"/>
              <a:gd name="connsiteY64" fmla="*/ 1295400 h 1295400"/>
              <a:gd name="connsiteX65" fmla="*/ 333375 w 1276350"/>
              <a:gd name="connsiteY65" fmla="*/ 1181100 h 1295400"/>
              <a:gd name="connsiteX66" fmla="*/ 276225 w 1276350"/>
              <a:gd name="connsiteY66" fmla="*/ 11049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76350" h="1295400">
                <a:moveTo>
                  <a:pt x="323850" y="1238250"/>
                </a:moveTo>
                <a:lnTo>
                  <a:pt x="323850" y="1238250"/>
                </a:lnTo>
                <a:cubicBezTo>
                  <a:pt x="320675" y="1155700"/>
                  <a:pt x="322036" y="1072850"/>
                  <a:pt x="314325" y="990600"/>
                </a:cubicBezTo>
                <a:cubicBezTo>
                  <a:pt x="312451" y="970607"/>
                  <a:pt x="295275" y="933450"/>
                  <a:pt x="295275" y="933450"/>
                </a:cubicBezTo>
                <a:cubicBezTo>
                  <a:pt x="296082" y="927803"/>
                  <a:pt x="302234" y="856336"/>
                  <a:pt x="314325" y="838200"/>
                </a:cubicBezTo>
                <a:cubicBezTo>
                  <a:pt x="331748" y="812065"/>
                  <a:pt x="353190" y="802494"/>
                  <a:pt x="381000" y="790575"/>
                </a:cubicBezTo>
                <a:cubicBezTo>
                  <a:pt x="390228" y="786620"/>
                  <a:pt x="400595" y="785540"/>
                  <a:pt x="409575" y="781050"/>
                </a:cubicBezTo>
                <a:cubicBezTo>
                  <a:pt x="443569" y="764053"/>
                  <a:pt x="470056" y="730094"/>
                  <a:pt x="495300" y="704850"/>
                </a:cubicBezTo>
                <a:cubicBezTo>
                  <a:pt x="514364" y="685786"/>
                  <a:pt x="537537" y="659919"/>
                  <a:pt x="561975" y="647700"/>
                </a:cubicBezTo>
                <a:cubicBezTo>
                  <a:pt x="579936" y="638720"/>
                  <a:pt x="619125" y="628650"/>
                  <a:pt x="619125" y="628650"/>
                </a:cubicBezTo>
                <a:cubicBezTo>
                  <a:pt x="628650" y="619125"/>
                  <a:pt x="637067" y="608345"/>
                  <a:pt x="647700" y="600075"/>
                </a:cubicBezTo>
                <a:cubicBezTo>
                  <a:pt x="665772" y="586019"/>
                  <a:pt x="685800" y="574675"/>
                  <a:pt x="704850" y="561975"/>
                </a:cubicBezTo>
                <a:cubicBezTo>
                  <a:pt x="714375" y="555625"/>
                  <a:pt x="725330" y="551020"/>
                  <a:pt x="733425" y="542925"/>
                </a:cubicBezTo>
                <a:cubicBezTo>
                  <a:pt x="742950" y="533400"/>
                  <a:pt x="751773" y="523116"/>
                  <a:pt x="762000" y="514350"/>
                </a:cubicBezTo>
                <a:cubicBezTo>
                  <a:pt x="774053" y="504019"/>
                  <a:pt x="789553" y="497640"/>
                  <a:pt x="800100" y="485775"/>
                </a:cubicBezTo>
                <a:cubicBezTo>
                  <a:pt x="815311" y="468663"/>
                  <a:pt x="838200" y="428625"/>
                  <a:pt x="838200" y="428625"/>
                </a:cubicBezTo>
                <a:cubicBezTo>
                  <a:pt x="841375" y="374650"/>
                  <a:pt x="817094" y="311255"/>
                  <a:pt x="847725" y="266700"/>
                </a:cubicBezTo>
                <a:cubicBezTo>
                  <a:pt x="865802" y="240406"/>
                  <a:pt x="912988" y="265321"/>
                  <a:pt x="942975" y="276225"/>
                </a:cubicBezTo>
                <a:cubicBezTo>
                  <a:pt x="952411" y="279656"/>
                  <a:pt x="948010" y="295820"/>
                  <a:pt x="952500" y="304800"/>
                </a:cubicBezTo>
                <a:cubicBezTo>
                  <a:pt x="957620" y="315039"/>
                  <a:pt x="963455" y="325280"/>
                  <a:pt x="971550" y="333375"/>
                </a:cubicBezTo>
                <a:cubicBezTo>
                  <a:pt x="1026583" y="388408"/>
                  <a:pt x="974085" y="310781"/>
                  <a:pt x="1028700" y="381000"/>
                </a:cubicBezTo>
                <a:cubicBezTo>
                  <a:pt x="1042756" y="399072"/>
                  <a:pt x="1054100" y="419100"/>
                  <a:pt x="1066800" y="438150"/>
                </a:cubicBezTo>
                <a:cubicBezTo>
                  <a:pt x="1073150" y="447675"/>
                  <a:pt x="1082230" y="455865"/>
                  <a:pt x="1085850" y="466725"/>
                </a:cubicBezTo>
                <a:cubicBezTo>
                  <a:pt x="1096239" y="497892"/>
                  <a:pt x="1099411" y="514297"/>
                  <a:pt x="1123950" y="542925"/>
                </a:cubicBezTo>
                <a:cubicBezTo>
                  <a:pt x="1131400" y="551617"/>
                  <a:pt x="1143731" y="554646"/>
                  <a:pt x="1152525" y="561975"/>
                </a:cubicBezTo>
                <a:cubicBezTo>
                  <a:pt x="1162873" y="570599"/>
                  <a:pt x="1169892" y="583078"/>
                  <a:pt x="1181100" y="590550"/>
                </a:cubicBezTo>
                <a:cubicBezTo>
                  <a:pt x="1189454" y="596119"/>
                  <a:pt x="1200695" y="595585"/>
                  <a:pt x="1209675" y="600075"/>
                </a:cubicBezTo>
                <a:cubicBezTo>
                  <a:pt x="1283533" y="637004"/>
                  <a:pt x="1195001" y="604709"/>
                  <a:pt x="1266825" y="628650"/>
                </a:cubicBezTo>
                <a:cubicBezTo>
                  <a:pt x="1270000" y="619125"/>
                  <a:pt x="1276350" y="610115"/>
                  <a:pt x="1276350" y="600075"/>
                </a:cubicBezTo>
                <a:cubicBezTo>
                  <a:pt x="1276350" y="581179"/>
                  <a:pt x="1263329" y="546362"/>
                  <a:pt x="1247775" y="533400"/>
                </a:cubicBezTo>
                <a:cubicBezTo>
                  <a:pt x="1236867" y="524310"/>
                  <a:pt x="1221229" y="522603"/>
                  <a:pt x="1209675" y="514350"/>
                </a:cubicBezTo>
                <a:cubicBezTo>
                  <a:pt x="1198714" y="506520"/>
                  <a:pt x="1191327" y="494541"/>
                  <a:pt x="1181100" y="485775"/>
                </a:cubicBezTo>
                <a:cubicBezTo>
                  <a:pt x="1169047" y="475444"/>
                  <a:pt x="1155700" y="466725"/>
                  <a:pt x="1143000" y="457200"/>
                </a:cubicBezTo>
                <a:cubicBezTo>
                  <a:pt x="1139825" y="447675"/>
                  <a:pt x="1138351" y="437402"/>
                  <a:pt x="1133475" y="428625"/>
                </a:cubicBezTo>
                <a:cubicBezTo>
                  <a:pt x="1122356" y="408611"/>
                  <a:pt x="1102615" y="393195"/>
                  <a:pt x="1095375" y="371475"/>
                </a:cubicBezTo>
                <a:cubicBezTo>
                  <a:pt x="1092200" y="361950"/>
                  <a:pt x="1088608" y="352554"/>
                  <a:pt x="1085850" y="342900"/>
                </a:cubicBezTo>
                <a:cubicBezTo>
                  <a:pt x="1082254" y="330313"/>
                  <a:pt x="1081482" y="316832"/>
                  <a:pt x="1076325" y="304800"/>
                </a:cubicBezTo>
                <a:cubicBezTo>
                  <a:pt x="1071816" y="294278"/>
                  <a:pt x="1062395" y="286464"/>
                  <a:pt x="1057275" y="276225"/>
                </a:cubicBezTo>
                <a:cubicBezTo>
                  <a:pt x="1052785" y="267245"/>
                  <a:pt x="1052626" y="256427"/>
                  <a:pt x="1047750" y="247650"/>
                </a:cubicBezTo>
                <a:cubicBezTo>
                  <a:pt x="986492" y="137386"/>
                  <a:pt x="1035068" y="231345"/>
                  <a:pt x="981075" y="161925"/>
                </a:cubicBezTo>
                <a:cubicBezTo>
                  <a:pt x="967019" y="143853"/>
                  <a:pt x="959164" y="120964"/>
                  <a:pt x="942975" y="104775"/>
                </a:cubicBezTo>
                <a:cubicBezTo>
                  <a:pt x="916085" y="77885"/>
                  <a:pt x="895227" y="53291"/>
                  <a:pt x="857250" y="38100"/>
                </a:cubicBezTo>
                <a:cubicBezTo>
                  <a:pt x="779562" y="7025"/>
                  <a:pt x="826391" y="22403"/>
                  <a:pt x="714375" y="0"/>
                </a:cubicBezTo>
                <a:lnTo>
                  <a:pt x="428625" y="9525"/>
                </a:lnTo>
                <a:cubicBezTo>
                  <a:pt x="416422" y="11374"/>
                  <a:pt x="384886" y="76010"/>
                  <a:pt x="381000" y="85725"/>
                </a:cubicBezTo>
                <a:cubicBezTo>
                  <a:pt x="373542" y="104369"/>
                  <a:pt x="365251" y="123068"/>
                  <a:pt x="361950" y="142875"/>
                </a:cubicBezTo>
                <a:cubicBezTo>
                  <a:pt x="355600" y="180975"/>
                  <a:pt x="360174" y="222627"/>
                  <a:pt x="342900" y="257175"/>
                </a:cubicBezTo>
                <a:lnTo>
                  <a:pt x="323850" y="295275"/>
                </a:lnTo>
                <a:cubicBezTo>
                  <a:pt x="321484" y="311840"/>
                  <a:pt x="317588" y="367506"/>
                  <a:pt x="304800" y="390525"/>
                </a:cubicBezTo>
                <a:cubicBezTo>
                  <a:pt x="292382" y="412878"/>
                  <a:pt x="248185" y="475715"/>
                  <a:pt x="228600" y="495300"/>
                </a:cubicBezTo>
                <a:cubicBezTo>
                  <a:pt x="217375" y="506525"/>
                  <a:pt x="203418" y="514648"/>
                  <a:pt x="190500" y="523875"/>
                </a:cubicBezTo>
                <a:cubicBezTo>
                  <a:pt x="166585" y="540957"/>
                  <a:pt x="151730" y="550016"/>
                  <a:pt x="123825" y="561975"/>
                </a:cubicBezTo>
                <a:cubicBezTo>
                  <a:pt x="114597" y="565930"/>
                  <a:pt x="104775" y="568325"/>
                  <a:pt x="95250" y="571500"/>
                </a:cubicBezTo>
                <a:cubicBezTo>
                  <a:pt x="76200" y="590550"/>
                  <a:pt x="53044" y="606234"/>
                  <a:pt x="38100" y="628650"/>
                </a:cubicBezTo>
                <a:lnTo>
                  <a:pt x="0" y="685800"/>
                </a:lnTo>
                <a:cubicBezTo>
                  <a:pt x="3175" y="765175"/>
                  <a:pt x="1062" y="844939"/>
                  <a:pt x="9525" y="923925"/>
                </a:cubicBezTo>
                <a:cubicBezTo>
                  <a:pt x="10745" y="935307"/>
                  <a:pt x="18867" y="946433"/>
                  <a:pt x="28575" y="952500"/>
                </a:cubicBezTo>
                <a:cubicBezTo>
                  <a:pt x="45603" y="963143"/>
                  <a:pt x="85725" y="971550"/>
                  <a:pt x="85725" y="971550"/>
                </a:cubicBezTo>
                <a:lnTo>
                  <a:pt x="142875" y="1028700"/>
                </a:lnTo>
                <a:lnTo>
                  <a:pt x="171450" y="1057275"/>
                </a:lnTo>
                <a:cubicBezTo>
                  <a:pt x="177800" y="1076325"/>
                  <a:pt x="186562" y="1094734"/>
                  <a:pt x="190500" y="1114425"/>
                </a:cubicBezTo>
                <a:cubicBezTo>
                  <a:pt x="194123" y="1132539"/>
                  <a:pt x="199787" y="1171099"/>
                  <a:pt x="209550" y="1190625"/>
                </a:cubicBezTo>
                <a:cubicBezTo>
                  <a:pt x="214670" y="1200864"/>
                  <a:pt x="223480" y="1208961"/>
                  <a:pt x="228600" y="1219200"/>
                </a:cubicBezTo>
                <a:cubicBezTo>
                  <a:pt x="233090" y="1228180"/>
                  <a:pt x="232556" y="1239421"/>
                  <a:pt x="238125" y="1247775"/>
                </a:cubicBezTo>
                <a:cubicBezTo>
                  <a:pt x="257433" y="1276736"/>
                  <a:pt x="275004" y="1280502"/>
                  <a:pt x="304800" y="1295400"/>
                </a:cubicBezTo>
                <a:cubicBezTo>
                  <a:pt x="366508" y="1274831"/>
                  <a:pt x="333375" y="1295915"/>
                  <a:pt x="333375" y="1181100"/>
                </a:cubicBezTo>
                <a:lnTo>
                  <a:pt x="276225" y="110490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102279" y="3393810"/>
            <a:ext cx="711077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Садовое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156418" y="3684990"/>
            <a:ext cx="348396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5"/>
          <p:cNvSpPr>
            <a:spLocks noChangeArrowheads="1"/>
          </p:cNvSpPr>
          <p:nvPr/>
        </p:nvSpPr>
        <p:spPr bwMode="auto">
          <a:xfrm>
            <a:off x="0" y="-27384"/>
            <a:ext cx="12192000" cy="9807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подтопления в с. Садовое МО Туапсинского района</a:t>
            </a: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Краснодарского края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3313937"/>
            <a:ext cx="3437647" cy="15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78" y="5165577"/>
            <a:ext cx="3360373" cy="168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30" y="5013176"/>
            <a:ext cx="337492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" y="4960777"/>
            <a:ext cx="34628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" y="5223179"/>
            <a:ext cx="3442879" cy="158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3068960"/>
            <a:ext cx="343764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0" y="947672"/>
            <a:ext cx="3157825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183614"/>
            <a:ext cx="3157825" cy="1784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07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1165</Words>
  <Application>Microsoft Office PowerPoint</Application>
  <PresentationFormat>Широкоэкранный</PresentationFormat>
  <Paragraphs>377</Paragraphs>
  <Slides>12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MS Mincho</vt:lpstr>
      <vt:lpstr>Arial</vt:lpstr>
      <vt:lpstr>Calibri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mchs</cp:lastModifiedBy>
  <cp:revision>54</cp:revision>
  <cp:lastPrinted>2020-10-19T15:21:02Z</cp:lastPrinted>
  <dcterms:created xsi:type="dcterms:W3CDTF">2020-10-19T14:22:04Z</dcterms:created>
  <dcterms:modified xsi:type="dcterms:W3CDTF">2021-01-18T12:57:01Z</dcterms:modified>
</cp:coreProperties>
</file>