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65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65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EE1AD0"/>
    <a:srgbClr val="FF0000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51" autoAdjust="0"/>
    <p:restoredTop sz="96433" autoAdjust="0"/>
  </p:normalViewPr>
  <p:slideViewPr>
    <p:cSldViewPr snapToGrid="0">
      <p:cViewPr>
        <p:scale>
          <a:sx n="150" d="100"/>
          <a:sy n="150" d="100"/>
        </p:scale>
        <p:origin x="-618" y="306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02.05.2021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02.05.2021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02.05.2021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7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79.jpeg"/><Relationship Id="rId7" Type="http://schemas.openxmlformats.org/officeDocument/2006/relationships/image" Target="../media/image71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2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12" Type="http://schemas.openxmlformats.org/officeDocument/2006/relationships/image" Target="../media/image57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6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2.emf"/><Relationship Id="rId5" Type="http://schemas.openxmlformats.org/officeDocument/2006/relationships/image" Target="../media/image71.png"/><Relationship Id="rId4" Type="http://schemas.openxmlformats.org/officeDocument/2006/relationships/image" Target="../media/image70.png"/><Relationship Id="rId9" Type="http://schemas.openxmlformats.org/officeDocument/2006/relationships/image" Target="../media/image6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pic>
        <p:nvPicPr>
          <p:cNvPr id="19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7" name="Группа 176"/>
          <p:cNvGrpSpPr/>
          <p:nvPr/>
        </p:nvGrpSpPr>
        <p:grpSpPr>
          <a:xfrm>
            <a:off x="4371316" y="966393"/>
            <a:ext cx="1134357" cy="485706"/>
            <a:chOff x="2336756" y="3770451"/>
            <a:chExt cx="1134357" cy="229362"/>
          </a:xfrm>
        </p:grpSpPr>
        <p:sp>
          <p:nvSpPr>
            <p:cNvPr id="178" name="Прямоугольник 17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Ю, 8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79" name="Прямая со стрелкой 178"/>
            <p:cNvCxnSpPr/>
            <p:nvPr/>
          </p:nvCxnSpPr>
          <p:spPr>
            <a:xfrm flipV="1">
              <a:off x="3149413" y="3798063"/>
              <a:ext cx="0" cy="167468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14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44" name="Группа 943"/>
          <p:cNvGrpSpPr/>
          <p:nvPr/>
        </p:nvGrpSpPr>
        <p:grpSpPr>
          <a:xfrm>
            <a:off x="4371316" y="966393"/>
            <a:ext cx="1134357" cy="485706"/>
            <a:chOff x="2336756" y="3770451"/>
            <a:chExt cx="1134357" cy="229362"/>
          </a:xfrm>
        </p:grpSpPr>
        <p:sp>
          <p:nvSpPr>
            <p:cNvPr id="946" name="Прямоугольник 94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Ю, 8/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7" name="Прямая со стрелкой 946"/>
            <p:cNvCxnSpPr/>
            <p:nvPr/>
          </p:nvCxnSpPr>
          <p:spPr>
            <a:xfrm flipV="1">
              <a:off x="3149413" y="3798063"/>
              <a:ext cx="31587" cy="16746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:a16="http://schemas.microsoft.com/office/drawing/2014/main" xmlns="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:a16="http://schemas.microsoft.com/office/drawing/2014/main" xmlns="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:a16="http://schemas.microsoft.com/office/drawing/2014/main" xmlns="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:a16="http://schemas.microsoft.com/office/drawing/2014/main" xmlns="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68761"/>
            <a:ext cx="9146737" cy="7336247"/>
            <a:chOff x="1141530" y="623071"/>
            <a:chExt cx="6853204" cy="7325267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:a16="http://schemas.microsoft.com/office/drawing/2014/main" xmlns="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="" xmlns:a16="http://schemas.microsoft.com/office/drawing/2014/main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="" xmlns:a16="http://schemas.microsoft.com/office/drawing/2014/main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2918039" y="7003891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pic>
        <p:nvPicPr>
          <p:cNvPr id="12" name="Рисунок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7045" y="5333883"/>
            <a:ext cx="2159144" cy="152222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2008" y="3678914"/>
            <a:ext cx="2154107" cy="1638230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6905" y="2038140"/>
            <a:ext cx="2160087" cy="1648354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493" y="627007"/>
            <a:ext cx="2118532" cy="1409650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18" name="TextBox 117">
            <a:extLst>
              <a:ext uri="{FF2B5EF4-FFF2-40B4-BE49-F238E27FC236}">
                <a16:creationId xmlns:a16="http://schemas.microsoft.com/office/drawing/2014/main" xmlns="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84137" y="628627"/>
            <a:ext cx="5771038" cy="1323439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361950" algn="just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Краснодарскому краю:</a:t>
            </a: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переменная облачность. Ночью преимущественно без осадков, днем местами кратковременный дождь, гроза. Ночью и утром в отдельных районах туман. Ветер южной четверти 4-9 м/с, днем местами порывы до 12 м/с. Температура воздуха ночью 10…15°, местами в юго-восточных предгорьях 5…10°; днем 23…28°, на Азовском побережье 19…24°.</a:t>
            </a:r>
          </a:p>
          <a:p>
            <a:pPr indent="361950" algn="just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На Черноморском побережье:</a:t>
            </a: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ветер южной четверти 15-17 м/с, температура воздуха ночью +9…+14°; днем +19…+24°.</a:t>
            </a:r>
          </a:p>
          <a:p>
            <a:pPr indent="361950" algn="just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г. Краснодару:</a:t>
            </a: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переменная облачность. Без осадков. Ветер южной четверти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4-9 м/с. Температура воздуха ночью 11…13°, днем 26…28°.</a:t>
            </a: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6-11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 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18-25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7090498" y="2635560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27327" y="1001953"/>
            <a:ext cx="103989" cy="102950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26" name="TextBox 225"/>
          <p:cNvSpPr txBox="1"/>
          <p:nvPr/>
        </p:nvSpPr>
        <p:spPr>
          <a:xfrm>
            <a:off x="28965" y="622678"/>
            <a:ext cx="199748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температуры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2967" y="2610100"/>
            <a:ext cx="91811" cy="106456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318" name="TextBox 317"/>
          <p:cNvSpPr txBox="1"/>
          <p:nvPr/>
        </p:nvSpPr>
        <p:spPr>
          <a:xfrm>
            <a:off x="38682" y="2014783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8708" y="4236728"/>
            <a:ext cx="80318" cy="1066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4" name="TextBox 243"/>
          <p:cNvSpPr txBox="1"/>
          <p:nvPr/>
        </p:nvSpPr>
        <p:spPr>
          <a:xfrm>
            <a:off x="79062" y="3693624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6498" y="5792836"/>
            <a:ext cx="85686" cy="107058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41" name="TextBox 240"/>
          <p:cNvSpPr txBox="1"/>
          <p:nvPr/>
        </p:nvSpPr>
        <p:spPr>
          <a:xfrm>
            <a:off x="102013" y="5288153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" name="Рисунок 12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870241" y="2803662"/>
            <a:ext cx="2286301" cy="1329085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8467" y="674206"/>
            <a:ext cx="9135903" cy="6188795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22929" y="657809"/>
            <a:ext cx="2921071" cy="209987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06.00 03.05.2021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918903" y="2785286"/>
            <a:ext cx="2217001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802742" y="2967183"/>
            <a:ext cx="1185312" cy="668769"/>
            <a:chOff x="3757264" y="3100730"/>
            <a:chExt cx="1185312" cy="668769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59904" cy="1765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57264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1794705" y="4226537"/>
            <a:ext cx="1100535" cy="648314"/>
            <a:chOff x="1981645" y="4240920"/>
            <a:chExt cx="1100535" cy="648314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91575" y="4379061"/>
              <a:ext cx="338685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002643" y="4240920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065300" y="5761985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487578" y="5743544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591175" y="2607623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4559440" y="1938396"/>
            <a:ext cx="1240105" cy="678122"/>
            <a:chOff x="4019142" y="1867819"/>
            <a:chExt cx="1240105" cy="678122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1718600" y="3304887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3092627" y="1712060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7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3652230" y="3741676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60089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677711" y="4722777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-11486" y="4881546"/>
            <a:ext cx="2732569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 г.-к. Сочи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163902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03.05.2021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4043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Рисунок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8496" y="5096372"/>
            <a:ext cx="3045894" cy="1773768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061" y="666063"/>
            <a:ext cx="9144000" cy="6191937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4572000" y="3931768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3586104" y="4516468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4347271" y="3434658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4911321" y="4483938"/>
            <a:ext cx="507952" cy="141887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Сочи</a:t>
            </a:r>
            <a:endParaRPr lang="ru-RU" altLang="ru-RU" dirty="0"/>
          </a:p>
        </p:txBody>
      </p:sp>
      <p:sp>
        <p:nvSpPr>
          <p:cNvPr id="27" name="Полилиния 26"/>
          <p:cNvSpPr/>
          <p:nvPr/>
        </p:nvSpPr>
        <p:spPr>
          <a:xfrm rot="12176022" flipV="1">
            <a:off x="2908744" y="1535954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TextBox 36"/>
          <p:cNvSpPr txBox="1"/>
          <p:nvPr/>
        </p:nvSpPr>
        <p:spPr>
          <a:xfrm>
            <a:off x="6628124" y="1016634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9" name="Полилиния 28"/>
          <p:cNvSpPr/>
          <p:nvPr/>
        </p:nvSpPr>
        <p:spPr>
          <a:xfrm rot="10615527">
            <a:off x="456739" y="2610914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TextBox 30"/>
          <p:cNvSpPr txBox="1"/>
          <p:nvPr/>
        </p:nvSpPr>
        <p:spPr>
          <a:xfrm>
            <a:off x="3969305" y="6430639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4" name="TextBox 33"/>
          <p:cNvSpPr txBox="1"/>
          <p:nvPr/>
        </p:nvSpPr>
        <p:spPr>
          <a:xfrm>
            <a:off x="2581987" y="900460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6" name="Полилиния 35"/>
          <p:cNvSpPr/>
          <p:nvPr/>
        </p:nvSpPr>
        <p:spPr>
          <a:xfrm rot="9643165">
            <a:off x="5688103" y="6050797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TextBox 37"/>
          <p:cNvSpPr txBox="1"/>
          <p:nvPr/>
        </p:nvSpPr>
        <p:spPr>
          <a:xfrm>
            <a:off x="63373" y="4108994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39" name="Полилиния 38"/>
          <p:cNvSpPr/>
          <p:nvPr/>
        </p:nvSpPr>
        <p:spPr>
          <a:xfrm rot="13302668" flipV="1">
            <a:off x="6845798" y="1703380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610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159" name="Прямоугольник 158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0" name="Прямая со стрелкой 159"/>
            <p:cNvCxnSpPr/>
            <p:nvPr/>
          </p:nvCxnSpPr>
          <p:spPr>
            <a:xfrm flipH="1" flipV="1">
              <a:off x="3108341" y="3795552"/>
              <a:ext cx="247934" cy="148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23740" y="2889701"/>
            <a:ext cx="2622566" cy="149580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06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08" name="Группа 2107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2123" name="Прямоугольник 2122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4" name="Прямая со стрелкой 2123"/>
            <p:cNvCxnSpPr/>
            <p:nvPr/>
          </p:nvCxnSpPr>
          <p:spPr>
            <a:xfrm flipH="1" flipV="1">
              <a:off x="3108341" y="3795552"/>
              <a:ext cx="247934" cy="148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3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22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47" name="Группа 2146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2148" name="Прямоугольник 214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49" name="Прямая со стрелкой 2148"/>
            <p:cNvCxnSpPr/>
            <p:nvPr/>
          </p:nvCxnSpPr>
          <p:spPr>
            <a:xfrm flipH="1" flipV="1">
              <a:off x="3108341" y="3795552"/>
              <a:ext cx="247934" cy="148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1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43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</a:t>
            </a:r>
            <a:r>
              <a:rPr lang="ru-RU" u="none" dirty="0" smtClean="0">
                <a:solidFill>
                  <a:schemeClr val="bg1"/>
                </a:solidFill>
              </a:rPr>
              <a:t>передвижные</a:t>
            </a:r>
          </a:p>
          <a:p>
            <a:r>
              <a:rPr lang="ru-RU" u="none" dirty="0" smtClean="0">
                <a:solidFill>
                  <a:schemeClr val="bg1"/>
                </a:solidFill>
              </a:rPr>
              <a:t>источники </a:t>
            </a:r>
            <a:r>
              <a:rPr lang="ru-RU" u="none" dirty="0">
                <a:solidFill>
                  <a:schemeClr val="bg1"/>
                </a:solidFill>
              </a:rPr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427" name="Группа 1426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1428" name="Прямоугольник 142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8" name="Прямая со стрелкой 1437"/>
            <p:cNvCxnSpPr/>
            <p:nvPr/>
          </p:nvCxnSpPr>
          <p:spPr>
            <a:xfrm flipH="1" flipV="1">
              <a:off x="3108341" y="3795552"/>
              <a:ext cx="247934" cy="148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3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530" name="Группа 529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532" name="Прямоугольник 531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3" name="Прямая со стрелкой 532"/>
            <p:cNvCxnSpPr/>
            <p:nvPr/>
          </p:nvCxnSpPr>
          <p:spPr>
            <a:xfrm flipH="1" flipV="1">
              <a:off x="3108341" y="3795552"/>
              <a:ext cx="247934" cy="148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543464</TotalTime>
  <Words>2236</Words>
  <Application>Microsoft Office PowerPoint</Application>
  <PresentationFormat>Экран (4:3)</PresentationFormat>
  <Paragraphs>725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24567</cp:revision>
  <cp:lastPrinted>2021-04-07T02:47:30Z</cp:lastPrinted>
  <dcterms:created xsi:type="dcterms:W3CDTF">2014-09-08T13:21:12Z</dcterms:created>
  <dcterms:modified xsi:type="dcterms:W3CDTF">2021-05-02T12:46:26Z</dcterms:modified>
</cp:coreProperties>
</file>